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52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44" y="19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414095420142315E-2"/>
          <c:w val="0.96285289253517303"/>
          <c:h val="0.939171809159715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412-429A-9347-D6DBF1319FC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412-429A-9347-D6DBF1319FC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412-429A-9347-D6DBF1319FC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412-429A-9347-D6DBF1319FC4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60</c:v>
                </c:pt>
                <c:pt idx="1">
                  <c:v>50</c:v>
                </c:pt>
                <c:pt idx="2">
                  <c:v>75</c:v>
                </c:pt>
                <c:pt idx="3">
                  <c:v>40</c:v>
                </c:pt>
                <c:pt idx="4">
                  <c:v>55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12-429A-9347-D6DBF1319F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40</c:v>
                </c:pt>
                <c:pt idx="1">
                  <c:v>50</c:v>
                </c:pt>
                <c:pt idx="2">
                  <c:v>25</c:v>
                </c:pt>
                <c:pt idx="3">
                  <c:v>60</c:v>
                </c:pt>
                <c:pt idx="4">
                  <c:v>45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12-429A-9347-D6DBF1319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414095420142315E-2"/>
          <c:w val="0.96285289253517303"/>
          <c:h val="0.939171809159715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4BD-4747-94B3-AEFAC10DD56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4BD-4747-94B3-AEFAC10DD56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4BD-4747-94B3-AEFAC10DD56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4BD-4747-94B3-AEFAC10DD563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70</c:v>
                </c:pt>
                <c:pt idx="1">
                  <c:v>85</c:v>
                </c:pt>
                <c:pt idx="2">
                  <c:v>60</c:v>
                </c:pt>
                <c:pt idx="3">
                  <c:v>50</c:v>
                </c:pt>
                <c:pt idx="4">
                  <c:v>40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BD-4747-94B3-AEFAC10DD5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</c:v>
                </c:pt>
              </c:strCache>
            </c:strRef>
          </c:tx>
          <c:spPr>
            <a:noFill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30</c:v>
                </c:pt>
                <c:pt idx="1">
                  <c:v>15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BD-4747-94B3-AEFAC10DD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EBE226-8D71-4725-B19E-157542D99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6094" y="1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9A4568-681E-4F0C-A7EB-0CDBF327ECC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6094" y="5208103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BD5160-1B5F-4142-BAC7-A20CEBE7A6C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975076" y="388855"/>
            <a:ext cx="3770722" cy="6080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">
            <a:extLst>
              <a:ext uri="{FF2B5EF4-FFF2-40B4-BE49-F238E27FC236}">
                <a16:creationId xmlns:a16="http://schemas.microsoft.com/office/drawing/2014/main" id="{1488384D-2389-443F-B336-B22CA9E6A0AA}"/>
              </a:ext>
            </a:extLst>
          </p:cNvPr>
          <p:cNvSpPr/>
          <p:nvPr userDrawn="1"/>
        </p:nvSpPr>
        <p:spPr>
          <a:xfrm>
            <a:off x="-378901" y="4194857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1CEECB29-AC52-443F-B45E-112AB407FB2F}"/>
              </a:ext>
            </a:extLst>
          </p:cNvPr>
          <p:cNvGrpSpPr/>
          <p:nvPr userDrawn="1"/>
        </p:nvGrpSpPr>
        <p:grpSpPr>
          <a:xfrm>
            <a:off x="638218" y="1536176"/>
            <a:ext cx="4966387" cy="2898882"/>
            <a:chOff x="-548507" y="477868"/>
            <a:chExt cx="11570449" cy="6357177"/>
          </a:xfrm>
        </p:grpSpPr>
        <p:sp>
          <p:nvSpPr>
            <p:cNvPr id="4" name="Freeform: Shape 21">
              <a:extLst>
                <a:ext uri="{FF2B5EF4-FFF2-40B4-BE49-F238E27FC236}">
                  <a16:creationId xmlns:a16="http://schemas.microsoft.com/office/drawing/2014/main" id="{70C06184-393C-4899-A0CD-44D95E95AAB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2">
              <a:extLst>
                <a:ext uri="{FF2B5EF4-FFF2-40B4-BE49-F238E27FC236}">
                  <a16:creationId xmlns:a16="http://schemas.microsoft.com/office/drawing/2014/main" id="{C057959F-026D-425F-A925-DBDA0536D93D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3">
              <a:extLst>
                <a:ext uri="{FF2B5EF4-FFF2-40B4-BE49-F238E27FC236}">
                  <a16:creationId xmlns:a16="http://schemas.microsoft.com/office/drawing/2014/main" id="{24742864-5746-4CA7-A777-37DD4B11046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4">
              <a:extLst>
                <a:ext uri="{FF2B5EF4-FFF2-40B4-BE49-F238E27FC236}">
                  <a16:creationId xmlns:a16="http://schemas.microsoft.com/office/drawing/2014/main" id="{E3213536-EC28-420D-8128-81E5CF94FDF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25">
              <a:extLst>
                <a:ext uri="{FF2B5EF4-FFF2-40B4-BE49-F238E27FC236}">
                  <a16:creationId xmlns:a16="http://schemas.microsoft.com/office/drawing/2014/main" id="{A7AF48E4-3D81-4E43-86DE-00185C38A4B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26">
              <a:extLst>
                <a:ext uri="{FF2B5EF4-FFF2-40B4-BE49-F238E27FC236}">
                  <a16:creationId xmlns:a16="http://schemas.microsoft.com/office/drawing/2014/main" id="{DD54E417-2163-4291-B07B-286D21AFCAD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31">
                <a:extLst>
                  <a:ext uri="{FF2B5EF4-FFF2-40B4-BE49-F238E27FC236}">
                    <a16:creationId xmlns:a16="http://schemas.microsoft.com/office/drawing/2014/main" id="{303FA852-CD36-45E8-8C49-3544978D8D9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32">
                <a:extLst>
                  <a:ext uri="{FF2B5EF4-FFF2-40B4-BE49-F238E27FC236}">
                    <a16:creationId xmlns:a16="http://schemas.microsoft.com/office/drawing/2014/main" id="{2C0DCD1A-FA15-4073-B819-EE511920C02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27">
              <a:extLst>
                <a:ext uri="{FF2B5EF4-FFF2-40B4-BE49-F238E27FC236}">
                  <a16:creationId xmlns:a16="http://schemas.microsoft.com/office/drawing/2014/main" id="{883A1752-F9E0-4E77-A26C-2E035F63757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29">
                <a:extLst>
                  <a:ext uri="{FF2B5EF4-FFF2-40B4-BE49-F238E27FC236}">
                    <a16:creationId xmlns:a16="http://schemas.microsoft.com/office/drawing/2014/main" id="{AA73E87C-9D0C-4080-A977-68482CF95DF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30">
                <a:extLst>
                  <a:ext uri="{FF2B5EF4-FFF2-40B4-BE49-F238E27FC236}">
                    <a16:creationId xmlns:a16="http://schemas.microsoft.com/office/drawing/2014/main" id="{02B2D3E2-109A-45D4-BF3D-2084235C9DD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28">
              <a:extLst>
                <a:ext uri="{FF2B5EF4-FFF2-40B4-BE49-F238E27FC236}">
                  <a16:creationId xmlns:a16="http://schemas.microsoft.com/office/drawing/2014/main" id="{B25CFE10-CE7C-474B-B59F-FFCEFB92325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1D91D96-E6B3-451B-A078-6B9DD737B00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305468" y="1701056"/>
            <a:ext cx="3590864" cy="232916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2E5AABE-1FFF-4FBC-9D27-E1B5DFFD42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62">
            <a:extLst>
              <a:ext uri="{FF2B5EF4-FFF2-40B4-BE49-F238E27FC236}">
                <a16:creationId xmlns:a16="http://schemas.microsoft.com/office/drawing/2014/main" id="{FD3EF69F-361B-4B90-AF4C-55548D46B253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2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AD18D4C-DFD6-4FA1-B525-54F8D18FBE4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4C2D46D-8852-4C2C-B491-ABCCD346720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E43D96B-5FD5-4C15-A274-14AFF7ED0D9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4BA3BAD-7611-4517-94E5-5537E57D0175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CE378419-10FD-482C-8562-C5A0916201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0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C3A19E3-3CA4-4692-ADAF-F0620667E188}"/>
              </a:ext>
            </a:extLst>
          </p:cNvPr>
          <p:cNvSpPr/>
          <p:nvPr userDrawn="1"/>
        </p:nvSpPr>
        <p:spPr>
          <a:xfrm>
            <a:off x="0" y="4149081"/>
            <a:ext cx="12192000" cy="27089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34D44A6-3683-4068-B617-01D7ADC423DF}"/>
              </a:ext>
            </a:extLst>
          </p:cNvPr>
          <p:cNvGrpSpPr/>
          <p:nvPr userDrawn="1"/>
        </p:nvGrpSpPr>
        <p:grpSpPr>
          <a:xfrm>
            <a:off x="4773970" y="1780622"/>
            <a:ext cx="2644061" cy="4736917"/>
            <a:chOff x="555386" y="1772815"/>
            <a:chExt cx="2644061" cy="4736917"/>
          </a:xfrm>
        </p:grpSpPr>
        <p:grpSp>
          <p:nvGrpSpPr>
            <p:cNvPr id="4" name="Group 1">
              <a:extLst>
                <a:ext uri="{FF2B5EF4-FFF2-40B4-BE49-F238E27FC236}">
                  <a16:creationId xmlns:a16="http://schemas.microsoft.com/office/drawing/2014/main" id="{517898EE-D1E5-4353-A7F3-5D4031D4389F}"/>
                </a:ext>
              </a:extLst>
            </p:cNvPr>
            <p:cNvGrpSpPr/>
            <p:nvPr userDrawn="1"/>
          </p:nvGrpSpPr>
          <p:grpSpPr>
            <a:xfrm>
              <a:off x="748335" y="1772815"/>
              <a:ext cx="2258161" cy="4506899"/>
              <a:chOff x="8767919" y="321075"/>
              <a:chExt cx="1576881" cy="3147180"/>
            </a:xfrm>
            <a:effectLst/>
          </p:grpSpPr>
          <p:sp>
            <p:nvSpPr>
              <p:cNvPr id="6" name="Graphic 2">
                <a:extLst>
                  <a:ext uri="{FF2B5EF4-FFF2-40B4-BE49-F238E27FC236}">
                    <a16:creationId xmlns:a16="http://schemas.microsoft.com/office/drawing/2014/main" id="{2456C020-07A3-41B6-BD4D-D90118321270}"/>
                  </a:ext>
                </a:extLst>
              </p:cNvPr>
              <p:cNvSpPr/>
              <p:nvPr/>
            </p:nvSpPr>
            <p:spPr>
              <a:xfrm>
                <a:off x="8770360" y="321075"/>
                <a:ext cx="1572696" cy="3147180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Graphic 2">
                <a:extLst>
                  <a:ext uri="{FF2B5EF4-FFF2-40B4-BE49-F238E27FC236}">
                    <a16:creationId xmlns:a16="http://schemas.microsoft.com/office/drawing/2014/main" id="{A01A2DA8-9B0C-4232-B2A3-051FD17C8B73}"/>
                  </a:ext>
                </a:extLst>
              </p:cNvPr>
              <p:cNvSpPr/>
              <p:nvPr/>
            </p:nvSpPr>
            <p:spPr>
              <a:xfrm>
                <a:off x="8791431" y="337582"/>
                <a:ext cx="1530553" cy="3114135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2">
                <a:extLst>
                  <a:ext uri="{FF2B5EF4-FFF2-40B4-BE49-F238E27FC236}">
                    <a16:creationId xmlns:a16="http://schemas.microsoft.com/office/drawing/2014/main" id="{01D280E7-7D25-43EF-8100-DA44BB593E31}"/>
                  </a:ext>
                </a:extLst>
              </p:cNvPr>
              <p:cNvSpPr/>
              <p:nvPr/>
            </p:nvSpPr>
            <p:spPr>
              <a:xfrm>
                <a:off x="8768197" y="768764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Graphic 2">
                <a:extLst>
                  <a:ext uri="{FF2B5EF4-FFF2-40B4-BE49-F238E27FC236}">
                    <a16:creationId xmlns:a16="http://schemas.microsoft.com/office/drawing/2014/main" id="{5F24EC7F-F3BF-453E-B5BB-6493588E5007}"/>
                  </a:ext>
                </a:extLst>
              </p:cNvPr>
              <p:cNvSpPr/>
              <p:nvPr/>
            </p:nvSpPr>
            <p:spPr>
              <a:xfrm>
                <a:off x="8768197" y="99883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2">
                <a:extLst>
                  <a:ext uri="{FF2B5EF4-FFF2-40B4-BE49-F238E27FC236}">
                    <a16:creationId xmlns:a16="http://schemas.microsoft.com/office/drawing/2014/main" id="{74D9B6EE-EB5D-4767-BD4A-93CC37831FD7}"/>
                  </a:ext>
                </a:extLst>
              </p:cNvPr>
              <p:cNvSpPr/>
              <p:nvPr/>
            </p:nvSpPr>
            <p:spPr>
              <a:xfrm>
                <a:off x="8768228" y="1014200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2">
                <a:extLst>
                  <a:ext uri="{FF2B5EF4-FFF2-40B4-BE49-F238E27FC236}">
                    <a16:creationId xmlns:a16="http://schemas.microsoft.com/office/drawing/2014/main" id="{A65ABFA1-8B6A-4EBD-BE12-00616DABD97A}"/>
                  </a:ext>
                </a:extLst>
              </p:cNvPr>
              <p:cNvSpPr/>
              <p:nvPr/>
            </p:nvSpPr>
            <p:spPr>
              <a:xfrm>
                <a:off x="8767919" y="128442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2">
                <a:extLst>
                  <a:ext uri="{FF2B5EF4-FFF2-40B4-BE49-F238E27FC236}">
                    <a16:creationId xmlns:a16="http://schemas.microsoft.com/office/drawing/2014/main" id="{3CE48E8E-6706-42D5-AEE2-941F0F47D37F}"/>
                  </a:ext>
                </a:extLst>
              </p:cNvPr>
              <p:cNvSpPr/>
              <p:nvPr/>
            </p:nvSpPr>
            <p:spPr>
              <a:xfrm>
                <a:off x="8767919" y="1299791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Graphic 2">
                <a:extLst>
                  <a:ext uri="{FF2B5EF4-FFF2-40B4-BE49-F238E27FC236}">
                    <a16:creationId xmlns:a16="http://schemas.microsoft.com/office/drawing/2014/main" id="{3DCF823F-3DD7-4874-9BBE-865831417501}"/>
                  </a:ext>
                </a:extLst>
              </p:cNvPr>
              <p:cNvSpPr/>
              <p:nvPr/>
            </p:nvSpPr>
            <p:spPr>
              <a:xfrm>
                <a:off x="10329438" y="1070583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id="{777F5C26-074F-47A2-B24F-E8B5A3C2369C}"/>
                  </a:ext>
                </a:extLst>
              </p:cNvPr>
              <p:cNvSpPr/>
              <p:nvPr/>
            </p:nvSpPr>
            <p:spPr>
              <a:xfrm>
                <a:off x="10336113" y="1095466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554EEE78-96F0-488C-AB25-1663294BCF5C}"/>
                  </a:ext>
                </a:extLst>
              </p:cNvPr>
              <p:cNvSpPr/>
              <p:nvPr/>
            </p:nvSpPr>
            <p:spPr>
              <a:xfrm>
                <a:off x="10332372" y="1794713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Graphic 2">
                <a:extLst>
                  <a:ext uri="{FF2B5EF4-FFF2-40B4-BE49-F238E27FC236}">
                    <a16:creationId xmlns:a16="http://schemas.microsoft.com/office/drawing/2014/main" id="{4655A846-AF9B-4027-BC00-5757CF3AB96B}"/>
                  </a:ext>
                </a:extLst>
              </p:cNvPr>
              <p:cNvSpPr/>
              <p:nvPr/>
            </p:nvSpPr>
            <p:spPr>
              <a:xfrm>
                <a:off x="10337751" y="1811744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Oval 216">
                <a:extLst>
                  <a:ext uri="{FF2B5EF4-FFF2-40B4-BE49-F238E27FC236}">
                    <a16:creationId xmlns:a16="http://schemas.microsoft.com/office/drawing/2014/main" id="{6262B66D-9878-491D-A3C1-44030F1AFA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40" y="385880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217">
                <a:extLst>
                  <a:ext uri="{FF2B5EF4-FFF2-40B4-BE49-F238E27FC236}">
                    <a16:creationId xmlns:a16="http://schemas.microsoft.com/office/drawing/2014/main" id="{0900F4D0-B9C3-423D-9640-42D2AB00C0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14" y="390452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18">
                <a:extLst>
                  <a:ext uri="{FF2B5EF4-FFF2-40B4-BE49-F238E27FC236}">
                    <a16:creationId xmlns:a16="http://schemas.microsoft.com/office/drawing/2014/main" id="{CA6634C5-E32B-4A74-AE2A-674F742762D7}"/>
                  </a:ext>
                </a:extLst>
              </p:cNvPr>
              <p:cNvSpPr/>
              <p:nvPr/>
            </p:nvSpPr>
            <p:spPr>
              <a:xfrm>
                <a:off x="9835596" y="406637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19">
                <a:extLst>
                  <a:ext uri="{FF2B5EF4-FFF2-40B4-BE49-F238E27FC236}">
                    <a16:creationId xmlns:a16="http://schemas.microsoft.com/office/drawing/2014/main" id="{5B8E5214-3ECF-4835-A717-29B14A672DE8}"/>
                  </a:ext>
                </a:extLst>
              </p:cNvPr>
              <p:cNvSpPr/>
              <p:nvPr/>
            </p:nvSpPr>
            <p:spPr>
              <a:xfrm>
                <a:off x="9843025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Graphic 2">
                <a:extLst>
                  <a:ext uri="{FF2B5EF4-FFF2-40B4-BE49-F238E27FC236}">
                    <a16:creationId xmlns:a16="http://schemas.microsoft.com/office/drawing/2014/main" id="{5EBC6AAD-619C-4317-A1CA-47270ABE9AC2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사다리꼴 4">
              <a:extLst>
                <a:ext uri="{FF2B5EF4-FFF2-40B4-BE49-F238E27FC236}">
                  <a16:creationId xmlns:a16="http://schemas.microsoft.com/office/drawing/2014/main" id="{9FC79E29-D173-444A-9D06-06F98CFB00E1}"/>
                </a:ext>
              </a:extLst>
            </p:cNvPr>
            <p:cNvSpPr/>
            <p:nvPr userDrawn="1"/>
          </p:nvSpPr>
          <p:spPr>
            <a:xfrm>
              <a:off x="555386" y="6085986"/>
              <a:ext cx="2644061" cy="423746"/>
            </a:xfrm>
            <a:prstGeom prst="trapezoid">
              <a:avLst>
                <a:gd name="adj" fmla="val 3552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그림 개체 틀 28">
            <a:extLst>
              <a:ext uri="{FF2B5EF4-FFF2-40B4-BE49-F238E27FC236}">
                <a16:creationId xmlns:a16="http://schemas.microsoft.com/office/drawing/2014/main" id="{ABB52DEE-2900-414D-9352-0677C7CE67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52780" y="1881063"/>
            <a:ext cx="2086440" cy="4306019"/>
          </a:xfrm>
          <a:custGeom>
            <a:avLst/>
            <a:gdLst>
              <a:gd name="connsiteX0" fmla="*/ 224424 w 2086440"/>
              <a:gd name="connsiteY0" fmla="*/ 0 h 4306019"/>
              <a:gd name="connsiteX1" fmla="*/ 423133 w 2086440"/>
              <a:gd name="connsiteY1" fmla="*/ 0 h 4306019"/>
              <a:gd name="connsiteX2" fmla="*/ 442396 w 2086440"/>
              <a:gd name="connsiteY2" fmla="*/ 18238 h 4306019"/>
              <a:gd name="connsiteX3" fmla="*/ 591450 w 2086440"/>
              <a:gd name="connsiteY3" fmla="*/ 159360 h 4306019"/>
              <a:gd name="connsiteX4" fmla="*/ 1485639 w 2086440"/>
              <a:gd name="connsiteY4" fmla="*/ 159360 h 4306019"/>
              <a:gd name="connsiteX5" fmla="*/ 1634694 w 2086440"/>
              <a:gd name="connsiteY5" fmla="*/ 18238 h 4306019"/>
              <a:gd name="connsiteX6" fmla="*/ 1653957 w 2086440"/>
              <a:gd name="connsiteY6" fmla="*/ 0 h 4306019"/>
              <a:gd name="connsiteX7" fmla="*/ 1862017 w 2086440"/>
              <a:gd name="connsiteY7" fmla="*/ 0 h 4306019"/>
              <a:gd name="connsiteX8" fmla="*/ 2086440 w 2086440"/>
              <a:gd name="connsiteY8" fmla="*/ 212479 h 4306019"/>
              <a:gd name="connsiteX9" fmla="*/ 2086440 w 2086440"/>
              <a:gd name="connsiteY9" fmla="*/ 4093539 h 4306019"/>
              <a:gd name="connsiteX10" fmla="*/ 1862017 w 2086440"/>
              <a:gd name="connsiteY10" fmla="*/ 4306019 h 4306019"/>
              <a:gd name="connsiteX11" fmla="*/ 224424 w 2086440"/>
              <a:gd name="connsiteY11" fmla="*/ 4306019 h 4306019"/>
              <a:gd name="connsiteX12" fmla="*/ 0 w 2086440"/>
              <a:gd name="connsiteY12" fmla="*/ 4093539 h 4306019"/>
              <a:gd name="connsiteX13" fmla="*/ 0 w 2086440"/>
              <a:gd name="connsiteY13" fmla="*/ 212479 h 4306019"/>
              <a:gd name="connsiteX14" fmla="*/ 224424 w 2086440"/>
              <a:gd name="connsiteY14" fmla="*/ 0 h 430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40" h="4306019">
                <a:moveTo>
                  <a:pt x="224424" y="0"/>
                </a:moveTo>
                <a:lnTo>
                  <a:pt x="423133" y="0"/>
                </a:lnTo>
                <a:cubicBezTo>
                  <a:pt x="433746" y="0"/>
                  <a:pt x="442396" y="8145"/>
                  <a:pt x="442396" y="18238"/>
                </a:cubicBezTo>
                <a:cubicBezTo>
                  <a:pt x="442396" y="96191"/>
                  <a:pt x="509162" y="159360"/>
                  <a:pt x="591450" y="159360"/>
                </a:cubicBezTo>
                <a:lnTo>
                  <a:pt x="1485639" y="159360"/>
                </a:lnTo>
                <a:cubicBezTo>
                  <a:pt x="1567975" y="159360"/>
                  <a:pt x="1634694" y="96147"/>
                  <a:pt x="1634694" y="18238"/>
                </a:cubicBezTo>
                <a:cubicBezTo>
                  <a:pt x="1634694" y="8190"/>
                  <a:pt x="1643297" y="0"/>
                  <a:pt x="1653957" y="0"/>
                </a:cubicBezTo>
                <a:lnTo>
                  <a:pt x="1862017" y="0"/>
                </a:lnTo>
                <a:cubicBezTo>
                  <a:pt x="1985964" y="0"/>
                  <a:pt x="2086440" y="95129"/>
                  <a:pt x="2086440" y="212479"/>
                </a:cubicBezTo>
                <a:lnTo>
                  <a:pt x="2086440" y="4093539"/>
                </a:lnTo>
                <a:cubicBezTo>
                  <a:pt x="2086440" y="4210890"/>
                  <a:pt x="1985964" y="4306019"/>
                  <a:pt x="1862017" y="4306019"/>
                </a:cubicBezTo>
                <a:lnTo>
                  <a:pt x="224424" y="4306019"/>
                </a:lnTo>
                <a:cubicBezTo>
                  <a:pt x="100476" y="4306019"/>
                  <a:pt x="0" y="4210890"/>
                  <a:pt x="0" y="4093539"/>
                </a:cubicBezTo>
                <a:lnTo>
                  <a:pt x="0" y="212479"/>
                </a:lnTo>
                <a:cubicBezTo>
                  <a:pt x="0" y="95129"/>
                  <a:pt x="100476" y="0"/>
                  <a:pt x="2244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2FB1CC5-22C6-42CD-9732-AFCC89D611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D6A90142-6FCF-4A8E-8AEB-F927834DE8A1}"/>
              </a:ext>
            </a:extLst>
          </p:cNvPr>
          <p:cNvGrpSpPr/>
          <p:nvPr/>
        </p:nvGrpSpPr>
        <p:grpSpPr>
          <a:xfrm>
            <a:off x="0" y="5059799"/>
            <a:ext cx="12191999" cy="1571497"/>
            <a:chOff x="-501914" y="2749901"/>
            <a:chExt cx="11984685" cy="1571497"/>
          </a:xfrm>
        </p:grpSpPr>
        <p:sp>
          <p:nvSpPr>
            <p:cNvPr id="18" name="TextBox 17">
              <a:hlinkClick r:id="rId2"/>
              <a:extLst>
                <a:ext uri="{FF2B5EF4-FFF2-40B4-BE49-F238E27FC236}">
                  <a16:creationId xmlns:a16="http://schemas.microsoft.com/office/drawing/2014/main" id="{ED40323E-928E-4904-AA27-6A74F91E38BB}"/>
                </a:ext>
              </a:extLst>
            </p:cNvPr>
            <p:cNvSpPr txBox="1"/>
            <p:nvPr/>
          </p:nvSpPr>
          <p:spPr>
            <a:xfrm>
              <a:off x="-501914" y="4075177"/>
              <a:ext cx="11984685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07D3C0-45E0-48E1-A5BB-0EF8668C7045}"/>
                </a:ext>
              </a:extLst>
            </p:cNvPr>
            <p:cNvSpPr txBox="1"/>
            <p:nvPr/>
          </p:nvSpPr>
          <p:spPr>
            <a:xfrm>
              <a:off x="-501914" y="2749901"/>
              <a:ext cx="11984685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E4C85E4-4327-483D-A8AC-0D5948AF7A6B}"/>
                </a:ext>
              </a:extLst>
            </p:cNvPr>
            <p:cNvSpPr txBox="1"/>
            <p:nvPr/>
          </p:nvSpPr>
          <p:spPr>
            <a:xfrm>
              <a:off x="-501914" y="3684376"/>
              <a:ext cx="11984685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DED6E0C1-2186-4407-8914-E843B3BDAD58}"/>
              </a:ext>
            </a:extLst>
          </p:cNvPr>
          <p:cNvSpPr/>
          <p:nvPr/>
        </p:nvSpPr>
        <p:spPr>
          <a:xfrm>
            <a:off x="10237257" y="226704"/>
            <a:ext cx="1713740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95">
            <a:extLst>
              <a:ext uri="{FF2B5EF4-FFF2-40B4-BE49-F238E27FC236}">
                <a16:creationId xmlns:a16="http://schemas.microsoft.com/office/drawing/2014/main" id="{441CE14F-6BEF-44BE-B73E-652727B15742}"/>
              </a:ext>
            </a:extLst>
          </p:cNvPr>
          <p:cNvGrpSpPr/>
          <p:nvPr/>
        </p:nvGrpSpPr>
        <p:grpSpPr>
          <a:xfrm>
            <a:off x="4539653" y="2375110"/>
            <a:ext cx="3588944" cy="3613869"/>
            <a:chOff x="2742732" y="3743607"/>
            <a:chExt cx="2669152" cy="2687690"/>
          </a:xfrm>
          <a:scene3d>
            <a:camera prst="isometricTopUp"/>
            <a:lightRig rig="balanced" dir="t">
              <a:rot lat="0" lon="0" rev="1200000"/>
            </a:lightRig>
          </a:scene3d>
        </p:grpSpPr>
        <p:sp>
          <p:nvSpPr>
            <p:cNvPr id="4" name="Graphic 173">
              <a:extLst>
                <a:ext uri="{FF2B5EF4-FFF2-40B4-BE49-F238E27FC236}">
                  <a16:creationId xmlns:a16="http://schemas.microsoft.com/office/drawing/2014/main" id="{74F32D21-C849-4318-8ED7-78E39F97E731}"/>
                </a:ext>
              </a:extLst>
            </p:cNvPr>
            <p:cNvSpPr/>
            <p:nvPr/>
          </p:nvSpPr>
          <p:spPr>
            <a:xfrm>
              <a:off x="2743028" y="3743607"/>
              <a:ext cx="1241291" cy="1645034"/>
            </a:xfrm>
            <a:custGeom>
              <a:avLst/>
              <a:gdLst>
                <a:gd name="connsiteX0" fmla="*/ 467 w 1241291"/>
                <a:gd name="connsiteY0" fmla="*/ 1212134 h 1645034"/>
                <a:gd name="connsiteX1" fmla="*/ 28631 w 1241291"/>
                <a:gd name="connsiteY1" fmla="*/ 1239686 h 1645034"/>
                <a:gd name="connsiteX2" fmla="*/ 380040 w 1241291"/>
                <a:gd name="connsiteY2" fmla="*/ 1241138 h 1645034"/>
                <a:gd name="connsiteX3" fmla="*/ 490897 w 1241291"/>
                <a:gd name="connsiteY3" fmla="*/ 1260474 h 1645034"/>
                <a:gd name="connsiteX4" fmla="*/ 502093 w 1241291"/>
                <a:gd name="connsiteY4" fmla="*/ 1348747 h 1645034"/>
                <a:gd name="connsiteX5" fmla="*/ 436022 w 1241291"/>
                <a:gd name="connsiteY5" fmla="*/ 1452381 h 1645034"/>
                <a:gd name="connsiteX6" fmla="*/ 489101 w 1241291"/>
                <a:gd name="connsiteY6" fmla="*/ 1614978 h 1645034"/>
                <a:gd name="connsiteX7" fmla="*/ 760377 w 1241291"/>
                <a:gd name="connsiteY7" fmla="*/ 1511688 h 1645034"/>
                <a:gd name="connsiteX8" fmla="*/ 735309 w 1241291"/>
                <a:gd name="connsiteY8" fmla="*/ 1415047 h 1645034"/>
                <a:gd name="connsiteX9" fmla="*/ 684485 w 1241291"/>
                <a:gd name="connsiteY9" fmla="*/ 1278816 h 1645034"/>
                <a:gd name="connsiteX10" fmla="*/ 773675 w 1241291"/>
                <a:gd name="connsiteY10" fmla="*/ 1239877 h 1645034"/>
                <a:gd name="connsiteX11" fmla="*/ 1201817 w 1241291"/>
                <a:gd name="connsiteY11" fmla="*/ 1240183 h 1645034"/>
                <a:gd name="connsiteX12" fmla="*/ 1240336 w 1241291"/>
                <a:gd name="connsiteY12" fmla="*/ 1198148 h 1645034"/>
                <a:gd name="connsiteX13" fmla="*/ 1240412 w 1241291"/>
                <a:gd name="connsiteY13" fmla="*/ 875781 h 1645034"/>
                <a:gd name="connsiteX14" fmla="*/ 1235139 w 1241291"/>
                <a:gd name="connsiteY14" fmla="*/ 802831 h 1645034"/>
                <a:gd name="connsiteX15" fmla="*/ 1175985 w 1241291"/>
                <a:gd name="connsiteY15" fmla="*/ 784183 h 1645034"/>
                <a:gd name="connsiteX16" fmla="*/ 1121645 w 1241291"/>
                <a:gd name="connsiteY16" fmla="*/ 822320 h 1645034"/>
                <a:gd name="connsiteX17" fmla="*/ 858509 w 1241291"/>
                <a:gd name="connsiteY17" fmla="*/ 774324 h 1645034"/>
                <a:gd name="connsiteX18" fmla="*/ 836383 w 1241291"/>
                <a:gd name="connsiteY18" fmla="*/ 629229 h 1645034"/>
                <a:gd name="connsiteX19" fmla="*/ 848917 w 1241291"/>
                <a:gd name="connsiteY19" fmla="*/ 584939 h 1645034"/>
                <a:gd name="connsiteX20" fmla="*/ 974066 w 1241291"/>
                <a:gd name="connsiteY20" fmla="*/ 481572 h 1645034"/>
                <a:gd name="connsiteX21" fmla="*/ 1101392 w 1241291"/>
                <a:gd name="connsiteY21" fmla="*/ 503239 h 1645034"/>
                <a:gd name="connsiteX22" fmla="*/ 1172584 w 1241291"/>
                <a:gd name="connsiteY22" fmla="*/ 556432 h 1645034"/>
                <a:gd name="connsiteX23" fmla="*/ 1241291 w 1241291"/>
                <a:gd name="connsiteY23" fmla="*/ 521964 h 1645034"/>
                <a:gd name="connsiteX24" fmla="*/ 1240259 w 1241291"/>
                <a:gd name="connsiteY24" fmla="*/ 22058 h 1645034"/>
                <a:gd name="connsiteX25" fmla="*/ 1220427 w 1241291"/>
                <a:gd name="connsiteY25" fmla="*/ 2683 h 1645034"/>
                <a:gd name="connsiteX26" fmla="*/ 15600 w 1241291"/>
                <a:gd name="connsiteY26" fmla="*/ 123 h 1645034"/>
                <a:gd name="connsiteX27" fmla="*/ 9 w 1241291"/>
                <a:gd name="connsiteY27" fmla="*/ 15676 h 1645034"/>
                <a:gd name="connsiteX28" fmla="*/ 467 w 1241291"/>
                <a:gd name="connsiteY28" fmla="*/ 1212134 h 164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41291" h="1645034">
                  <a:moveTo>
                    <a:pt x="467" y="1212134"/>
                  </a:moveTo>
                  <a:cubicBezTo>
                    <a:pt x="467" y="1239648"/>
                    <a:pt x="544" y="1239571"/>
                    <a:pt x="28631" y="1239686"/>
                  </a:cubicBezTo>
                  <a:cubicBezTo>
                    <a:pt x="145754" y="1240068"/>
                    <a:pt x="262916" y="1240030"/>
                    <a:pt x="380040" y="1241138"/>
                  </a:cubicBezTo>
                  <a:cubicBezTo>
                    <a:pt x="416954" y="1241482"/>
                    <a:pt x="457689" y="1241788"/>
                    <a:pt x="490897" y="1260474"/>
                  </a:cubicBezTo>
                  <a:cubicBezTo>
                    <a:pt x="524524" y="1279428"/>
                    <a:pt x="517722" y="1318252"/>
                    <a:pt x="502093" y="1348747"/>
                  </a:cubicBezTo>
                  <a:cubicBezTo>
                    <a:pt x="483216" y="1385622"/>
                    <a:pt x="448900" y="1411951"/>
                    <a:pt x="436022" y="1452381"/>
                  </a:cubicBezTo>
                  <a:cubicBezTo>
                    <a:pt x="417833" y="1509624"/>
                    <a:pt x="438774" y="1581160"/>
                    <a:pt x="489101" y="1614978"/>
                  </a:cubicBezTo>
                  <a:cubicBezTo>
                    <a:pt x="586010" y="1680056"/>
                    <a:pt x="743296" y="1636684"/>
                    <a:pt x="760377" y="1511688"/>
                  </a:cubicBezTo>
                  <a:cubicBezTo>
                    <a:pt x="765077" y="1477449"/>
                    <a:pt x="756364" y="1442560"/>
                    <a:pt x="735309" y="1415047"/>
                  </a:cubicBezTo>
                  <a:cubicBezTo>
                    <a:pt x="709821" y="1381725"/>
                    <a:pt x="650055" y="1321577"/>
                    <a:pt x="684485" y="1278816"/>
                  </a:cubicBezTo>
                  <a:cubicBezTo>
                    <a:pt x="707910" y="1249774"/>
                    <a:pt x="741194" y="1239877"/>
                    <a:pt x="773675" y="1239877"/>
                  </a:cubicBezTo>
                  <a:cubicBezTo>
                    <a:pt x="859770" y="1239877"/>
                    <a:pt x="1192187" y="1240221"/>
                    <a:pt x="1201817" y="1240183"/>
                  </a:cubicBezTo>
                  <a:cubicBezTo>
                    <a:pt x="1239992" y="1237355"/>
                    <a:pt x="1240298" y="1237355"/>
                    <a:pt x="1240336" y="1198148"/>
                  </a:cubicBezTo>
                  <a:cubicBezTo>
                    <a:pt x="1240489" y="1090692"/>
                    <a:pt x="1240259" y="983236"/>
                    <a:pt x="1240412" y="875781"/>
                  </a:cubicBezTo>
                  <a:cubicBezTo>
                    <a:pt x="1240450" y="849948"/>
                    <a:pt x="1244348" y="826600"/>
                    <a:pt x="1235139" y="802831"/>
                  </a:cubicBezTo>
                  <a:cubicBezTo>
                    <a:pt x="1224974" y="776617"/>
                    <a:pt x="1201396" y="770885"/>
                    <a:pt x="1175985" y="784183"/>
                  </a:cubicBezTo>
                  <a:cubicBezTo>
                    <a:pt x="1156228" y="794539"/>
                    <a:pt x="1137198" y="806920"/>
                    <a:pt x="1121645" y="822320"/>
                  </a:cubicBezTo>
                  <a:cubicBezTo>
                    <a:pt x="1045219" y="897868"/>
                    <a:pt x="903677" y="861604"/>
                    <a:pt x="858509" y="774324"/>
                  </a:cubicBezTo>
                  <a:cubicBezTo>
                    <a:pt x="833899" y="726711"/>
                    <a:pt x="828855" y="679861"/>
                    <a:pt x="836383" y="629229"/>
                  </a:cubicBezTo>
                  <a:cubicBezTo>
                    <a:pt x="837988" y="613752"/>
                    <a:pt x="843720" y="599422"/>
                    <a:pt x="848917" y="584939"/>
                  </a:cubicBezTo>
                  <a:cubicBezTo>
                    <a:pt x="872380" y="528422"/>
                    <a:pt x="916287" y="494909"/>
                    <a:pt x="974066" y="481572"/>
                  </a:cubicBezTo>
                  <a:cubicBezTo>
                    <a:pt x="1018240" y="471408"/>
                    <a:pt x="1062568" y="476108"/>
                    <a:pt x="1101392" y="503239"/>
                  </a:cubicBezTo>
                  <a:cubicBezTo>
                    <a:pt x="1125658" y="520206"/>
                    <a:pt x="1148891" y="538625"/>
                    <a:pt x="1172584" y="556432"/>
                  </a:cubicBezTo>
                  <a:cubicBezTo>
                    <a:pt x="1202657" y="580239"/>
                    <a:pt x="1241291" y="546802"/>
                    <a:pt x="1241291" y="521964"/>
                  </a:cubicBezTo>
                  <a:cubicBezTo>
                    <a:pt x="1241291" y="452225"/>
                    <a:pt x="1240489" y="42425"/>
                    <a:pt x="1240259" y="22058"/>
                  </a:cubicBezTo>
                  <a:cubicBezTo>
                    <a:pt x="1240145" y="8798"/>
                    <a:pt x="1234336" y="2722"/>
                    <a:pt x="1220427" y="2683"/>
                  </a:cubicBezTo>
                  <a:cubicBezTo>
                    <a:pt x="1192378" y="2683"/>
                    <a:pt x="21255" y="620"/>
                    <a:pt x="15600" y="123"/>
                  </a:cubicBezTo>
                  <a:cubicBezTo>
                    <a:pt x="3983" y="-870"/>
                    <a:pt x="-220" y="4135"/>
                    <a:pt x="9" y="15676"/>
                  </a:cubicBezTo>
                  <a:cubicBezTo>
                    <a:pt x="467" y="37916"/>
                    <a:pt x="467" y="844446"/>
                    <a:pt x="467" y="1212134"/>
                  </a:cubicBezTo>
                  <a:close/>
                </a:path>
              </a:pathLst>
            </a:custGeom>
            <a:solidFill>
              <a:schemeClr val="accent2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173">
              <a:extLst>
                <a:ext uri="{FF2B5EF4-FFF2-40B4-BE49-F238E27FC236}">
                  <a16:creationId xmlns:a16="http://schemas.microsoft.com/office/drawing/2014/main" id="{BF863C05-C5EE-43B5-A0CB-2B5A87054912}"/>
                </a:ext>
              </a:extLst>
            </p:cNvPr>
            <p:cNvSpPr/>
            <p:nvPr/>
          </p:nvSpPr>
          <p:spPr>
            <a:xfrm rot="20242093">
              <a:off x="3798681" y="4656538"/>
              <a:ext cx="1613203" cy="1774759"/>
            </a:xfrm>
            <a:custGeom>
              <a:avLst/>
              <a:gdLst>
                <a:gd name="connsiteX0" fmla="*/ 1603222 w 1613203"/>
                <a:gd name="connsiteY0" fmla="*/ 631413 h 1774759"/>
                <a:gd name="connsiteX1" fmla="*/ 1184137 w 1613203"/>
                <a:gd name="connsiteY1" fmla="*/ 457771 h 1774759"/>
                <a:gd name="connsiteX2" fmla="*/ 1101252 w 1613203"/>
                <a:gd name="connsiteY2" fmla="*/ 382262 h 1774759"/>
                <a:gd name="connsiteX3" fmla="*/ 1125403 w 1613203"/>
                <a:gd name="connsiteY3" fmla="*/ 333846 h 1774759"/>
                <a:gd name="connsiteX4" fmla="*/ 1193231 w 1613203"/>
                <a:gd name="connsiteY4" fmla="*/ 287951 h 1774759"/>
                <a:gd name="connsiteX5" fmla="*/ 1193231 w 1613203"/>
                <a:gd name="connsiteY5" fmla="*/ 287951 h 1774759"/>
                <a:gd name="connsiteX6" fmla="*/ 1193231 w 1613203"/>
                <a:gd name="connsiteY6" fmla="*/ 287951 h 1774759"/>
                <a:gd name="connsiteX7" fmla="*/ 1267098 w 1613203"/>
                <a:gd name="connsiteY7" fmla="*/ 195590 h 1774759"/>
                <a:gd name="connsiteX8" fmla="*/ 1266639 w 1613203"/>
                <a:gd name="connsiteY8" fmla="*/ 120119 h 1774759"/>
                <a:gd name="connsiteX9" fmla="*/ 1217955 w 1613203"/>
                <a:gd name="connsiteY9" fmla="*/ 49577 h 1774759"/>
                <a:gd name="connsiteX10" fmla="*/ 1135224 w 1613203"/>
                <a:gd name="connsiteY10" fmla="*/ 5785 h 1774759"/>
                <a:gd name="connsiteX11" fmla="*/ 1043244 w 1613203"/>
                <a:gd name="connsiteY11" fmla="*/ 7504 h 1774759"/>
                <a:gd name="connsiteX12" fmla="*/ 946030 w 1613203"/>
                <a:gd name="connsiteY12" fmla="*/ 104031 h 1774759"/>
                <a:gd name="connsiteX13" fmla="*/ 953902 w 1613203"/>
                <a:gd name="connsiteY13" fmla="*/ 207245 h 1774759"/>
                <a:gd name="connsiteX14" fmla="*/ 963187 w 1613203"/>
                <a:gd name="connsiteY14" fmla="*/ 292652 h 1774759"/>
                <a:gd name="connsiteX15" fmla="*/ 919892 w 1613203"/>
                <a:gd name="connsiteY15" fmla="*/ 328763 h 1774759"/>
                <a:gd name="connsiteX16" fmla="*/ 864559 w 1613203"/>
                <a:gd name="connsiteY16" fmla="*/ 323375 h 1774759"/>
                <a:gd name="connsiteX17" fmla="*/ 487967 w 1613203"/>
                <a:gd name="connsiteY17" fmla="*/ 177248 h 1774759"/>
                <a:gd name="connsiteX18" fmla="*/ 454989 w 1613203"/>
                <a:gd name="connsiteY18" fmla="*/ 191883 h 1774759"/>
                <a:gd name="connsiteX19" fmla="*/ 292582 w 1613203"/>
                <a:gd name="connsiteY19" fmla="*/ 595033 h 1774759"/>
                <a:gd name="connsiteX20" fmla="*/ 277641 w 1613203"/>
                <a:gd name="connsiteY20" fmla="*/ 653805 h 1774759"/>
                <a:gd name="connsiteX21" fmla="*/ 321548 w 1613203"/>
                <a:gd name="connsiteY21" fmla="*/ 692286 h 1774759"/>
                <a:gd name="connsiteX22" fmla="*/ 438137 w 1613203"/>
                <a:gd name="connsiteY22" fmla="*/ 667753 h 1774759"/>
                <a:gd name="connsiteX23" fmla="*/ 558814 w 1613203"/>
                <a:gd name="connsiteY23" fmla="*/ 717851 h 1774759"/>
                <a:gd name="connsiteX24" fmla="*/ 600658 w 1613203"/>
                <a:gd name="connsiteY24" fmla="*/ 914000 h 1774759"/>
                <a:gd name="connsiteX25" fmla="*/ 523773 w 1613203"/>
                <a:gd name="connsiteY25" fmla="*/ 1017864 h 1774759"/>
                <a:gd name="connsiteX26" fmla="*/ 523773 w 1613203"/>
                <a:gd name="connsiteY26" fmla="*/ 1017864 h 1774759"/>
                <a:gd name="connsiteX27" fmla="*/ 384524 w 1613203"/>
                <a:gd name="connsiteY27" fmla="*/ 1044078 h 1774759"/>
                <a:gd name="connsiteX28" fmla="*/ 270763 w 1613203"/>
                <a:gd name="connsiteY28" fmla="*/ 959779 h 1774759"/>
                <a:gd name="connsiteX29" fmla="*/ 240612 w 1613203"/>
                <a:gd name="connsiteY29" fmla="*/ 896192 h 1774759"/>
                <a:gd name="connsiteX30" fmla="*/ 180426 w 1613203"/>
                <a:gd name="connsiteY30" fmla="*/ 901619 h 1774759"/>
                <a:gd name="connsiteX31" fmla="*/ 1588 w 1613203"/>
                <a:gd name="connsiteY31" fmla="*/ 1301750 h 1774759"/>
                <a:gd name="connsiteX32" fmla="*/ 10759 w 1613203"/>
                <a:gd name="connsiteY32" fmla="*/ 1321162 h 1774759"/>
                <a:gd name="connsiteX33" fmla="*/ 1113022 w 1613203"/>
                <a:gd name="connsiteY33" fmla="*/ 1771162 h 1774759"/>
                <a:gd name="connsiteX34" fmla="*/ 1157617 w 1613203"/>
                <a:gd name="connsiteY34" fmla="*/ 1753164 h 1774759"/>
                <a:gd name="connsiteX35" fmla="*/ 1610291 w 1613203"/>
                <a:gd name="connsiteY35" fmla="*/ 654761 h 1774759"/>
                <a:gd name="connsiteX36" fmla="*/ 1603222 w 1613203"/>
                <a:gd name="connsiteY36" fmla="*/ 631413 h 177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13203" h="1774759">
                  <a:moveTo>
                    <a:pt x="1603222" y="631413"/>
                  </a:moveTo>
                  <a:cubicBezTo>
                    <a:pt x="1582281" y="625642"/>
                    <a:pt x="1237597" y="483221"/>
                    <a:pt x="1184137" y="457771"/>
                  </a:cubicBezTo>
                  <a:cubicBezTo>
                    <a:pt x="1149019" y="441034"/>
                    <a:pt x="1115162" y="422615"/>
                    <a:pt x="1101252" y="382262"/>
                  </a:cubicBezTo>
                  <a:cubicBezTo>
                    <a:pt x="1099074" y="361741"/>
                    <a:pt x="1113175" y="346532"/>
                    <a:pt x="1125403" y="333846"/>
                  </a:cubicBezTo>
                  <a:cubicBezTo>
                    <a:pt x="1144624" y="313822"/>
                    <a:pt x="1168393" y="299950"/>
                    <a:pt x="1193231" y="287951"/>
                  </a:cubicBezTo>
                  <a:cubicBezTo>
                    <a:pt x="1193231" y="287951"/>
                    <a:pt x="1193231" y="287951"/>
                    <a:pt x="1193231" y="287951"/>
                  </a:cubicBezTo>
                  <a:cubicBezTo>
                    <a:pt x="1193231" y="287951"/>
                    <a:pt x="1193231" y="287951"/>
                    <a:pt x="1193231" y="287951"/>
                  </a:cubicBezTo>
                  <a:cubicBezTo>
                    <a:pt x="1234043" y="270106"/>
                    <a:pt x="1257009" y="236516"/>
                    <a:pt x="1267098" y="195590"/>
                  </a:cubicBezTo>
                  <a:cubicBezTo>
                    <a:pt x="1273021" y="171477"/>
                    <a:pt x="1272983" y="144461"/>
                    <a:pt x="1266639" y="120119"/>
                  </a:cubicBezTo>
                  <a:cubicBezTo>
                    <a:pt x="1259226" y="91650"/>
                    <a:pt x="1239431" y="70289"/>
                    <a:pt x="1217955" y="49577"/>
                  </a:cubicBezTo>
                  <a:cubicBezTo>
                    <a:pt x="1193958" y="26458"/>
                    <a:pt x="1165603" y="13695"/>
                    <a:pt x="1135224" y="5785"/>
                  </a:cubicBezTo>
                  <a:cubicBezTo>
                    <a:pt x="1105150" y="-2011"/>
                    <a:pt x="1073815" y="-2393"/>
                    <a:pt x="1043244" y="7504"/>
                  </a:cubicBezTo>
                  <a:cubicBezTo>
                    <a:pt x="994408" y="23286"/>
                    <a:pt x="965366" y="58710"/>
                    <a:pt x="946030" y="104031"/>
                  </a:cubicBezTo>
                  <a:cubicBezTo>
                    <a:pt x="937737" y="139302"/>
                    <a:pt x="942208" y="172777"/>
                    <a:pt x="953902" y="207245"/>
                  </a:cubicBezTo>
                  <a:cubicBezTo>
                    <a:pt x="963035" y="234147"/>
                    <a:pt x="971212" y="263036"/>
                    <a:pt x="963187" y="292652"/>
                  </a:cubicBezTo>
                  <a:cubicBezTo>
                    <a:pt x="956615" y="316841"/>
                    <a:pt x="919892" y="328763"/>
                    <a:pt x="919892" y="328763"/>
                  </a:cubicBezTo>
                  <a:cubicBezTo>
                    <a:pt x="896467" y="331667"/>
                    <a:pt x="875373" y="325171"/>
                    <a:pt x="864559" y="323375"/>
                  </a:cubicBezTo>
                  <a:cubicBezTo>
                    <a:pt x="830549" y="317720"/>
                    <a:pt x="579717" y="219091"/>
                    <a:pt x="487967" y="177248"/>
                  </a:cubicBezTo>
                  <a:cubicBezTo>
                    <a:pt x="467179" y="167771"/>
                    <a:pt x="462899" y="170178"/>
                    <a:pt x="454989" y="191883"/>
                  </a:cubicBezTo>
                  <a:cubicBezTo>
                    <a:pt x="446429" y="215384"/>
                    <a:pt x="307142" y="566526"/>
                    <a:pt x="292582" y="595033"/>
                  </a:cubicBezTo>
                  <a:cubicBezTo>
                    <a:pt x="279781" y="620140"/>
                    <a:pt x="279361" y="635616"/>
                    <a:pt x="277641" y="653805"/>
                  </a:cubicBezTo>
                  <a:cubicBezTo>
                    <a:pt x="275004" y="682236"/>
                    <a:pt x="299843" y="696490"/>
                    <a:pt x="321548" y="692286"/>
                  </a:cubicBezTo>
                  <a:cubicBezTo>
                    <a:pt x="360640" y="684758"/>
                    <a:pt x="398204" y="668212"/>
                    <a:pt x="438137" y="667753"/>
                  </a:cubicBezTo>
                  <a:cubicBezTo>
                    <a:pt x="484566" y="667218"/>
                    <a:pt x="524996" y="684032"/>
                    <a:pt x="558814" y="717851"/>
                  </a:cubicBezTo>
                  <a:cubicBezTo>
                    <a:pt x="615676" y="774674"/>
                    <a:pt x="623013" y="842617"/>
                    <a:pt x="600658" y="914000"/>
                  </a:cubicBezTo>
                  <a:cubicBezTo>
                    <a:pt x="587627" y="955614"/>
                    <a:pt x="565540" y="995203"/>
                    <a:pt x="523773" y="1017864"/>
                  </a:cubicBezTo>
                  <a:cubicBezTo>
                    <a:pt x="523773" y="1017864"/>
                    <a:pt x="523773" y="1017864"/>
                    <a:pt x="523773" y="1017864"/>
                  </a:cubicBezTo>
                  <a:cubicBezTo>
                    <a:pt x="482197" y="1051950"/>
                    <a:pt x="433131" y="1052791"/>
                    <a:pt x="384524" y="1044078"/>
                  </a:cubicBezTo>
                  <a:cubicBezTo>
                    <a:pt x="334082" y="1035059"/>
                    <a:pt x="292659" y="1009075"/>
                    <a:pt x="270763" y="959779"/>
                  </a:cubicBezTo>
                  <a:cubicBezTo>
                    <a:pt x="260865" y="937539"/>
                    <a:pt x="253796" y="916140"/>
                    <a:pt x="240612" y="896192"/>
                  </a:cubicBezTo>
                  <a:cubicBezTo>
                    <a:pt x="227887" y="876971"/>
                    <a:pt x="192616" y="881901"/>
                    <a:pt x="180426" y="901619"/>
                  </a:cubicBezTo>
                  <a:cubicBezTo>
                    <a:pt x="166937" y="923477"/>
                    <a:pt x="22949" y="1251232"/>
                    <a:pt x="1588" y="1301750"/>
                  </a:cubicBezTo>
                  <a:cubicBezTo>
                    <a:pt x="-2921" y="1312450"/>
                    <a:pt x="2811" y="1317761"/>
                    <a:pt x="10759" y="1321162"/>
                  </a:cubicBezTo>
                  <a:cubicBezTo>
                    <a:pt x="59519" y="1341874"/>
                    <a:pt x="1108512" y="1768946"/>
                    <a:pt x="1113022" y="1771162"/>
                  </a:cubicBezTo>
                  <a:cubicBezTo>
                    <a:pt x="1140497" y="1784651"/>
                    <a:pt x="1156356" y="1756068"/>
                    <a:pt x="1157617" y="1753164"/>
                  </a:cubicBezTo>
                  <a:cubicBezTo>
                    <a:pt x="1173208" y="1717549"/>
                    <a:pt x="1594509" y="689229"/>
                    <a:pt x="1610291" y="654761"/>
                  </a:cubicBezTo>
                  <a:cubicBezTo>
                    <a:pt x="1614915" y="644634"/>
                    <a:pt x="1615030" y="634661"/>
                    <a:pt x="1603222" y="631413"/>
                  </a:cubicBezTo>
                  <a:close/>
                </a:path>
              </a:pathLst>
            </a:custGeom>
            <a:solidFill>
              <a:schemeClr val="accent4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173">
              <a:extLst>
                <a:ext uri="{FF2B5EF4-FFF2-40B4-BE49-F238E27FC236}">
                  <a16:creationId xmlns:a16="http://schemas.microsoft.com/office/drawing/2014/main" id="{86CA1B7D-5518-42B6-B6B3-8EBD25E8F4FF}"/>
                </a:ext>
              </a:extLst>
            </p:cNvPr>
            <p:cNvSpPr/>
            <p:nvPr/>
          </p:nvSpPr>
          <p:spPr>
            <a:xfrm>
              <a:off x="3602708" y="3746137"/>
              <a:ext cx="1648963" cy="1239216"/>
            </a:xfrm>
            <a:custGeom>
              <a:avLst/>
              <a:gdLst>
                <a:gd name="connsiteX0" fmla="*/ 405188 w 1648963"/>
                <a:gd name="connsiteY0" fmla="*/ 499066 h 1239216"/>
                <a:gd name="connsiteX1" fmla="*/ 381535 w 1648963"/>
                <a:gd name="connsiteY1" fmla="*/ 574881 h 1239216"/>
                <a:gd name="connsiteX2" fmla="*/ 305528 w 1648963"/>
                <a:gd name="connsiteY2" fmla="*/ 578282 h 1239216"/>
                <a:gd name="connsiteX3" fmla="*/ 241597 w 1648963"/>
                <a:gd name="connsiteY3" fmla="*/ 534757 h 1239216"/>
                <a:gd name="connsiteX4" fmla="*/ 74949 w 1648963"/>
                <a:gd name="connsiteY4" fmla="*/ 523446 h 1239216"/>
                <a:gd name="connsiteX5" fmla="*/ 30545 w 1648963"/>
                <a:gd name="connsiteY5" fmla="*/ 563723 h 1239216"/>
                <a:gd name="connsiteX6" fmla="*/ 10254 w 1648963"/>
                <a:gd name="connsiteY6" fmla="*/ 603388 h 1239216"/>
                <a:gd name="connsiteX7" fmla="*/ 9719 w 1648963"/>
                <a:gd name="connsiteY7" fmla="*/ 730562 h 1239216"/>
                <a:gd name="connsiteX8" fmla="*/ 147707 w 1648963"/>
                <a:gd name="connsiteY8" fmla="*/ 830834 h 1239216"/>
                <a:gd name="connsiteX9" fmla="*/ 251648 w 1648963"/>
                <a:gd name="connsiteY9" fmla="*/ 793270 h 1239216"/>
                <a:gd name="connsiteX10" fmla="*/ 311604 w 1648963"/>
                <a:gd name="connsiteY10" fmla="*/ 753108 h 1239216"/>
                <a:gd name="connsiteX11" fmla="*/ 387763 w 1648963"/>
                <a:gd name="connsiteY11" fmla="*/ 765986 h 1239216"/>
                <a:gd name="connsiteX12" fmla="*/ 407176 w 1648963"/>
                <a:gd name="connsiteY12" fmla="*/ 872792 h 1239216"/>
                <a:gd name="connsiteX13" fmla="*/ 408666 w 1648963"/>
                <a:gd name="connsiteY13" fmla="*/ 1212546 h 1239216"/>
                <a:gd name="connsiteX14" fmla="*/ 431517 w 1648963"/>
                <a:gd name="connsiteY14" fmla="*/ 1236009 h 1239216"/>
                <a:gd name="connsiteX15" fmla="*/ 802072 w 1648963"/>
                <a:gd name="connsiteY15" fmla="*/ 1235016 h 1239216"/>
                <a:gd name="connsiteX16" fmla="*/ 888587 w 1648963"/>
                <a:gd name="connsiteY16" fmla="*/ 1222864 h 1239216"/>
                <a:gd name="connsiteX17" fmla="*/ 894089 w 1648963"/>
                <a:gd name="connsiteY17" fmla="*/ 1165314 h 1239216"/>
                <a:gd name="connsiteX18" fmla="*/ 836693 w 1648963"/>
                <a:gd name="connsiteY18" fmla="*/ 1109982 h 1239216"/>
                <a:gd name="connsiteX19" fmla="*/ 892293 w 1648963"/>
                <a:gd name="connsiteY19" fmla="*/ 854640 h 1239216"/>
                <a:gd name="connsiteX20" fmla="*/ 1126311 w 1648963"/>
                <a:gd name="connsiteY20" fmla="*/ 872945 h 1239216"/>
                <a:gd name="connsiteX21" fmla="*/ 1146603 w 1648963"/>
                <a:gd name="connsiteY21" fmla="*/ 1119955 h 1239216"/>
                <a:gd name="connsiteX22" fmla="*/ 1099486 w 1648963"/>
                <a:gd name="connsiteY22" fmla="*/ 1172002 h 1239216"/>
                <a:gd name="connsiteX23" fmla="*/ 1117637 w 1648963"/>
                <a:gd name="connsiteY23" fmla="*/ 1230277 h 1239216"/>
                <a:gd name="connsiteX24" fmla="*/ 1208394 w 1648963"/>
                <a:gd name="connsiteY24" fmla="*/ 1237270 h 1239216"/>
                <a:gd name="connsiteX25" fmla="*/ 1631415 w 1648963"/>
                <a:gd name="connsiteY25" fmla="*/ 1235818 h 1239216"/>
                <a:gd name="connsiteX26" fmla="*/ 1647273 w 1648963"/>
                <a:gd name="connsiteY26" fmla="*/ 1220647 h 1239216"/>
                <a:gd name="connsiteX27" fmla="*/ 1647617 w 1648963"/>
                <a:gd name="connsiteY27" fmla="*/ 20215 h 1239216"/>
                <a:gd name="connsiteX28" fmla="*/ 1627097 w 1648963"/>
                <a:gd name="connsiteY28" fmla="*/ 38 h 1239216"/>
                <a:gd name="connsiteX29" fmla="*/ 431403 w 1648963"/>
                <a:gd name="connsiteY29" fmla="*/ 0 h 1239216"/>
                <a:gd name="connsiteX30" fmla="*/ 408590 w 1648963"/>
                <a:gd name="connsiteY30" fmla="*/ 23578 h 1239216"/>
                <a:gd name="connsiteX31" fmla="*/ 405188 w 1648963"/>
                <a:gd name="connsiteY31" fmla="*/ 499066 h 123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48963" h="1239216">
                  <a:moveTo>
                    <a:pt x="405188" y="499066"/>
                  </a:moveTo>
                  <a:cubicBezTo>
                    <a:pt x="404692" y="531509"/>
                    <a:pt x="401979" y="547176"/>
                    <a:pt x="381535" y="574881"/>
                  </a:cubicBezTo>
                  <a:cubicBezTo>
                    <a:pt x="370797" y="589440"/>
                    <a:pt x="335258" y="594943"/>
                    <a:pt x="305528" y="578282"/>
                  </a:cubicBezTo>
                  <a:cubicBezTo>
                    <a:pt x="282142" y="566818"/>
                    <a:pt x="261010" y="551762"/>
                    <a:pt x="241597" y="534757"/>
                  </a:cubicBezTo>
                  <a:cubicBezTo>
                    <a:pt x="194060" y="493028"/>
                    <a:pt x="126002" y="494862"/>
                    <a:pt x="74949" y="523446"/>
                  </a:cubicBezTo>
                  <a:cubicBezTo>
                    <a:pt x="57180" y="533381"/>
                    <a:pt x="42392" y="547023"/>
                    <a:pt x="30545" y="563723"/>
                  </a:cubicBezTo>
                  <a:cubicBezTo>
                    <a:pt x="23858" y="576983"/>
                    <a:pt x="14458" y="588867"/>
                    <a:pt x="10254" y="603388"/>
                  </a:cubicBezTo>
                  <a:cubicBezTo>
                    <a:pt x="-2165" y="645728"/>
                    <a:pt x="-4420" y="688222"/>
                    <a:pt x="9719" y="730562"/>
                  </a:cubicBezTo>
                  <a:cubicBezTo>
                    <a:pt x="27297" y="783258"/>
                    <a:pt x="82859" y="832973"/>
                    <a:pt x="147707" y="830834"/>
                  </a:cubicBezTo>
                  <a:cubicBezTo>
                    <a:pt x="188443" y="829496"/>
                    <a:pt x="221268" y="819446"/>
                    <a:pt x="251648" y="793270"/>
                  </a:cubicBezTo>
                  <a:cubicBezTo>
                    <a:pt x="269722" y="777679"/>
                    <a:pt x="289746" y="763731"/>
                    <a:pt x="311604" y="753108"/>
                  </a:cubicBezTo>
                  <a:cubicBezTo>
                    <a:pt x="341143" y="738739"/>
                    <a:pt x="370300" y="738128"/>
                    <a:pt x="387763" y="765986"/>
                  </a:cubicBezTo>
                  <a:cubicBezTo>
                    <a:pt x="406908" y="796556"/>
                    <a:pt x="406488" y="838362"/>
                    <a:pt x="407176" y="872792"/>
                  </a:cubicBezTo>
                  <a:cubicBezTo>
                    <a:pt x="409430" y="986018"/>
                    <a:pt x="409086" y="1099282"/>
                    <a:pt x="408666" y="1212546"/>
                  </a:cubicBezTo>
                  <a:cubicBezTo>
                    <a:pt x="408590" y="1230506"/>
                    <a:pt x="412755" y="1236162"/>
                    <a:pt x="431517" y="1236009"/>
                  </a:cubicBezTo>
                  <a:cubicBezTo>
                    <a:pt x="555023" y="1235130"/>
                    <a:pt x="678566" y="1238340"/>
                    <a:pt x="802072" y="1235016"/>
                  </a:cubicBezTo>
                  <a:cubicBezTo>
                    <a:pt x="842349" y="1234328"/>
                    <a:pt x="866920" y="1232570"/>
                    <a:pt x="888587" y="1222864"/>
                  </a:cubicBezTo>
                  <a:cubicBezTo>
                    <a:pt x="909031" y="1213731"/>
                    <a:pt x="905744" y="1184039"/>
                    <a:pt x="894089" y="1165314"/>
                  </a:cubicBezTo>
                  <a:cubicBezTo>
                    <a:pt x="879721" y="1142272"/>
                    <a:pt x="853851" y="1131152"/>
                    <a:pt x="836693" y="1109982"/>
                  </a:cubicBezTo>
                  <a:cubicBezTo>
                    <a:pt x="771960" y="1030154"/>
                    <a:pt x="805052" y="903362"/>
                    <a:pt x="892293" y="854640"/>
                  </a:cubicBezTo>
                  <a:cubicBezTo>
                    <a:pt x="965243" y="813905"/>
                    <a:pt x="1060776" y="819446"/>
                    <a:pt x="1126311" y="872945"/>
                  </a:cubicBezTo>
                  <a:cubicBezTo>
                    <a:pt x="1196433" y="930188"/>
                    <a:pt x="1216457" y="1048611"/>
                    <a:pt x="1146603" y="1119955"/>
                  </a:cubicBezTo>
                  <a:cubicBezTo>
                    <a:pt x="1130057" y="1136846"/>
                    <a:pt x="1110797" y="1151558"/>
                    <a:pt x="1099486" y="1172002"/>
                  </a:cubicBezTo>
                  <a:cubicBezTo>
                    <a:pt x="1087525" y="1193592"/>
                    <a:pt x="1093754" y="1222443"/>
                    <a:pt x="1117637" y="1230277"/>
                  </a:cubicBezTo>
                  <a:cubicBezTo>
                    <a:pt x="1146756" y="1239792"/>
                    <a:pt x="1165901" y="1235398"/>
                    <a:pt x="1208394" y="1237270"/>
                  </a:cubicBezTo>
                  <a:cubicBezTo>
                    <a:pt x="1325403" y="1242467"/>
                    <a:pt x="1614907" y="1235589"/>
                    <a:pt x="1631415" y="1235818"/>
                  </a:cubicBezTo>
                  <a:cubicBezTo>
                    <a:pt x="1642649" y="1235971"/>
                    <a:pt x="1647350" y="1232341"/>
                    <a:pt x="1647273" y="1220647"/>
                  </a:cubicBezTo>
                  <a:cubicBezTo>
                    <a:pt x="1647120" y="1200929"/>
                    <a:pt x="1650904" y="170966"/>
                    <a:pt x="1647617" y="20215"/>
                  </a:cubicBezTo>
                  <a:cubicBezTo>
                    <a:pt x="1647273" y="4815"/>
                    <a:pt x="1643070" y="38"/>
                    <a:pt x="1627097" y="38"/>
                  </a:cubicBezTo>
                  <a:cubicBezTo>
                    <a:pt x="1360941" y="38"/>
                    <a:pt x="563812" y="382"/>
                    <a:pt x="431403" y="0"/>
                  </a:cubicBezTo>
                  <a:cubicBezTo>
                    <a:pt x="412334" y="-38"/>
                    <a:pt x="407405" y="5770"/>
                    <a:pt x="408590" y="23578"/>
                  </a:cubicBezTo>
                  <a:cubicBezTo>
                    <a:pt x="409889" y="42532"/>
                    <a:pt x="407137" y="366924"/>
                    <a:pt x="405188" y="499066"/>
                  </a:cubicBezTo>
                  <a:close/>
                </a:path>
              </a:pathLst>
            </a:custGeom>
            <a:solidFill>
              <a:schemeClr val="accent3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173">
              <a:extLst>
                <a:ext uri="{FF2B5EF4-FFF2-40B4-BE49-F238E27FC236}">
                  <a16:creationId xmlns:a16="http://schemas.microsoft.com/office/drawing/2014/main" id="{507EE11C-DB08-4DAE-94FE-B9B2FE190515}"/>
                </a:ext>
              </a:extLst>
            </p:cNvPr>
            <p:cNvSpPr/>
            <p:nvPr/>
          </p:nvSpPr>
          <p:spPr>
            <a:xfrm>
              <a:off x="2742732" y="5009729"/>
              <a:ext cx="1649438" cy="1237048"/>
            </a:xfrm>
            <a:custGeom>
              <a:avLst/>
              <a:gdLst>
                <a:gd name="connsiteX0" fmla="*/ 1287062 w 1649438"/>
                <a:gd name="connsiteY0" fmla="*/ 736301 h 1237048"/>
                <a:gd name="connsiteX1" fmla="*/ 1326574 w 1649438"/>
                <a:gd name="connsiteY1" fmla="*/ 733932 h 1237048"/>
                <a:gd name="connsiteX2" fmla="*/ 1406440 w 1649438"/>
                <a:gd name="connsiteY2" fmla="*/ 784488 h 1237048"/>
                <a:gd name="connsiteX3" fmla="*/ 1544390 w 1649438"/>
                <a:gd name="connsiteY3" fmla="*/ 807264 h 1237048"/>
                <a:gd name="connsiteX4" fmla="*/ 1630294 w 1649438"/>
                <a:gd name="connsiteY4" fmla="*/ 734773 h 1237048"/>
                <a:gd name="connsiteX5" fmla="*/ 1621161 w 1649438"/>
                <a:gd name="connsiteY5" fmla="*/ 553871 h 1237048"/>
                <a:gd name="connsiteX6" fmla="*/ 1404224 w 1649438"/>
                <a:gd name="connsiteY6" fmla="*/ 519976 h 1237048"/>
                <a:gd name="connsiteX7" fmla="*/ 1330281 w 1649438"/>
                <a:gd name="connsiteY7" fmla="*/ 569768 h 1237048"/>
                <a:gd name="connsiteX8" fmla="*/ 1261191 w 1649438"/>
                <a:gd name="connsiteY8" fmla="*/ 548483 h 1237048"/>
                <a:gd name="connsiteX9" fmla="*/ 1241550 w 1649438"/>
                <a:gd name="connsiteY9" fmla="*/ 455396 h 1237048"/>
                <a:gd name="connsiteX10" fmla="*/ 1240594 w 1649438"/>
                <a:gd name="connsiteY10" fmla="*/ 41011 h 1237048"/>
                <a:gd name="connsiteX11" fmla="*/ 1218240 w 1649438"/>
                <a:gd name="connsiteY11" fmla="*/ 619 h 1237048"/>
                <a:gd name="connsiteX12" fmla="*/ 815089 w 1649438"/>
                <a:gd name="connsiteY12" fmla="*/ 581 h 1237048"/>
                <a:gd name="connsiteX13" fmla="*/ 737708 w 1649438"/>
                <a:gd name="connsiteY13" fmla="*/ 4364 h 1237048"/>
                <a:gd name="connsiteX14" fmla="*/ 703812 w 1649438"/>
                <a:gd name="connsiteY14" fmla="*/ 54767 h 1237048"/>
                <a:gd name="connsiteX15" fmla="*/ 778023 w 1649438"/>
                <a:gd name="connsiteY15" fmla="*/ 171012 h 1237048"/>
                <a:gd name="connsiteX16" fmla="*/ 766673 w 1649438"/>
                <a:gd name="connsiteY16" fmla="*/ 313089 h 1237048"/>
                <a:gd name="connsiteX17" fmla="*/ 673891 w 1649438"/>
                <a:gd name="connsiteY17" fmla="*/ 391235 h 1237048"/>
                <a:gd name="connsiteX18" fmla="*/ 542514 w 1649438"/>
                <a:gd name="connsiteY18" fmla="*/ 399604 h 1237048"/>
                <a:gd name="connsiteX19" fmla="*/ 461502 w 1649438"/>
                <a:gd name="connsiteY19" fmla="*/ 359480 h 1237048"/>
                <a:gd name="connsiteX20" fmla="*/ 399902 w 1649438"/>
                <a:gd name="connsiteY20" fmla="*/ 223861 h 1237048"/>
                <a:gd name="connsiteX21" fmla="*/ 455693 w 1649438"/>
                <a:gd name="connsiteY21" fmla="*/ 98331 h 1237048"/>
                <a:gd name="connsiteX22" fmla="*/ 488710 w 1649438"/>
                <a:gd name="connsiteY22" fmla="*/ 43189 h 1237048"/>
                <a:gd name="connsiteX23" fmla="*/ 458789 w 1649438"/>
                <a:gd name="connsiteY23" fmla="*/ 7765 h 1237048"/>
                <a:gd name="connsiteX24" fmla="*/ 365013 w 1649438"/>
                <a:gd name="connsiteY24" fmla="*/ 1192 h 1237048"/>
                <a:gd name="connsiteX25" fmla="*/ 17922 w 1649438"/>
                <a:gd name="connsiteY25" fmla="*/ 1727 h 1237048"/>
                <a:gd name="connsiteX26" fmla="*/ 0 w 1649438"/>
                <a:gd name="connsiteY26" fmla="*/ 12504 h 1237048"/>
                <a:gd name="connsiteX27" fmla="*/ 1223 w 1649438"/>
                <a:gd name="connsiteY27" fmla="*/ 1215267 h 1237048"/>
                <a:gd name="connsiteX28" fmla="*/ 11617 w 1649438"/>
                <a:gd name="connsiteY28" fmla="*/ 1237048 h 1237048"/>
                <a:gd name="connsiteX29" fmla="*/ 1214189 w 1649438"/>
                <a:gd name="connsiteY29" fmla="*/ 1234985 h 1237048"/>
                <a:gd name="connsiteX30" fmla="*/ 1239486 w 1649438"/>
                <a:gd name="connsiteY30" fmla="*/ 1212439 h 1237048"/>
                <a:gd name="connsiteX31" fmla="*/ 1241856 w 1649438"/>
                <a:gd name="connsiteY31" fmla="*/ 922553 h 1237048"/>
                <a:gd name="connsiteX32" fmla="*/ 1246174 w 1649438"/>
                <a:gd name="connsiteY32" fmla="*/ 810206 h 1237048"/>
                <a:gd name="connsiteX33" fmla="*/ 1287062 w 1649438"/>
                <a:gd name="connsiteY33" fmla="*/ 736301 h 123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49438" h="1237048">
                  <a:moveTo>
                    <a:pt x="1287062" y="736301"/>
                  </a:moveTo>
                  <a:cubicBezTo>
                    <a:pt x="1300284" y="728277"/>
                    <a:pt x="1312970" y="728239"/>
                    <a:pt x="1326574" y="733932"/>
                  </a:cubicBezTo>
                  <a:cubicBezTo>
                    <a:pt x="1356037" y="746275"/>
                    <a:pt x="1381563" y="765267"/>
                    <a:pt x="1406440" y="784488"/>
                  </a:cubicBezTo>
                  <a:cubicBezTo>
                    <a:pt x="1445341" y="814562"/>
                    <a:pt x="1497464" y="820141"/>
                    <a:pt x="1544390" y="807264"/>
                  </a:cubicBezTo>
                  <a:cubicBezTo>
                    <a:pt x="1583215" y="796602"/>
                    <a:pt x="1612983" y="770846"/>
                    <a:pt x="1630294" y="734773"/>
                  </a:cubicBezTo>
                  <a:cubicBezTo>
                    <a:pt x="1659565" y="673784"/>
                    <a:pt x="1654291" y="614095"/>
                    <a:pt x="1621161" y="553871"/>
                  </a:cubicBezTo>
                  <a:cubicBezTo>
                    <a:pt x="1584552" y="487380"/>
                    <a:pt x="1467963" y="461166"/>
                    <a:pt x="1404224" y="519976"/>
                  </a:cubicBezTo>
                  <a:cubicBezTo>
                    <a:pt x="1382442" y="540076"/>
                    <a:pt x="1357642" y="557081"/>
                    <a:pt x="1330281" y="569768"/>
                  </a:cubicBezTo>
                  <a:cubicBezTo>
                    <a:pt x="1306359" y="580850"/>
                    <a:pt x="1271700" y="572252"/>
                    <a:pt x="1261191" y="548483"/>
                  </a:cubicBezTo>
                  <a:cubicBezTo>
                    <a:pt x="1246823" y="516116"/>
                    <a:pt x="1241015" y="491927"/>
                    <a:pt x="1241550" y="455396"/>
                  </a:cubicBezTo>
                  <a:cubicBezTo>
                    <a:pt x="1242352" y="398840"/>
                    <a:pt x="1240480" y="45367"/>
                    <a:pt x="1240594" y="41011"/>
                  </a:cubicBezTo>
                  <a:cubicBezTo>
                    <a:pt x="1241550" y="3944"/>
                    <a:pt x="1238072" y="46"/>
                    <a:pt x="1218240" y="619"/>
                  </a:cubicBezTo>
                  <a:cubicBezTo>
                    <a:pt x="1208113" y="466"/>
                    <a:pt x="927704" y="1651"/>
                    <a:pt x="815089" y="581"/>
                  </a:cubicBezTo>
                  <a:cubicBezTo>
                    <a:pt x="780239" y="237"/>
                    <a:pt x="771335" y="-1750"/>
                    <a:pt x="737708" y="4364"/>
                  </a:cubicBezTo>
                  <a:cubicBezTo>
                    <a:pt x="710653" y="9255"/>
                    <a:pt x="699341" y="29776"/>
                    <a:pt x="703812" y="54767"/>
                  </a:cubicBezTo>
                  <a:cubicBezTo>
                    <a:pt x="727390" y="94738"/>
                    <a:pt x="760750" y="127220"/>
                    <a:pt x="778023" y="171012"/>
                  </a:cubicBezTo>
                  <a:cubicBezTo>
                    <a:pt x="796136" y="216945"/>
                    <a:pt x="792467" y="270864"/>
                    <a:pt x="766673" y="313089"/>
                  </a:cubicBezTo>
                  <a:cubicBezTo>
                    <a:pt x="745121" y="348398"/>
                    <a:pt x="711531" y="374804"/>
                    <a:pt x="673891" y="391235"/>
                  </a:cubicBezTo>
                  <a:cubicBezTo>
                    <a:pt x="630022" y="410342"/>
                    <a:pt x="588637" y="412406"/>
                    <a:pt x="542514" y="399604"/>
                  </a:cubicBezTo>
                  <a:cubicBezTo>
                    <a:pt x="512593" y="391312"/>
                    <a:pt x="485538" y="378931"/>
                    <a:pt x="461502" y="359480"/>
                  </a:cubicBezTo>
                  <a:cubicBezTo>
                    <a:pt x="418321" y="324515"/>
                    <a:pt x="399711" y="277283"/>
                    <a:pt x="399902" y="223861"/>
                  </a:cubicBezTo>
                  <a:cubicBezTo>
                    <a:pt x="400093" y="176400"/>
                    <a:pt x="428906" y="135168"/>
                    <a:pt x="455693" y="98331"/>
                  </a:cubicBezTo>
                  <a:cubicBezTo>
                    <a:pt x="467234" y="82434"/>
                    <a:pt x="486532" y="63671"/>
                    <a:pt x="488710" y="43189"/>
                  </a:cubicBezTo>
                  <a:cubicBezTo>
                    <a:pt x="490735" y="24350"/>
                    <a:pt x="474227" y="11242"/>
                    <a:pt x="458789" y="7765"/>
                  </a:cubicBezTo>
                  <a:cubicBezTo>
                    <a:pt x="428791" y="1040"/>
                    <a:pt x="396310" y="1154"/>
                    <a:pt x="365013" y="1192"/>
                  </a:cubicBezTo>
                  <a:cubicBezTo>
                    <a:pt x="251749" y="1345"/>
                    <a:pt x="142574" y="696"/>
                    <a:pt x="17922" y="1727"/>
                  </a:cubicBezTo>
                  <a:cubicBezTo>
                    <a:pt x="10547" y="1727"/>
                    <a:pt x="0" y="657"/>
                    <a:pt x="0" y="12504"/>
                  </a:cubicBezTo>
                  <a:cubicBezTo>
                    <a:pt x="573" y="37686"/>
                    <a:pt x="994" y="848572"/>
                    <a:pt x="1223" y="1215267"/>
                  </a:cubicBezTo>
                  <a:cubicBezTo>
                    <a:pt x="1223" y="1223368"/>
                    <a:pt x="-4471" y="1235902"/>
                    <a:pt x="11617" y="1237048"/>
                  </a:cubicBezTo>
                  <a:cubicBezTo>
                    <a:pt x="19833" y="1236513"/>
                    <a:pt x="981279" y="1234794"/>
                    <a:pt x="1214189" y="1234985"/>
                  </a:cubicBezTo>
                  <a:cubicBezTo>
                    <a:pt x="1231156" y="1234985"/>
                    <a:pt x="1238760" y="1231775"/>
                    <a:pt x="1239486" y="1212439"/>
                  </a:cubicBezTo>
                  <a:cubicBezTo>
                    <a:pt x="1243117" y="1115798"/>
                    <a:pt x="1240633" y="1019156"/>
                    <a:pt x="1241856" y="922553"/>
                  </a:cubicBezTo>
                  <a:cubicBezTo>
                    <a:pt x="1242314" y="885104"/>
                    <a:pt x="1239983" y="847464"/>
                    <a:pt x="1246174" y="810206"/>
                  </a:cubicBezTo>
                  <a:cubicBezTo>
                    <a:pt x="1255039" y="782960"/>
                    <a:pt x="1259090" y="753306"/>
                    <a:pt x="1287062" y="736301"/>
                  </a:cubicBezTo>
                  <a:close/>
                </a:path>
              </a:pathLst>
            </a:custGeom>
            <a:solidFill>
              <a:schemeClr val="accent1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Rectangle 130">
            <a:extLst>
              <a:ext uri="{FF2B5EF4-FFF2-40B4-BE49-F238E27FC236}">
                <a16:creationId xmlns:a16="http://schemas.microsoft.com/office/drawing/2014/main" id="{7D3325F3-451C-44C8-BD34-DD91EF57D76A}"/>
              </a:ext>
            </a:extLst>
          </p:cNvPr>
          <p:cNvSpPr/>
          <p:nvPr/>
        </p:nvSpPr>
        <p:spPr>
          <a:xfrm>
            <a:off x="4531380" y="4188689"/>
            <a:ext cx="438670" cy="440662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F33EDEB6-C90C-4E5F-B091-5AF59FB61F47}"/>
              </a:ext>
            </a:extLst>
          </p:cNvPr>
          <p:cNvSpPr/>
          <p:nvPr/>
        </p:nvSpPr>
        <p:spPr>
          <a:xfrm>
            <a:off x="6023621" y="4853571"/>
            <a:ext cx="532697" cy="42992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Block Arc 10">
            <a:extLst>
              <a:ext uri="{FF2B5EF4-FFF2-40B4-BE49-F238E27FC236}">
                <a16:creationId xmlns:a16="http://schemas.microsoft.com/office/drawing/2014/main" id="{EA96EAC9-309D-4225-9CE2-648D3093AE11}"/>
              </a:ext>
            </a:extLst>
          </p:cNvPr>
          <p:cNvSpPr/>
          <p:nvPr/>
        </p:nvSpPr>
        <p:spPr>
          <a:xfrm>
            <a:off x="7252897" y="4044762"/>
            <a:ext cx="537771" cy="364258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2F15E4A4-C21A-40B0-8DAA-47F67EB95021}"/>
              </a:ext>
            </a:extLst>
          </p:cNvPr>
          <p:cNvSpPr/>
          <p:nvPr/>
        </p:nvSpPr>
        <p:spPr>
          <a:xfrm flipH="1">
            <a:off x="5728578" y="3349485"/>
            <a:ext cx="480514" cy="39639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2" name="Group 67">
            <a:extLst>
              <a:ext uri="{FF2B5EF4-FFF2-40B4-BE49-F238E27FC236}">
                <a16:creationId xmlns:a16="http://schemas.microsoft.com/office/drawing/2014/main" id="{67E9A4D7-E93D-4DE3-8DB0-4908AD30760D}"/>
              </a:ext>
            </a:extLst>
          </p:cNvPr>
          <p:cNvGrpSpPr/>
          <p:nvPr/>
        </p:nvGrpSpPr>
        <p:grpSpPr>
          <a:xfrm>
            <a:off x="8366591" y="2911762"/>
            <a:ext cx="2969298" cy="899548"/>
            <a:chOff x="1130190" y="4149080"/>
            <a:chExt cx="1523461" cy="8995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B7B074-AFB3-47D6-A19D-D683D9ABBB5C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0A9674-D7DE-4C13-8809-A62B7DB35857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70">
            <a:extLst>
              <a:ext uri="{FF2B5EF4-FFF2-40B4-BE49-F238E27FC236}">
                <a16:creationId xmlns:a16="http://schemas.microsoft.com/office/drawing/2014/main" id="{C972CB7C-D9C5-42D4-A4C7-9E4C642564F4}"/>
              </a:ext>
            </a:extLst>
          </p:cNvPr>
          <p:cNvGrpSpPr/>
          <p:nvPr/>
        </p:nvGrpSpPr>
        <p:grpSpPr>
          <a:xfrm>
            <a:off x="8366591" y="5191167"/>
            <a:ext cx="2969298" cy="899548"/>
            <a:chOff x="1130190" y="4149080"/>
            <a:chExt cx="1523461" cy="89954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59708B-E701-49CA-B036-D7817D9744AD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234B1F-48DF-40EB-A0B8-312592FA2C42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73">
            <a:extLst>
              <a:ext uri="{FF2B5EF4-FFF2-40B4-BE49-F238E27FC236}">
                <a16:creationId xmlns:a16="http://schemas.microsoft.com/office/drawing/2014/main" id="{AAD3A473-8581-4432-BA9C-CCA150294198}"/>
              </a:ext>
            </a:extLst>
          </p:cNvPr>
          <p:cNvGrpSpPr/>
          <p:nvPr/>
        </p:nvGrpSpPr>
        <p:grpSpPr>
          <a:xfrm>
            <a:off x="856111" y="2911762"/>
            <a:ext cx="2977822" cy="899548"/>
            <a:chOff x="1130190" y="4149080"/>
            <a:chExt cx="1523461" cy="89954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4EE9F3D-EA12-4C38-9F43-EDDA036D61E5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158D375-CAC5-4555-A3E0-D74456E8CF22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76">
            <a:extLst>
              <a:ext uri="{FF2B5EF4-FFF2-40B4-BE49-F238E27FC236}">
                <a16:creationId xmlns:a16="http://schemas.microsoft.com/office/drawing/2014/main" id="{A5018116-5F71-4200-9694-A38341FE8041}"/>
              </a:ext>
            </a:extLst>
          </p:cNvPr>
          <p:cNvGrpSpPr/>
          <p:nvPr/>
        </p:nvGrpSpPr>
        <p:grpSpPr>
          <a:xfrm>
            <a:off x="856111" y="5023323"/>
            <a:ext cx="2977822" cy="899548"/>
            <a:chOff x="1130190" y="4149080"/>
            <a:chExt cx="1523461" cy="89954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14744F-7517-48C6-A0AA-E3251AD190CA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BE62F5-62CE-4C09-85F1-88A2ECA3C548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5">
            <a:extLst>
              <a:ext uri="{FF2B5EF4-FFF2-40B4-BE49-F238E27FC236}">
                <a16:creationId xmlns:a16="http://schemas.microsoft.com/office/drawing/2014/main" id="{C7ABAFB9-70E3-4DEB-B918-535AA47B53CA}"/>
              </a:ext>
            </a:extLst>
          </p:cNvPr>
          <p:cNvGrpSpPr/>
          <p:nvPr/>
        </p:nvGrpSpPr>
        <p:grpSpPr>
          <a:xfrm>
            <a:off x="2936632" y="1897875"/>
            <a:ext cx="6320806" cy="709584"/>
            <a:chOff x="1927195" y="2102122"/>
            <a:chExt cx="5291678" cy="70958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B8D36D-29A3-4487-845D-FF9D0005E492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970F4D-8429-4CCA-B1EE-B04959610D62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F61296-F330-4D53-81C5-3275CBD96F45}"/>
              </a:ext>
            </a:extLst>
          </p:cNvPr>
          <p:cNvSpPr txBox="1"/>
          <p:nvPr/>
        </p:nvSpPr>
        <p:spPr>
          <a:xfrm>
            <a:off x="8111434" y="712820"/>
            <a:ext cx="221792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99FB0-9592-41C7-B59D-D0FE460C25D4}"/>
              </a:ext>
            </a:extLst>
          </p:cNvPr>
          <p:cNvSpPr txBox="1"/>
          <p:nvPr/>
        </p:nvSpPr>
        <p:spPr>
          <a:xfrm>
            <a:off x="638450" y="537696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45A0A7-6FD1-44A7-AA31-41A87E3D9802}"/>
              </a:ext>
            </a:extLst>
          </p:cNvPr>
          <p:cNvSpPr txBox="1"/>
          <p:nvPr/>
        </p:nvSpPr>
        <p:spPr>
          <a:xfrm>
            <a:off x="229277" y="2269464"/>
            <a:ext cx="195974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FE0C0-E184-4F45-8D3C-587F7E35A0E7}"/>
              </a:ext>
            </a:extLst>
          </p:cNvPr>
          <p:cNvSpPr txBox="1"/>
          <p:nvPr/>
        </p:nvSpPr>
        <p:spPr>
          <a:xfrm>
            <a:off x="2397026" y="2269464"/>
            <a:ext cx="32371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B74AEBF9-1153-4762-AACB-C4FA33B9C87E}"/>
              </a:ext>
            </a:extLst>
          </p:cNvPr>
          <p:cNvSpPr txBox="1">
            <a:spLocks/>
          </p:cNvSpPr>
          <p:nvPr/>
        </p:nvSpPr>
        <p:spPr>
          <a:xfrm>
            <a:off x="4418354" y="6188087"/>
            <a:ext cx="3355292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 PRESENTATION</a:t>
            </a:r>
            <a:endParaRPr lang="en-US" altLang="ko-KR" sz="1400" b="0" dirty="0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84">
            <a:extLst>
              <a:ext uri="{FF2B5EF4-FFF2-40B4-BE49-F238E27FC236}">
                <a16:creationId xmlns:a16="http://schemas.microsoft.com/office/drawing/2014/main" id="{B261C3E3-EE4F-456A-A741-915AD5FAE4E7}"/>
              </a:ext>
            </a:extLst>
          </p:cNvPr>
          <p:cNvSpPr/>
          <p:nvPr/>
        </p:nvSpPr>
        <p:spPr>
          <a:xfrm>
            <a:off x="-209840" y="5800976"/>
            <a:ext cx="7117117" cy="68963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A2FAD01E-2143-42B8-9BE8-83B1810ADB55}"/>
              </a:ext>
            </a:extLst>
          </p:cNvPr>
          <p:cNvGrpSpPr/>
          <p:nvPr/>
        </p:nvGrpSpPr>
        <p:grpSpPr>
          <a:xfrm>
            <a:off x="870392" y="1937189"/>
            <a:ext cx="3968308" cy="4191875"/>
            <a:chOff x="3729037" y="928687"/>
            <a:chExt cx="4733925" cy="5000625"/>
          </a:xfrm>
          <a:solidFill>
            <a:schemeClr val="accent1"/>
          </a:solidFill>
        </p:grpSpPr>
        <p:sp>
          <p:nvSpPr>
            <p:cNvPr id="4" name="Freeform: Shape 518">
              <a:extLst>
                <a:ext uri="{FF2B5EF4-FFF2-40B4-BE49-F238E27FC236}">
                  <a16:creationId xmlns:a16="http://schemas.microsoft.com/office/drawing/2014/main" id="{D9D74939-A76B-4CF4-BA76-299B409FD11A}"/>
                </a:ext>
              </a:extLst>
            </p:cNvPr>
            <p:cNvSpPr/>
            <p:nvPr/>
          </p:nvSpPr>
          <p:spPr>
            <a:xfrm>
              <a:off x="3728834" y="928448"/>
              <a:ext cx="4733148" cy="3534783"/>
            </a:xfrm>
            <a:custGeom>
              <a:avLst/>
              <a:gdLst>
                <a:gd name="connsiteX0" fmla="*/ 2438602 w 4733148"/>
                <a:gd name="connsiteY0" fmla="*/ 1031796 h 3534783"/>
                <a:gd name="connsiteX1" fmla="*/ 2992005 w 4733148"/>
                <a:gd name="connsiteY1" fmla="*/ 1031796 h 3534783"/>
                <a:gd name="connsiteX2" fmla="*/ 3015817 w 4733148"/>
                <a:gd name="connsiteY2" fmla="*/ 1061323 h 3534783"/>
                <a:gd name="connsiteX3" fmla="*/ 2419552 w 4733148"/>
                <a:gd name="connsiteY3" fmla="*/ 2342436 h 3534783"/>
                <a:gd name="connsiteX4" fmla="*/ 263092 w 4733148"/>
                <a:gd name="connsiteY4" fmla="*/ 3288268 h 3534783"/>
                <a:gd name="connsiteX5" fmla="*/ 1155 w 4733148"/>
                <a:gd name="connsiteY5" fmla="*/ 3306366 h 3534783"/>
                <a:gd name="connsiteX6" fmla="*/ 214515 w 4733148"/>
                <a:gd name="connsiteY6" fmla="*/ 3421618 h 3534783"/>
                <a:gd name="connsiteX7" fmla="*/ 2889135 w 4733148"/>
                <a:gd name="connsiteY7" fmla="*/ 3048238 h 3534783"/>
                <a:gd name="connsiteX8" fmla="*/ 4237875 w 4733148"/>
                <a:gd name="connsiteY8" fmla="*/ 1061323 h 3534783"/>
                <a:gd name="connsiteX9" fmla="*/ 4261687 w 4733148"/>
                <a:gd name="connsiteY9" fmla="*/ 1042273 h 3534783"/>
                <a:gd name="connsiteX10" fmla="*/ 4709362 w 4733148"/>
                <a:gd name="connsiteY10" fmla="*/ 1032748 h 3534783"/>
                <a:gd name="connsiteX11" fmla="*/ 4724602 w 4733148"/>
                <a:gd name="connsiteY11" fmla="*/ 989886 h 3534783"/>
                <a:gd name="connsiteX12" fmla="*/ 3617797 w 4733148"/>
                <a:gd name="connsiteY12" fmla="*/ 10716 h 3534783"/>
                <a:gd name="connsiteX13" fmla="*/ 3561600 w 4733148"/>
                <a:gd name="connsiteY13" fmla="*/ 10716 h 3534783"/>
                <a:gd name="connsiteX14" fmla="*/ 2422410 w 4733148"/>
                <a:gd name="connsiteY14" fmla="*/ 988933 h 3534783"/>
                <a:gd name="connsiteX15" fmla="*/ 2438602 w 4733148"/>
                <a:gd name="connsiteY15" fmla="*/ 1031796 h 353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33148" h="3534783">
                  <a:moveTo>
                    <a:pt x="2438602" y="1031796"/>
                  </a:moveTo>
                  <a:lnTo>
                    <a:pt x="2992005" y="1031796"/>
                  </a:lnTo>
                  <a:cubicBezTo>
                    <a:pt x="3007245" y="1031796"/>
                    <a:pt x="3018675" y="1046083"/>
                    <a:pt x="3015817" y="1061323"/>
                  </a:cubicBezTo>
                  <a:cubicBezTo>
                    <a:pt x="2984385" y="1211818"/>
                    <a:pt x="2820555" y="1909048"/>
                    <a:pt x="2419552" y="2342436"/>
                  </a:cubicBezTo>
                  <a:cubicBezTo>
                    <a:pt x="1795665" y="3017758"/>
                    <a:pt x="1217497" y="3313033"/>
                    <a:pt x="263092" y="3288268"/>
                  </a:cubicBezTo>
                  <a:cubicBezTo>
                    <a:pt x="178320" y="3286363"/>
                    <a:pt x="21157" y="3235881"/>
                    <a:pt x="1155" y="3306366"/>
                  </a:cubicBezTo>
                  <a:cubicBezTo>
                    <a:pt x="-14085" y="3357801"/>
                    <a:pt x="124980" y="3398758"/>
                    <a:pt x="214515" y="3421618"/>
                  </a:cubicBezTo>
                  <a:cubicBezTo>
                    <a:pt x="827925" y="3582591"/>
                    <a:pt x="1936635" y="3655933"/>
                    <a:pt x="2889135" y="3048238"/>
                  </a:cubicBezTo>
                  <a:cubicBezTo>
                    <a:pt x="4054995" y="2304336"/>
                    <a:pt x="4194060" y="1265158"/>
                    <a:pt x="4237875" y="1061323"/>
                  </a:cubicBezTo>
                  <a:cubicBezTo>
                    <a:pt x="4240733" y="1049893"/>
                    <a:pt x="4250258" y="1042273"/>
                    <a:pt x="4261687" y="1042273"/>
                  </a:cubicBezTo>
                  <a:cubicBezTo>
                    <a:pt x="4400752" y="1040368"/>
                    <a:pt x="4607445" y="1035606"/>
                    <a:pt x="4709362" y="1032748"/>
                  </a:cubicBezTo>
                  <a:cubicBezTo>
                    <a:pt x="4731270" y="1031796"/>
                    <a:pt x="4741747" y="1005126"/>
                    <a:pt x="4724602" y="989886"/>
                  </a:cubicBezTo>
                  <a:lnTo>
                    <a:pt x="3617797" y="10716"/>
                  </a:lnTo>
                  <a:cubicBezTo>
                    <a:pt x="3601605" y="-3572"/>
                    <a:pt x="3577792" y="-3572"/>
                    <a:pt x="3561600" y="10716"/>
                  </a:cubicBezTo>
                  <a:lnTo>
                    <a:pt x="2422410" y="988933"/>
                  </a:lnTo>
                  <a:cubicBezTo>
                    <a:pt x="2405265" y="1004173"/>
                    <a:pt x="2415742" y="1031796"/>
                    <a:pt x="2438602" y="1031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19">
              <a:extLst>
                <a:ext uri="{FF2B5EF4-FFF2-40B4-BE49-F238E27FC236}">
                  <a16:creationId xmlns:a16="http://schemas.microsoft.com/office/drawing/2014/main" id="{EAA96BA0-252A-497F-9330-E28ED9C4D59E}"/>
                </a:ext>
              </a:extLst>
            </p:cNvPr>
            <p:cNvSpPr/>
            <p:nvPr/>
          </p:nvSpPr>
          <p:spPr>
            <a:xfrm>
              <a:off x="3729037" y="4451031"/>
              <a:ext cx="626745" cy="1473517"/>
            </a:xfrm>
            <a:custGeom>
              <a:avLst/>
              <a:gdLst>
                <a:gd name="connsiteX0" fmla="*/ 4763 w 626745"/>
                <a:gd name="connsiteY0" fmla="*/ 0 h 1473517"/>
                <a:gd name="connsiteX1" fmla="*/ 0 w 626745"/>
                <a:gd name="connsiteY1" fmla="*/ 0 h 1473517"/>
                <a:gd name="connsiteX2" fmla="*/ 0 w 626745"/>
                <a:gd name="connsiteY2" fmla="*/ 1426845 h 1473517"/>
                <a:gd name="connsiteX3" fmla="*/ 46673 w 626745"/>
                <a:gd name="connsiteY3" fmla="*/ 1473518 h 1473517"/>
                <a:gd name="connsiteX4" fmla="*/ 580073 w 626745"/>
                <a:gd name="connsiteY4" fmla="*/ 1473518 h 1473517"/>
                <a:gd name="connsiteX5" fmla="*/ 626745 w 626745"/>
                <a:gd name="connsiteY5" fmla="*/ 1426845 h 1473517"/>
                <a:gd name="connsiteX6" fmla="*/ 626745 w 626745"/>
                <a:gd name="connsiteY6" fmla="*/ 175260 h 1473517"/>
                <a:gd name="connsiteX7" fmla="*/ 221933 w 626745"/>
                <a:gd name="connsiteY7" fmla="*/ 95250 h 1473517"/>
                <a:gd name="connsiteX8" fmla="*/ 4763 w 626745"/>
                <a:gd name="connsiteY8" fmla="*/ 0 h 147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745" h="1473517">
                  <a:moveTo>
                    <a:pt x="4763" y="0"/>
                  </a:moveTo>
                  <a:lnTo>
                    <a:pt x="0" y="0"/>
                  </a:lnTo>
                  <a:lnTo>
                    <a:pt x="0" y="1426845"/>
                  </a:lnTo>
                  <a:cubicBezTo>
                    <a:pt x="0" y="1452563"/>
                    <a:pt x="20955" y="1473518"/>
                    <a:pt x="46673" y="1473518"/>
                  </a:cubicBezTo>
                  <a:lnTo>
                    <a:pt x="580073" y="1473518"/>
                  </a:lnTo>
                  <a:cubicBezTo>
                    <a:pt x="605790" y="1473518"/>
                    <a:pt x="626745" y="1452563"/>
                    <a:pt x="626745" y="1426845"/>
                  </a:cubicBezTo>
                  <a:lnTo>
                    <a:pt x="626745" y="175260"/>
                  </a:lnTo>
                  <a:cubicBezTo>
                    <a:pt x="476250" y="154305"/>
                    <a:pt x="340043" y="126683"/>
                    <a:pt x="221933" y="95250"/>
                  </a:cubicBezTo>
                  <a:cubicBezTo>
                    <a:pt x="142875" y="75248"/>
                    <a:pt x="27623" y="41910"/>
                    <a:pt x="476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20">
              <a:extLst>
                <a:ext uri="{FF2B5EF4-FFF2-40B4-BE49-F238E27FC236}">
                  <a16:creationId xmlns:a16="http://schemas.microsoft.com/office/drawing/2014/main" id="{D05B8CCC-8596-4EE3-81F0-62546AA90398}"/>
                </a:ext>
              </a:extLst>
            </p:cNvPr>
            <p:cNvSpPr/>
            <p:nvPr/>
          </p:nvSpPr>
          <p:spPr>
            <a:xfrm>
              <a:off x="4667249" y="4642484"/>
              <a:ext cx="626745" cy="1282065"/>
            </a:xfrm>
            <a:custGeom>
              <a:avLst/>
              <a:gdLst>
                <a:gd name="connsiteX0" fmla="*/ 0 w 626745"/>
                <a:gd name="connsiteY0" fmla="*/ 14288 h 1282065"/>
                <a:gd name="connsiteX1" fmla="*/ 0 w 626745"/>
                <a:gd name="connsiteY1" fmla="*/ 1235392 h 1282065"/>
                <a:gd name="connsiteX2" fmla="*/ 46673 w 626745"/>
                <a:gd name="connsiteY2" fmla="*/ 1282065 h 1282065"/>
                <a:gd name="connsiteX3" fmla="*/ 580072 w 626745"/>
                <a:gd name="connsiteY3" fmla="*/ 1282065 h 1282065"/>
                <a:gd name="connsiteX4" fmla="*/ 626745 w 626745"/>
                <a:gd name="connsiteY4" fmla="*/ 1235392 h 1282065"/>
                <a:gd name="connsiteX5" fmla="*/ 626745 w 626745"/>
                <a:gd name="connsiteY5" fmla="*/ 0 h 1282065"/>
                <a:gd name="connsiteX6" fmla="*/ 0 w 626745"/>
                <a:gd name="connsiteY6" fmla="*/ 14288 h 128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5" h="1282065">
                  <a:moveTo>
                    <a:pt x="0" y="14288"/>
                  </a:moveTo>
                  <a:lnTo>
                    <a:pt x="0" y="1235392"/>
                  </a:lnTo>
                  <a:cubicBezTo>
                    <a:pt x="0" y="1261110"/>
                    <a:pt x="20955" y="1282065"/>
                    <a:pt x="46673" y="1282065"/>
                  </a:cubicBezTo>
                  <a:lnTo>
                    <a:pt x="580072" y="1282065"/>
                  </a:lnTo>
                  <a:cubicBezTo>
                    <a:pt x="605790" y="1282065"/>
                    <a:pt x="626745" y="1261110"/>
                    <a:pt x="626745" y="1235392"/>
                  </a:cubicBezTo>
                  <a:lnTo>
                    <a:pt x="626745" y="0"/>
                  </a:lnTo>
                  <a:cubicBezTo>
                    <a:pt x="407670" y="23813"/>
                    <a:pt x="196215" y="25718"/>
                    <a:pt x="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21">
              <a:extLst>
                <a:ext uri="{FF2B5EF4-FFF2-40B4-BE49-F238E27FC236}">
                  <a16:creationId xmlns:a16="http://schemas.microsoft.com/office/drawing/2014/main" id="{80E0B1AA-7D0D-497B-846A-D40CCC73801E}"/>
                </a:ext>
              </a:extLst>
            </p:cNvPr>
            <p:cNvSpPr/>
            <p:nvPr/>
          </p:nvSpPr>
          <p:spPr>
            <a:xfrm>
              <a:off x="5634037" y="4397692"/>
              <a:ext cx="626744" cy="1525905"/>
            </a:xfrm>
            <a:custGeom>
              <a:avLst/>
              <a:gdLst>
                <a:gd name="connsiteX0" fmla="*/ 0 w 626744"/>
                <a:gd name="connsiteY0" fmla="*/ 1479232 h 1525905"/>
                <a:gd name="connsiteX1" fmla="*/ 46672 w 626744"/>
                <a:gd name="connsiteY1" fmla="*/ 1525905 h 1525905"/>
                <a:gd name="connsiteX2" fmla="*/ 580072 w 626744"/>
                <a:gd name="connsiteY2" fmla="*/ 1525905 h 1525905"/>
                <a:gd name="connsiteX3" fmla="*/ 626745 w 626744"/>
                <a:gd name="connsiteY3" fmla="*/ 1479232 h 1525905"/>
                <a:gd name="connsiteX4" fmla="*/ 626745 w 626744"/>
                <a:gd name="connsiteY4" fmla="*/ 0 h 1525905"/>
                <a:gd name="connsiteX5" fmla="*/ 0 w 626744"/>
                <a:gd name="connsiteY5" fmla="*/ 193357 h 1525905"/>
                <a:gd name="connsiteX6" fmla="*/ 0 w 626744"/>
                <a:gd name="connsiteY6" fmla="*/ 1479232 h 152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4" h="1525905">
                  <a:moveTo>
                    <a:pt x="0" y="1479232"/>
                  </a:moveTo>
                  <a:cubicBezTo>
                    <a:pt x="0" y="1504950"/>
                    <a:pt x="20955" y="1525905"/>
                    <a:pt x="46672" y="1525905"/>
                  </a:cubicBezTo>
                  <a:lnTo>
                    <a:pt x="580072" y="1525905"/>
                  </a:lnTo>
                  <a:cubicBezTo>
                    <a:pt x="605790" y="1525905"/>
                    <a:pt x="626745" y="1504950"/>
                    <a:pt x="626745" y="1479232"/>
                  </a:cubicBezTo>
                  <a:lnTo>
                    <a:pt x="626745" y="0"/>
                  </a:lnTo>
                  <a:cubicBezTo>
                    <a:pt x="418147" y="88582"/>
                    <a:pt x="207645" y="150495"/>
                    <a:pt x="0" y="193357"/>
                  </a:cubicBezTo>
                  <a:lnTo>
                    <a:pt x="0" y="1479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522">
              <a:extLst>
                <a:ext uri="{FF2B5EF4-FFF2-40B4-BE49-F238E27FC236}">
                  <a16:creationId xmlns:a16="http://schemas.microsoft.com/office/drawing/2014/main" id="{13D1140F-BB16-4302-B3AC-EE2D344E40A1}"/>
                </a:ext>
              </a:extLst>
            </p:cNvPr>
            <p:cNvSpPr/>
            <p:nvPr/>
          </p:nvSpPr>
          <p:spPr>
            <a:xfrm>
              <a:off x="6543674" y="3810952"/>
              <a:ext cx="626744" cy="2113597"/>
            </a:xfrm>
            <a:custGeom>
              <a:avLst/>
              <a:gdLst>
                <a:gd name="connsiteX0" fmla="*/ 0 w 626744"/>
                <a:gd name="connsiteY0" fmla="*/ 449580 h 2113597"/>
                <a:gd name="connsiteX1" fmla="*/ 0 w 626744"/>
                <a:gd name="connsiteY1" fmla="*/ 2066925 h 2113597"/>
                <a:gd name="connsiteX2" fmla="*/ 46672 w 626744"/>
                <a:gd name="connsiteY2" fmla="*/ 2113598 h 2113597"/>
                <a:gd name="connsiteX3" fmla="*/ 580072 w 626744"/>
                <a:gd name="connsiteY3" fmla="*/ 2113598 h 2113597"/>
                <a:gd name="connsiteX4" fmla="*/ 626745 w 626744"/>
                <a:gd name="connsiteY4" fmla="*/ 2066925 h 2113597"/>
                <a:gd name="connsiteX5" fmla="*/ 626745 w 626744"/>
                <a:gd name="connsiteY5" fmla="*/ 0 h 2113597"/>
                <a:gd name="connsiteX6" fmla="*/ 165735 w 626744"/>
                <a:gd name="connsiteY6" fmla="*/ 350520 h 2113597"/>
                <a:gd name="connsiteX7" fmla="*/ 0 w 626744"/>
                <a:gd name="connsiteY7" fmla="*/ 449580 h 211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4" h="2113597">
                  <a:moveTo>
                    <a:pt x="0" y="449580"/>
                  </a:moveTo>
                  <a:lnTo>
                    <a:pt x="0" y="2066925"/>
                  </a:lnTo>
                  <a:cubicBezTo>
                    <a:pt x="0" y="2092642"/>
                    <a:pt x="20955" y="2113598"/>
                    <a:pt x="46672" y="2113598"/>
                  </a:cubicBezTo>
                  <a:lnTo>
                    <a:pt x="580072" y="2113598"/>
                  </a:lnTo>
                  <a:cubicBezTo>
                    <a:pt x="605790" y="2113598"/>
                    <a:pt x="626745" y="2092642"/>
                    <a:pt x="626745" y="2066925"/>
                  </a:cubicBezTo>
                  <a:lnTo>
                    <a:pt x="626745" y="0"/>
                  </a:lnTo>
                  <a:cubicBezTo>
                    <a:pt x="493395" y="120967"/>
                    <a:pt x="340995" y="239078"/>
                    <a:pt x="165735" y="350520"/>
                  </a:cubicBezTo>
                  <a:cubicBezTo>
                    <a:pt x="110490" y="385763"/>
                    <a:pt x="55245" y="418147"/>
                    <a:pt x="0" y="4495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523">
              <a:extLst>
                <a:ext uri="{FF2B5EF4-FFF2-40B4-BE49-F238E27FC236}">
                  <a16:creationId xmlns:a16="http://schemas.microsoft.com/office/drawing/2014/main" id="{B9CDD58E-A199-4DD4-BCF6-C6286215B022}"/>
                </a:ext>
              </a:extLst>
            </p:cNvPr>
            <p:cNvSpPr/>
            <p:nvPr/>
          </p:nvSpPr>
          <p:spPr>
            <a:xfrm>
              <a:off x="7481887" y="2153602"/>
              <a:ext cx="626744" cy="3769995"/>
            </a:xfrm>
            <a:custGeom>
              <a:avLst/>
              <a:gdLst>
                <a:gd name="connsiteX0" fmla="*/ 0 w 626744"/>
                <a:gd name="connsiteY0" fmla="*/ 3723323 h 3769995"/>
                <a:gd name="connsiteX1" fmla="*/ 46672 w 626744"/>
                <a:gd name="connsiteY1" fmla="*/ 3769995 h 3769995"/>
                <a:gd name="connsiteX2" fmla="*/ 580072 w 626744"/>
                <a:gd name="connsiteY2" fmla="*/ 3769995 h 3769995"/>
                <a:gd name="connsiteX3" fmla="*/ 626745 w 626744"/>
                <a:gd name="connsiteY3" fmla="*/ 3723323 h 3769995"/>
                <a:gd name="connsiteX4" fmla="*/ 626745 w 626744"/>
                <a:gd name="connsiteY4" fmla="*/ 0 h 3769995"/>
                <a:gd name="connsiteX5" fmla="*/ 608647 w 626744"/>
                <a:gd name="connsiteY5" fmla="*/ 9525 h 3769995"/>
                <a:gd name="connsiteX6" fmla="*/ 0 w 626744"/>
                <a:gd name="connsiteY6" fmla="*/ 1328738 h 3769995"/>
                <a:gd name="connsiteX7" fmla="*/ 0 w 626744"/>
                <a:gd name="connsiteY7" fmla="*/ 3723323 h 376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4" h="3769995">
                  <a:moveTo>
                    <a:pt x="0" y="3723323"/>
                  </a:moveTo>
                  <a:cubicBezTo>
                    <a:pt x="0" y="3749040"/>
                    <a:pt x="20955" y="3769995"/>
                    <a:pt x="46672" y="3769995"/>
                  </a:cubicBezTo>
                  <a:lnTo>
                    <a:pt x="580072" y="3769995"/>
                  </a:lnTo>
                  <a:cubicBezTo>
                    <a:pt x="605790" y="3769995"/>
                    <a:pt x="626745" y="3749040"/>
                    <a:pt x="626745" y="3723323"/>
                  </a:cubicBezTo>
                  <a:lnTo>
                    <a:pt x="626745" y="0"/>
                  </a:lnTo>
                  <a:lnTo>
                    <a:pt x="608647" y="9525"/>
                  </a:lnTo>
                  <a:cubicBezTo>
                    <a:pt x="548640" y="319088"/>
                    <a:pt x="389572" y="852488"/>
                    <a:pt x="0" y="1328738"/>
                  </a:cubicBezTo>
                  <a:lnTo>
                    <a:pt x="0" y="3723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6056982D-D7AB-41A4-BC79-68172A02B25E}"/>
              </a:ext>
            </a:extLst>
          </p:cNvPr>
          <p:cNvGrpSpPr/>
          <p:nvPr/>
        </p:nvGrpSpPr>
        <p:grpSpPr>
          <a:xfrm>
            <a:off x="4369387" y="4353306"/>
            <a:ext cx="1639338" cy="1777250"/>
            <a:chOff x="4319431" y="3765048"/>
            <a:chExt cx="2176153" cy="2359226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0344CCC7-F65B-4E01-B94F-D3801F7342B3}"/>
                </a:ext>
              </a:extLst>
            </p:cNvPr>
            <p:cNvGrpSpPr/>
            <p:nvPr/>
          </p:nvGrpSpPr>
          <p:grpSpPr>
            <a:xfrm rot="18597903">
              <a:off x="3994832" y="4350071"/>
              <a:ext cx="2093670" cy="923624"/>
              <a:chOff x="5350038" y="4658433"/>
              <a:chExt cx="1439306" cy="634951"/>
            </a:xfrm>
          </p:grpSpPr>
          <p:sp>
            <p:nvSpPr>
              <p:cNvPr id="17" name="Graphic 2">
                <a:extLst>
                  <a:ext uri="{FF2B5EF4-FFF2-40B4-BE49-F238E27FC236}">
                    <a16:creationId xmlns:a16="http://schemas.microsoft.com/office/drawing/2014/main" id="{085B443F-E194-4F4A-B0D1-28007892A680}"/>
                  </a:ext>
                </a:extLst>
              </p:cNvPr>
              <p:cNvSpPr/>
              <p:nvPr/>
            </p:nvSpPr>
            <p:spPr>
              <a:xfrm>
                <a:off x="5350038" y="4658433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69A43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27D897F7-91D4-4038-AEF7-8E3744DA28F4}"/>
                  </a:ext>
                </a:extLst>
              </p:cNvPr>
              <p:cNvSpPr/>
              <p:nvPr/>
            </p:nvSpPr>
            <p:spPr>
              <a:xfrm>
                <a:off x="5415279" y="4698642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30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9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9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2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6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3 h 554534"/>
                  <a:gd name="connsiteX31" fmla="*/ 687860 w 1308823"/>
                  <a:gd name="connsiteY31" fmla="*/ 165845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5 h 554534"/>
                  <a:gd name="connsiteX43" fmla="*/ 1170527 w 1308823"/>
                  <a:gd name="connsiteY43" fmla="*/ 520155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30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9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8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5"/>
                      <a:pt x="638796" y="191062"/>
                      <a:pt x="643766" y="189999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3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4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1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5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2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6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3"/>
                    </a:lnTo>
                    <a:cubicBezTo>
                      <a:pt x="729460" y="198711"/>
                      <a:pt x="713118" y="176643"/>
                      <a:pt x="687860" y="165845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5"/>
                      <a:pt x="771939" y="490090"/>
                      <a:pt x="654401" y="490090"/>
                    </a:cubicBezTo>
                    <a:cubicBezTo>
                      <a:pt x="536864" y="490090"/>
                      <a:pt x="441578" y="394805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5"/>
                    </a:cubicBezTo>
                    <a:lnTo>
                      <a:pt x="1170527" y="520155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10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7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rgbClr val="08622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64BB825F-94EB-456C-8FC6-62E991619195}"/>
                </a:ext>
              </a:extLst>
            </p:cNvPr>
            <p:cNvGrpSpPr/>
            <p:nvPr/>
          </p:nvGrpSpPr>
          <p:grpSpPr>
            <a:xfrm rot="19800000">
              <a:off x="4319431" y="4727985"/>
              <a:ext cx="2093670" cy="923624"/>
              <a:chOff x="5350038" y="4658433"/>
              <a:chExt cx="1439306" cy="634951"/>
            </a:xfrm>
          </p:grpSpPr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id="{8F3026E9-E44C-4A64-BBC3-0028CA5B4071}"/>
                  </a:ext>
                </a:extLst>
              </p:cNvPr>
              <p:cNvSpPr/>
              <p:nvPr/>
            </p:nvSpPr>
            <p:spPr>
              <a:xfrm>
                <a:off x="5350038" y="4658433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69A43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491283CE-C312-4EF5-AE46-98BB53BC21DF}"/>
                  </a:ext>
                </a:extLst>
              </p:cNvPr>
              <p:cNvSpPr/>
              <p:nvPr/>
            </p:nvSpPr>
            <p:spPr>
              <a:xfrm>
                <a:off x="5415279" y="4698642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30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9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9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2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6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3 h 554534"/>
                  <a:gd name="connsiteX31" fmla="*/ 687860 w 1308823"/>
                  <a:gd name="connsiteY31" fmla="*/ 165845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5 h 554534"/>
                  <a:gd name="connsiteX43" fmla="*/ 1170527 w 1308823"/>
                  <a:gd name="connsiteY43" fmla="*/ 520155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30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9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8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5"/>
                      <a:pt x="638796" y="191062"/>
                      <a:pt x="643766" y="189999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3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4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1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5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2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6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3"/>
                    </a:lnTo>
                    <a:cubicBezTo>
                      <a:pt x="729460" y="198711"/>
                      <a:pt x="713118" y="176643"/>
                      <a:pt x="687860" y="165845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5"/>
                      <a:pt x="771939" y="490090"/>
                      <a:pt x="654401" y="490090"/>
                    </a:cubicBezTo>
                    <a:cubicBezTo>
                      <a:pt x="536864" y="490090"/>
                      <a:pt x="441578" y="394805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5"/>
                    </a:cubicBezTo>
                    <a:lnTo>
                      <a:pt x="1170527" y="520155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10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7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rgbClr val="08622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88245FDA-3680-4DAC-B92D-7F77E6AEC3C6}"/>
                </a:ext>
              </a:extLst>
            </p:cNvPr>
            <p:cNvGrpSpPr/>
            <p:nvPr/>
          </p:nvGrpSpPr>
          <p:grpSpPr>
            <a:xfrm>
              <a:off x="4401914" y="5200650"/>
              <a:ext cx="2093670" cy="923624"/>
              <a:chOff x="5350038" y="4658433"/>
              <a:chExt cx="1439306" cy="634951"/>
            </a:xfrm>
          </p:grpSpPr>
          <p:sp>
            <p:nvSpPr>
              <p:cNvPr id="11" name="Graphic 2">
                <a:extLst>
                  <a:ext uri="{FF2B5EF4-FFF2-40B4-BE49-F238E27FC236}">
                    <a16:creationId xmlns:a16="http://schemas.microsoft.com/office/drawing/2014/main" id="{045A66F9-B7FA-4200-AFB3-C6BAE0D66EF3}"/>
                  </a:ext>
                </a:extLst>
              </p:cNvPr>
              <p:cNvSpPr/>
              <p:nvPr/>
            </p:nvSpPr>
            <p:spPr>
              <a:xfrm>
                <a:off x="5350038" y="4658433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69A43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E9A1CC07-BB45-4765-A302-B586B471DD42}"/>
                  </a:ext>
                </a:extLst>
              </p:cNvPr>
              <p:cNvSpPr/>
              <p:nvPr/>
            </p:nvSpPr>
            <p:spPr>
              <a:xfrm>
                <a:off x="5415279" y="4698642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30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9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9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2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6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3 h 554534"/>
                  <a:gd name="connsiteX31" fmla="*/ 687860 w 1308823"/>
                  <a:gd name="connsiteY31" fmla="*/ 165845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5 h 554534"/>
                  <a:gd name="connsiteX43" fmla="*/ 1170527 w 1308823"/>
                  <a:gd name="connsiteY43" fmla="*/ 520155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30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9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8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5"/>
                      <a:pt x="638796" y="191062"/>
                      <a:pt x="643766" y="189999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3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4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1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5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2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6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3"/>
                    </a:lnTo>
                    <a:cubicBezTo>
                      <a:pt x="729460" y="198711"/>
                      <a:pt x="713118" y="176643"/>
                      <a:pt x="687860" y="165845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5"/>
                      <a:pt x="771939" y="490090"/>
                      <a:pt x="654401" y="490090"/>
                    </a:cubicBezTo>
                    <a:cubicBezTo>
                      <a:pt x="536864" y="490090"/>
                      <a:pt x="441578" y="394805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5"/>
                    </a:cubicBezTo>
                    <a:lnTo>
                      <a:pt x="1170527" y="520155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10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7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rgbClr val="08622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9" name="Graphic 4">
            <a:extLst>
              <a:ext uri="{FF2B5EF4-FFF2-40B4-BE49-F238E27FC236}">
                <a16:creationId xmlns:a16="http://schemas.microsoft.com/office/drawing/2014/main" id="{31E0F78E-0654-4446-9200-82B1722CB9AF}"/>
              </a:ext>
            </a:extLst>
          </p:cNvPr>
          <p:cNvGrpSpPr/>
          <p:nvPr/>
        </p:nvGrpSpPr>
        <p:grpSpPr>
          <a:xfrm flipH="1">
            <a:off x="2342653" y="2887070"/>
            <a:ext cx="2370584" cy="3631421"/>
            <a:chOff x="8318182" y="919449"/>
            <a:chExt cx="3557757" cy="5450014"/>
          </a:xfrm>
        </p:grpSpPr>
        <p:sp>
          <p:nvSpPr>
            <p:cNvPr id="20" name="Freeform: Shape 6">
              <a:extLst>
                <a:ext uri="{FF2B5EF4-FFF2-40B4-BE49-F238E27FC236}">
                  <a16:creationId xmlns:a16="http://schemas.microsoft.com/office/drawing/2014/main" id="{A12A3011-8D01-4E42-BBF0-F81A0E4BD1E0}"/>
                </a:ext>
              </a:extLst>
            </p:cNvPr>
            <p:cNvSpPr/>
            <p:nvPr/>
          </p:nvSpPr>
          <p:spPr>
            <a:xfrm>
              <a:off x="8368311" y="1864882"/>
              <a:ext cx="2671755" cy="2701490"/>
            </a:xfrm>
            <a:custGeom>
              <a:avLst/>
              <a:gdLst>
                <a:gd name="connsiteX0" fmla="*/ 2671750 w 2671755"/>
                <a:gd name="connsiteY0" fmla="*/ 2220579 h 2701490"/>
                <a:gd name="connsiteX1" fmla="*/ 2391821 w 2671755"/>
                <a:gd name="connsiteY1" fmla="*/ 2027444 h 2701490"/>
                <a:gd name="connsiteX2" fmla="*/ 1756116 w 2671755"/>
                <a:gd name="connsiteY2" fmla="*/ 1949252 h 2701490"/>
                <a:gd name="connsiteX3" fmla="*/ 1485570 w 2671755"/>
                <a:gd name="connsiteY3" fmla="*/ 187576 h 2701490"/>
                <a:gd name="connsiteX4" fmla="*/ 1238482 w 2671755"/>
                <a:gd name="connsiteY4" fmla="*/ 2259 h 2701490"/>
                <a:gd name="connsiteX5" fmla="*/ 187576 w 2671755"/>
                <a:gd name="connsiteY5" fmla="*/ 28063 h 2701490"/>
                <a:gd name="connsiteX6" fmla="*/ 2259 w 2671755"/>
                <a:gd name="connsiteY6" fmla="*/ 275151 h 2701490"/>
                <a:gd name="connsiteX7" fmla="*/ 216507 w 2671755"/>
                <a:gd name="connsiteY7" fmla="*/ 1768627 h 2701490"/>
                <a:gd name="connsiteX8" fmla="*/ 220416 w 2671755"/>
                <a:gd name="connsiteY8" fmla="*/ 1850729 h 2701490"/>
                <a:gd name="connsiteX9" fmla="*/ 282188 w 2671755"/>
                <a:gd name="connsiteY9" fmla="*/ 2273750 h 2701490"/>
                <a:gd name="connsiteX10" fmla="*/ 580102 w 2671755"/>
                <a:gd name="connsiteY10" fmla="*/ 2543514 h 2701490"/>
                <a:gd name="connsiteX11" fmla="*/ 852212 w 2671755"/>
                <a:gd name="connsiteY11" fmla="*/ 2562281 h 2701490"/>
                <a:gd name="connsiteX12" fmla="*/ 1053948 w 2671755"/>
                <a:gd name="connsiteY12" fmla="*/ 2616233 h 2701490"/>
                <a:gd name="connsiteX13" fmla="*/ 1127449 w 2671755"/>
                <a:gd name="connsiteY13" fmla="*/ 2663149 h 2701490"/>
                <a:gd name="connsiteX14" fmla="*/ 1209551 w 2671755"/>
                <a:gd name="connsiteY14" fmla="*/ 2696771 h 2701490"/>
                <a:gd name="connsiteX15" fmla="*/ 1401905 w 2671755"/>
                <a:gd name="connsiteY15" fmla="*/ 2685043 h 2701490"/>
                <a:gd name="connsiteX16" fmla="*/ 2526312 w 2671755"/>
                <a:gd name="connsiteY16" fmla="*/ 2345687 h 2701490"/>
                <a:gd name="connsiteX17" fmla="*/ 2671750 w 2671755"/>
                <a:gd name="connsiteY17" fmla="*/ 2220579 h 270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1755" h="2701490">
                  <a:moveTo>
                    <a:pt x="2671750" y="2220579"/>
                  </a:moveTo>
                  <a:cubicBezTo>
                    <a:pt x="2638909" y="2073578"/>
                    <a:pt x="2539605" y="1993821"/>
                    <a:pt x="2391821" y="2027444"/>
                  </a:cubicBezTo>
                  <a:cubicBezTo>
                    <a:pt x="2391821" y="2027444"/>
                    <a:pt x="1760808" y="1980529"/>
                    <a:pt x="1756116" y="1949252"/>
                  </a:cubicBezTo>
                  <a:lnTo>
                    <a:pt x="1485570" y="187576"/>
                  </a:lnTo>
                  <a:cubicBezTo>
                    <a:pt x="1468368" y="67941"/>
                    <a:pt x="1357335" y="-14943"/>
                    <a:pt x="1238482" y="2259"/>
                  </a:cubicBezTo>
                  <a:lnTo>
                    <a:pt x="187576" y="28063"/>
                  </a:lnTo>
                  <a:cubicBezTo>
                    <a:pt x="67941" y="45265"/>
                    <a:pt x="-14943" y="156299"/>
                    <a:pt x="2259" y="275151"/>
                  </a:cubicBezTo>
                  <a:lnTo>
                    <a:pt x="216507" y="1768627"/>
                  </a:lnTo>
                  <a:cubicBezTo>
                    <a:pt x="218071" y="1795994"/>
                    <a:pt x="218853" y="1823362"/>
                    <a:pt x="220416" y="1850729"/>
                  </a:cubicBezTo>
                  <a:cubicBezTo>
                    <a:pt x="225890" y="1993821"/>
                    <a:pt x="239965" y="2136132"/>
                    <a:pt x="282188" y="2273750"/>
                  </a:cubicBezTo>
                  <a:cubicBezTo>
                    <a:pt x="328322" y="2423880"/>
                    <a:pt x="423717" y="2516929"/>
                    <a:pt x="580102" y="2543514"/>
                  </a:cubicBezTo>
                  <a:cubicBezTo>
                    <a:pt x="670023" y="2559153"/>
                    <a:pt x="760726" y="2560717"/>
                    <a:pt x="852212" y="2562281"/>
                  </a:cubicBezTo>
                  <a:cubicBezTo>
                    <a:pt x="924149" y="2563063"/>
                    <a:pt x="992958" y="2575573"/>
                    <a:pt x="1053948" y="2616233"/>
                  </a:cubicBezTo>
                  <a:cubicBezTo>
                    <a:pt x="1078188" y="2632654"/>
                    <a:pt x="1103209" y="2646728"/>
                    <a:pt x="1127449" y="2663149"/>
                  </a:cubicBezTo>
                  <a:cubicBezTo>
                    <a:pt x="1152471" y="2680351"/>
                    <a:pt x="1179838" y="2691298"/>
                    <a:pt x="1209551" y="2696771"/>
                  </a:cubicBezTo>
                  <a:cubicBezTo>
                    <a:pt x="1274451" y="2708500"/>
                    <a:pt x="1337787" y="2695990"/>
                    <a:pt x="1401905" y="2685043"/>
                  </a:cubicBezTo>
                  <a:cubicBezTo>
                    <a:pt x="1424580" y="2674096"/>
                    <a:pt x="2526312" y="2345687"/>
                    <a:pt x="2526312" y="2345687"/>
                  </a:cubicBezTo>
                  <a:cubicBezTo>
                    <a:pt x="2674878" y="2312847"/>
                    <a:pt x="2671750" y="2220579"/>
                    <a:pt x="2671750" y="2220579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7">
              <a:extLst>
                <a:ext uri="{FF2B5EF4-FFF2-40B4-BE49-F238E27FC236}">
                  <a16:creationId xmlns:a16="http://schemas.microsoft.com/office/drawing/2014/main" id="{A1836C14-35B0-4382-8217-20B81B47608D}"/>
                </a:ext>
              </a:extLst>
            </p:cNvPr>
            <p:cNvSpPr/>
            <p:nvPr/>
          </p:nvSpPr>
          <p:spPr>
            <a:xfrm>
              <a:off x="8956132" y="919399"/>
              <a:ext cx="704828" cy="1332448"/>
            </a:xfrm>
            <a:custGeom>
              <a:avLst/>
              <a:gdLst>
                <a:gd name="connsiteX0" fmla="*/ 637368 w 704828"/>
                <a:gd name="connsiteY0" fmla="*/ 121248 h 1332448"/>
                <a:gd name="connsiteX1" fmla="*/ 186980 w 704828"/>
                <a:gd name="connsiteY1" fmla="*/ 51657 h 1332448"/>
                <a:gd name="connsiteX2" fmla="*/ 48579 w 704828"/>
                <a:gd name="connsiteY2" fmla="*/ 289362 h 1332448"/>
                <a:gd name="connsiteX3" fmla="*/ 36068 w 704828"/>
                <a:gd name="connsiteY3" fmla="*/ 438709 h 1332448"/>
                <a:gd name="connsiteX4" fmla="*/ 6355 w 704828"/>
                <a:gd name="connsiteY4" fmla="*/ 467640 h 1332448"/>
                <a:gd name="connsiteX5" fmla="*/ 17302 w 704828"/>
                <a:gd name="connsiteY5" fmla="*/ 595094 h 1332448"/>
                <a:gd name="connsiteX6" fmla="*/ 79856 w 704828"/>
                <a:gd name="connsiteY6" fmla="*/ 696744 h 1332448"/>
                <a:gd name="connsiteX7" fmla="*/ 98622 w 704828"/>
                <a:gd name="connsiteY7" fmla="*/ 720984 h 1332448"/>
                <a:gd name="connsiteX8" fmla="*/ 104878 w 704828"/>
                <a:gd name="connsiteY8" fmla="*/ 817943 h 1332448"/>
                <a:gd name="connsiteX9" fmla="*/ 68127 w 704828"/>
                <a:gd name="connsiteY9" fmla="*/ 963381 h 1332448"/>
                <a:gd name="connsiteX10" fmla="*/ 11047 w 704828"/>
                <a:gd name="connsiteY10" fmla="*/ 1005605 h 1332448"/>
                <a:gd name="connsiteX11" fmla="*/ 11828 w 704828"/>
                <a:gd name="connsiteY11" fmla="*/ 1050174 h 1332448"/>
                <a:gd name="connsiteX12" fmla="*/ 455962 w 704828"/>
                <a:gd name="connsiteY12" fmla="*/ 1332449 h 1332448"/>
                <a:gd name="connsiteX13" fmla="*/ 563085 w 704828"/>
                <a:gd name="connsiteY13" fmla="*/ 1039227 h 1332448"/>
                <a:gd name="connsiteX14" fmla="*/ 526335 w 704828"/>
                <a:gd name="connsiteY14" fmla="*/ 1023589 h 1332448"/>
                <a:gd name="connsiteX15" fmla="*/ 549793 w 704828"/>
                <a:gd name="connsiteY15" fmla="*/ 953216 h 1332448"/>
                <a:gd name="connsiteX16" fmla="*/ 568559 w 704828"/>
                <a:gd name="connsiteY16" fmla="*/ 928976 h 1332448"/>
                <a:gd name="connsiteX17" fmla="*/ 649097 w 704828"/>
                <a:gd name="connsiteY17" fmla="*/ 767899 h 1332448"/>
                <a:gd name="connsiteX18" fmla="*/ 677246 w 704828"/>
                <a:gd name="connsiteY18" fmla="*/ 669377 h 1332448"/>
                <a:gd name="connsiteX19" fmla="*/ 694449 w 704828"/>
                <a:gd name="connsiteY19" fmla="*/ 366772 h 1332448"/>
                <a:gd name="connsiteX20" fmla="*/ 701486 w 704828"/>
                <a:gd name="connsiteY20" fmla="*/ 344878 h 1332448"/>
                <a:gd name="connsiteX21" fmla="*/ 637368 w 704828"/>
                <a:gd name="connsiteY21" fmla="*/ 121248 h 133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4828" h="1332448">
                  <a:moveTo>
                    <a:pt x="637368" y="121248"/>
                  </a:moveTo>
                  <a:cubicBezTo>
                    <a:pt x="524771" y="-26536"/>
                    <a:pt x="312088" y="-25754"/>
                    <a:pt x="186980" y="51657"/>
                  </a:cubicBezTo>
                  <a:cubicBezTo>
                    <a:pt x="98622" y="106391"/>
                    <a:pt x="64217" y="191621"/>
                    <a:pt x="48579" y="289362"/>
                  </a:cubicBezTo>
                  <a:cubicBezTo>
                    <a:pt x="40760" y="338623"/>
                    <a:pt x="42324" y="388666"/>
                    <a:pt x="36068" y="438709"/>
                  </a:cubicBezTo>
                  <a:cubicBezTo>
                    <a:pt x="16520" y="437927"/>
                    <a:pt x="7919" y="448092"/>
                    <a:pt x="6355" y="467640"/>
                  </a:cubicBezTo>
                  <a:cubicBezTo>
                    <a:pt x="2445" y="510646"/>
                    <a:pt x="7137" y="553652"/>
                    <a:pt x="17302" y="595094"/>
                  </a:cubicBezTo>
                  <a:cubicBezTo>
                    <a:pt x="26685" y="634972"/>
                    <a:pt x="39978" y="674069"/>
                    <a:pt x="79856" y="696744"/>
                  </a:cubicBezTo>
                  <a:cubicBezTo>
                    <a:pt x="88457" y="701436"/>
                    <a:pt x="96276" y="710037"/>
                    <a:pt x="98622" y="720984"/>
                  </a:cubicBezTo>
                  <a:cubicBezTo>
                    <a:pt x="104096" y="753043"/>
                    <a:pt x="109569" y="785102"/>
                    <a:pt x="104878" y="817943"/>
                  </a:cubicBezTo>
                  <a:cubicBezTo>
                    <a:pt x="97840" y="867986"/>
                    <a:pt x="87675" y="916465"/>
                    <a:pt x="68127" y="963381"/>
                  </a:cubicBezTo>
                  <a:cubicBezTo>
                    <a:pt x="64999" y="970418"/>
                    <a:pt x="18084" y="1000131"/>
                    <a:pt x="11047" y="1005605"/>
                  </a:cubicBezTo>
                  <a:cubicBezTo>
                    <a:pt x="-3810" y="1016552"/>
                    <a:pt x="-3810" y="1039227"/>
                    <a:pt x="11828" y="1050174"/>
                  </a:cubicBezTo>
                  <a:cubicBezTo>
                    <a:pt x="124426" y="1128367"/>
                    <a:pt x="442669" y="1311337"/>
                    <a:pt x="455962" y="1332449"/>
                  </a:cubicBezTo>
                  <a:cubicBezTo>
                    <a:pt x="462217" y="1311337"/>
                    <a:pt x="550575" y="1039227"/>
                    <a:pt x="563085" y="1039227"/>
                  </a:cubicBezTo>
                  <a:cubicBezTo>
                    <a:pt x="556830" y="1034536"/>
                    <a:pt x="524771" y="1038445"/>
                    <a:pt x="526335" y="1023589"/>
                  </a:cubicBezTo>
                  <a:cubicBezTo>
                    <a:pt x="527899" y="997785"/>
                    <a:pt x="527899" y="972764"/>
                    <a:pt x="549793" y="953216"/>
                  </a:cubicBezTo>
                  <a:cubicBezTo>
                    <a:pt x="557612" y="946960"/>
                    <a:pt x="562303" y="936795"/>
                    <a:pt x="568559" y="928976"/>
                  </a:cubicBezTo>
                  <a:cubicBezTo>
                    <a:pt x="603745" y="879715"/>
                    <a:pt x="628767" y="824980"/>
                    <a:pt x="649097" y="767899"/>
                  </a:cubicBezTo>
                  <a:cubicBezTo>
                    <a:pt x="660826" y="735841"/>
                    <a:pt x="674901" y="704564"/>
                    <a:pt x="677246" y="669377"/>
                  </a:cubicBezTo>
                  <a:cubicBezTo>
                    <a:pt x="682720" y="568509"/>
                    <a:pt x="688975" y="467640"/>
                    <a:pt x="694449" y="366772"/>
                  </a:cubicBezTo>
                  <a:cubicBezTo>
                    <a:pt x="699140" y="360517"/>
                    <a:pt x="699922" y="352698"/>
                    <a:pt x="701486" y="344878"/>
                  </a:cubicBezTo>
                  <a:cubicBezTo>
                    <a:pt x="714779" y="259649"/>
                    <a:pt x="687411" y="187711"/>
                    <a:pt x="637368" y="121248"/>
                  </a:cubicBezTo>
                  <a:close/>
                </a:path>
              </a:pathLst>
            </a:custGeom>
            <a:solidFill>
              <a:srgbClr val="C4946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8">
              <a:extLst>
                <a:ext uri="{FF2B5EF4-FFF2-40B4-BE49-F238E27FC236}">
                  <a16:creationId xmlns:a16="http://schemas.microsoft.com/office/drawing/2014/main" id="{B9A7643A-D31E-4EB5-BD81-BEE26CB995D0}"/>
                </a:ext>
              </a:extLst>
            </p:cNvPr>
            <p:cNvSpPr/>
            <p:nvPr/>
          </p:nvSpPr>
          <p:spPr>
            <a:xfrm>
              <a:off x="8317855" y="1900651"/>
              <a:ext cx="1897132" cy="2218898"/>
            </a:xfrm>
            <a:custGeom>
              <a:avLst/>
              <a:gdLst>
                <a:gd name="connsiteX0" fmla="*/ 1894930 w 1897132"/>
                <a:gd name="connsiteY0" fmla="*/ 968917 h 2218898"/>
                <a:gd name="connsiteX1" fmla="*/ 1703358 w 1897132"/>
                <a:gd name="connsiteY1" fmla="*/ 455193 h 2218898"/>
                <a:gd name="connsiteX2" fmla="*/ 1625166 w 1897132"/>
                <a:gd name="connsiteY2" fmla="*/ 362144 h 2218898"/>
                <a:gd name="connsiteX3" fmla="*/ 1236549 w 1897132"/>
                <a:gd name="connsiteY3" fmla="*/ 172136 h 2218898"/>
                <a:gd name="connsiteX4" fmla="*/ 1220911 w 1897132"/>
                <a:gd name="connsiteY4" fmla="*/ 152588 h 2218898"/>
                <a:gd name="connsiteX5" fmla="*/ 1213091 w 1897132"/>
                <a:gd name="connsiteY5" fmla="*/ 69704 h 2218898"/>
                <a:gd name="connsiteX6" fmla="*/ 1199799 w 1897132"/>
                <a:gd name="connsiteY6" fmla="*/ 56411 h 2218898"/>
                <a:gd name="connsiteX7" fmla="*/ 1181032 w 1897132"/>
                <a:gd name="connsiteY7" fmla="*/ 55630 h 2218898"/>
                <a:gd name="connsiteX8" fmla="*/ 1159138 w 1897132"/>
                <a:gd name="connsiteY8" fmla="*/ 73614 h 2218898"/>
                <a:gd name="connsiteX9" fmla="*/ 1092675 w 1897132"/>
                <a:gd name="connsiteY9" fmla="*/ 349633 h 2218898"/>
                <a:gd name="connsiteX10" fmla="*/ 952710 w 1897132"/>
                <a:gd name="connsiteY10" fmla="*/ 126785 h 2218898"/>
                <a:gd name="connsiteX11" fmla="*/ 646196 w 1897132"/>
                <a:gd name="connsiteY11" fmla="*/ 7150 h 2218898"/>
                <a:gd name="connsiteX12" fmla="*/ 579732 w 1897132"/>
                <a:gd name="connsiteY12" fmla="*/ 7150 h 2218898"/>
                <a:gd name="connsiteX13" fmla="*/ 560966 w 1897132"/>
                <a:gd name="connsiteY13" fmla="*/ 74396 h 2218898"/>
                <a:gd name="connsiteX14" fmla="*/ 542982 w 1897132"/>
                <a:gd name="connsiteY14" fmla="*/ 97853 h 2218898"/>
                <a:gd name="connsiteX15" fmla="*/ 121524 w 1897132"/>
                <a:gd name="connsiteY15" fmla="*/ 367617 h 2218898"/>
                <a:gd name="connsiteX16" fmla="*/ 1108 w 1897132"/>
                <a:gd name="connsiteY16" fmla="*/ 756234 h 2218898"/>
                <a:gd name="connsiteX17" fmla="*/ 15183 w 1897132"/>
                <a:gd name="connsiteY17" fmla="*/ 1043200 h 2218898"/>
                <a:gd name="connsiteX18" fmla="*/ 43332 w 1897132"/>
                <a:gd name="connsiteY18" fmla="*/ 1065876 h 2218898"/>
                <a:gd name="connsiteX19" fmla="*/ 545328 w 1897132"/>
                <a:gd name="connsiteY19" fmla="*/ 972045 h 2218898"/>
                <a:gd name="connsiteX20" fmla="*/ 453842 w 1897132"/>
                <a:gd name="connsiteY20" fmla="*/ 1750842 h 2218898"/>
                <a:gd name="connsiteX21" fmla="*/ 457752 w 1897132"/>
                <a:gd name="connsiteY21" fmla="*/ 1857184 h 2218898"/>
                <a:gd name="connsiteX22" fmla="*/ 553147 w 1897132"/>
                <a:gd name="connsiteY22" fmla="*/ 2203576 h 2218898"/>
                <a:gd name="connsiteX23" fmla="*/ 573477 w 1897132"/>
                <a:gd name="connsiteY23" fmla="*/ 2217651 h 2218898"/>
                <a:gd name="connsiteX24" fmla="*/ 605536 w 1897132"/>
                <a:gd name="connsiteY24" fmla="*/ 2075341 h 2218898"/>
                <a:gd name="connsiteX25" fmla="*/ 836986 w 1897132"/>
                <a:gd name="connsiteY25" fmla="*/ 1801667 h 2218898"/>
                <a:gd name="connsiteX26" fmla="*/ 836204 w 1897132"/>
                <a:gd name="connsiteY26" fmla="*/ 1801667 h 2218898"/>
                <a:gd name="connsiteX27" fmla="*/ 1803444 w 1897132"/>
                <a:gd name="connsiteY27" fmla="*/ 1706272 h 2218898"/>
                <a:gd name="connsiteX28" fmla="*/ 1656443 w 1897132"/>
                <a:gd name="connsiteY28" fmla="*/ 1072132 h 2218898"/>
                <a:gd name="connsiteX29" fmla="*/ 1671299 w 1897132"/>
                <a:gd name="connsiteY29" fmla="*/ 1048674 h 2218898"/>
                <a:gd name="connsiteX30" fmla="*/ 1879291 w 1897132"/>
                <a:gd name="connsiteY30" fmla="*/ 997849 h 2218898"/>
                <a:gd name="connsiteX31" fmla="*/ 1894930 w 1897132"/>
                <a:gd name="connsiteY31" fmla="*/ 968917 h 22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97132" h="2218898">
                  <a:moveTo>
                    <a:pt x="1894930" y="968917"/>
                  </a:moveTo>
                  <a:cubicBezTo>
                    <a:pt x="1890238" y="954061"/>
                    <a:pt x="1779205" y="605322"/>
                    <a:pt x="1703358" y="455193"/>
                  </a:cubicBezTo>
                  <a:cubicBezTo>
                    <a:pt x="1684592" y="418443"/>
                    <a:pt x="1669735" y="382474"/>
                    <a:pt x="1625166" y="362144"/>
                  </a:cubicBezTo>
                  <a:cubicBezTo>
                    <a:pt x="1493802" y="301936"/>
                    <a:pt x="1365567" y="236254"/>
                    <a:pt x="1236549" y="172136"/>
                  </a:cubicBezTo>
                  <a:cubicBezTo>
                    <a:pt x="1227948" y="168227"/>
                    <a:pt x="1221692" y="163535"/>
                    <a:pt x="1220911" y="152588"/>
                  </a:cubicBezTo>
                  <a:cubicBezTo>
                    <a:pt x="1218565" y="125221"/>
                    <a:pt x="1214655" y="97071"/>
                    <a:pt x="1213091" y="69704"/>
                  </a:cubicBezTo>
                  <a:cubicBezTo>
                    <a:pt x="1212309" y="60321"/>
                    <a:pt x="1209964" y="55630"/>
                    <a:pt x="1199799" y="56411"/>
                  </a:cubicBezTo>
                  <a:cubicBezTo>
                    <a:pt x="1193543" y="56411"/>
                    <a:pt x="1187288" y="55630"/>
                    <a:pt x="1181032" y="55630"/>
                  </a:cubicBezTo>
                  <a:cubicBezTo>
                    <a:pt x="1168522" y="55630"/>
                    <a:pt x="1159138" y="57975"/>
                    <a:pt x="1159138" y="73614"/>
                  </a:cubicBezTo>
                  <a:cubicBezTo>
                    <a:pt x="1158357" y="151024"/>
                    <a:pt x="1098930" y="328521"/>
                    <a:pt x="1092675" y="349633"/>
                  </a:cubicBezTo>
                  <a:cubicBezTo>
                    <a:pt x="1076255" y="323830"/>
                    <a:pt x="983987" y="177610"/>
                    <a:pt x="952710" y="126785"/>
                  </a:cubicBezTo>
                  <a:cubicBezTo>
                    <a:pt x="947237" y="117402"/>
                    <a:pt x="653233" y="6368"/>
                    <a:pt x="646196" y="7150"/>
                  </a:cubicBezTo>
                  <a:cubicBezTo>
                    <a:pt x="623520" y="9496"/>
                    <a:pt x="595371" y="-10052"/>
                    <a:pt x="579732" y="7150"/>
                  </a:cubicBezTo>
                  <a:cubicBezTo>
                    <a:pt x="565658" y="22789"/>
                    <a:pt x="565658" y="50938"/>
                    <a:pt x="560966" y="74396"/>
                  </a:cubicBezTo>
                  <a:cubicBezTo>
                    <a:pt x="558620" y="85343"/>
                    <a:pt x="552365" y="92380"/>
                    <a:pt x="542982" y="97853"/>
                  </a:cubicBezTo>
                  <a:cubicBezTo>
                    <a:pt x="430385" y="159625"/>
                    <a:pt x="150456" y="330085"/>
                    <a:pt x="121524" y="367617"/>
                  </a:cubicBezTo>
                  <a:cubicBezTo>
                    <a:pt x="50369" y="459885"/>
                    <a:pt x="18310" y="625653"/>
                    <a:pt x="1108" y="756234"/>
                  </a:cubicBezTo>
                  <a:cubicBezTo>
                    <a:pt x="-4365" y="809405"/>
                    <a:pt x="12055" y="1000194"/>
                    <a:pt x="15183" y="1043200"/>
                  </a:cubicBezTo>
                  <a:cubicBezTo>
                    <a:pt x="16747" y="1063530"/>
                    <a:pt x="24566" y="1069786"/>
                    <a:pt x="43332" y="1065876"/>
                  </a:cubicBezTo>
                  <a:cubicBezTo>
                    <a:pt x="36295" y="1051019"/>
                    <a:pt x="484338" y="981428"/>
                    <a:pt x="545328" y="972045"/>
                  </a:cubicBezTo>
                  <a:cubicBezTo>
                    <a:pt x="560966" y="969699"/>
                    <a:pt x="467135" y="1753970"/>
                    <a:pt x="453842" y="1750842"/>
                  </a:cubicBezTo>
                  <a:cubicBezTo>
                    <a:pt x="454624" y="1786029"/>
                    <a:pt x="454624" y="1821997"/>
                    <a:pt x="457752" y="1857184"/>
                  </a:cubicBezTo>
                  <a:cubicBezTo>
                    <a:pt x="467135" y="1979164"/>
                    <a:pt x="482774" y="2098798"/>
                    <a:pt x="553147" y="2203576"/>
                  </a:cubicBezTo>
                  <a:cubicBezTo>
                    <a:pt x="559402" y="2212959"/>
                    <a:pt x="572695" y="2222343"/>
                    <a:pt x="573477" y="2217651"/>
                  </a:cubicBezTo>
                  <a:cubicBezTo>
                    <a:pt x="572695" y="2167608"/>
                    <a:pt x="585988" y="2120692"/>
                    <a:pt x="605536" y="2075341"/>
                  </a:cubicBezTo>
                  <a:cubicBezTo>
                    <a:pt x="656361" y="1961962"/>
                    <a:pt x="742373" y="1878296"/>
                    <a:pt x="836986" y="1801667"/>
                  </a:cubicBezTo>
                  <a:cubicBezTo>
                    <a:pt x="836986" y="1801667"/>
                    <a:pt x="836204" y="1801667"/>
                    <a:pt x="836204" y="1801667"/>
                  </a:cubicBezTo>
                  <a:cubicBezTo>
                    <a:pt x="945673" y="1781337"/>
                    <a:pt x="1807354" y="1721911"/>
                    <a:pt x="1803444" y="1706272"/>
                  </a:cubicBezTo>
                  <a:cubicBezTo>
                    <a:pt x="1775295" y="1578037"/>
                    <a:pt x="1684592" y="1201149"/>
                    <a:pt x="1656443" y="1072132"/>
                  </a:cubicBezTo>
                  <a:cubicBezTo>
                    <a:pt x="1653315" y="1057275"/>
                    <a:pt x="1656443" y="1052583"/>
                    <a:pt x="1671299" y="1048674"/>
                  </a:cubicBezTo>
                  <a:cubicBezTo>
                    <a:pt x="1740890" y="1032253"/>
                    <a:pt x="1809700" y="1015051"/>
                    <a:pt x="1879291" y="997849"/>
                  </a:cubicBezTo>
                  <a:cubicBezTo>
                    <a:pt x="1899621" y="995503"/>
                    <a:pt x="1898839" y="982992"/>
                    <a:pt x="1894930" y="968917"/>
                  </a:cubicBezTo>
                  <a:close/>
                </a:path>
              </a:pathLst>
            </a:custGeom>
            <a:solidFill>
              <a:srgbClr val="FCFB4A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9">
              <a:extLst>
                <a:ext uri="{FF2B5EF4-FFF2-40B4-BE49-F238E27FC236}">
                  <a16:creationId xmlns:a16="http://schemas.microsoft.com/office/drawing/2014/main" id="{23A28D71-3065-4A33-A810-21A8ADF1725B}"/>
                </a:ext>
              </a:extLst>
            </p:cNvPr>
            <p:cNvSpPr/>
            <p:nvPr/>
          </p:nvSpPr>
          <p:spPr>
            <a:xfrm>
              <a:off x="8762749" y="4219170"/>
              <a:ext cx="1943085" cy="2062839"/>
            </a:xfrm>
            <a:custGeom>
              <a:avLst/>
              <a:gdLst>
                <a:gd name="connsiteX0" fmla="*/ 1907462 w 1943085"/>
                <a:gd name="connsiteY0" fmla="*/ 1491130 h 2062839"/>
                <a:gd name="connsiteX1" fmla="*/ 1884004 w 1943085"/>
                <a:gd name="connsiteY1" fmla="*/ 1471582 h 2062839"/>
                <a:gd name="connsiteX2" fmla="*/ 1878531 w 1943085"/>
                <a:gd name="connsiteY2" fmla="*/ 1437959 h 2062839"/>
                <a:gd name="connsiteX3" fmla="*/ 1821450 w 1943085"/>
                <a:gd name="connsiteY3" fmla="*/ 1380097 h 2062839"/>
                <a:gd name="connsiteX4" fmla="*/ 1545431 w 1943085"/>
                <a:gd name="connsiteY4" fmla="*/ 1334745 h 2062839"/>
                <a:gd name="connsiteX5" fmla="*/ 1200602 w 1943085"/>
                <a:gd name="connsiteY5" fmla="*/ 1280792 h 2062839"/>
                <a:gd name="connsiteX6" fmla="*/ 1108335 w 1943085"/>
                <a:gd name="connsiteY6" fmla="*/ 1261244 h 2062839"/>
                <a:gd name="connsiteX7" fmla="*/ 1109117 w 1943085"/>
                <a:gd name="connsiteY7" fmla="*/ 1254989 h 2062839"/>
                <a:gd name="connsiteX8" fmla="*/ 1173234 w 1943085"/>
                <a:gd name="connsiteY8" fmla="*/ 1245606 h 2062839"/>
                <a:gd name="connsiteX9" fmla="*/ 1184181 w 1943085"/>
                <a:gd name="connsiteY9" fmla="*/ 1249515 h 2062839"/>
                <a:gd name="connsiteX10" fmla="*/ 1203730 w 1943085"/>
                <a:gd name="connsiteY10" fmla="*/ 1264372 h 2062839"/>
                <a:gd name="connsiteX11" fmla="*/ 1355423 w 1943085"/>
                <a:gd name="connsiteY11" fmla="*/ 1259680 h 2062839"/>
                <a:gd name="connsiteX12" fmla="*/ 1382790 w 1943085"/>
                <a:gd name="connsiteY12" fmla="*/ 1222930 h 2062839"/>
                <a:gd name="connsiteX13" fmla="*/ 1389828 w 1943085"/>
                <a:gd name="connsiteY13" fmla="*/ 1169759 h 2062839"/>
                <a:gd name="connsiteX14" fmla="*/ 1361678 w 1943085"/>
                <a:gd name="connsiteY14" fmla="*/ 1109551 h 2062839"/>
                <a:gd name="connsiteX15" fmla="*/ 1338221 w 1943085"/>
                <a:gd name="connsiteY15" fmla="*/ 1070455 h 2062839"/>
                <a:gd name="connsiteX16" fmla="*/ 1335875 w 1943085"/>
                <a:gd name="connsiteY16" fmla="*/ 1041524 h 2062839"/>
                <a:gd name="connsiteX17" fmla="*/ 1303816 w 1943085"/>
                <a:gd name="connsiteY17" fmla="*/ 1029795 h 2062839"/>
                <a:gd name="connsiteX18" fmla="*/ 1224060 w 1943085"/>
                <a:gd name="connsiteY18" fmla="*/ 1075146 h 2062839"/>
                <a:gd name="connsiteX19" fmla="*/ 1055164 w 1943085"/>
                <a:gd name="connsiteY19" fmla="*/ 1167413 h 2062839"/>
                <a:gd name="connsiteX20" fmla="*/ 1017631 w 1943085"/>
                <a:gd name="connsiteY20" fmla="*/ 1143956 h 2062839"/>
                <a:gd name="connsiteX21" fmla="*/ 1011376 w 1943085"/>
                <a:gd name="connsiteY21" fmla="*/ 0 h 2062839"/>
                <a:gd name="connsiteX22" fmla="*/ 816677 w 1943085"/>
                <a:gd name="connsiteY22" fmla="*/ 0 h 2062839"/>
                <a:gd name="connsiteX23" fmla="*/ 814331 w 1943085"/>
                <a:gd name="connsiteY23" fmla="*/ 1155684 h 2062839"/>
                <a:gd name="connsiteX24" fmla="*/ 803384 w 1943085"/>
                <a:gd name="connsiteY24" fmla="*/ 1169759 h 2062839"/>
                <a:gd name="connsiteX25" fmla="*/ 662638 w 1943085"/>
                <a:gd name="connsiteY25" fmla="*/ 1156467 h 2062839"/>
                <a:gd name="connsiteX26" fmla="*/ 356123 w 1943085"/>
                <a:gd name="connsiteY26" fmla="*/ 1056380 h 2062839"/>
                <a:gd name="connsiteX27" fmla="*/ 291223 w 1943085"/>
                <a:gd name="connsiteY27" fmla="*/ 1079056 h 2062839"/>
                <a:gd name="connsiteX28" fmla="*/ 286532 w 1943085"/>
                <a:gd name="connsiteY28" fmla="*/ 1102514 h 2062839"/>
                <a:gd name="connsiteX29" fmla="*/ 285750 w 1943085"/>
                <a:gd name="connsiteY29" fmla="*/ 1211983 h 2062839"/>
                <a:gd name="connsiteX30" fmla="*/ 303734 w 1943085"/>
                <a:gd name="connsiteY30" fmla="*/ 1263590 h 2062839"/>
                <a:gd name="connsiteX31" fmla="*/ 313899 w 1943085"/>
                <a:gd name="connsiteY31" fmla="*/ 1287048 h 2062839"/>
                <a:gd name="connsiteX32" fmla="*/ 342049 w 1943085"/>
                <a:gd name="connsiteY32" fmla="*/ 1344129 h 2062839"/>
                <a:gd name="connsiteX33" fmla="*/ 351432 w 1943085"/>
                <a:gd name="connsiteY33" fmla="*/ 1362113 h 2062839"/>
                <a:gd name="connsiteX34" fmla="*/ 336575 w 1943085"/>
                <a:gd name="connsiteY34" fmla="*/ 1372278 h 2062839"/>
                <a:gd name="connsiteX35" fmla="*/ 65247 w 1943085"/>
                <a:gd name="connsiteY35" fmla="*/ 1437959 h 2062839"/>
                <a:gd name="connsiteX36" fmla="*/ 348 w 1943085"/>
                <a:gd name="connsiteY36" fmla="*/ 1513024 h 2062839"/>
                <a:gd name="connsiteX37" fmla="*/ 348 w 1943085"/>
                <a:gd name="connsiteY37" fmla="*/ 1624839 h 2062839"/>
                <a:gd name="connsiteX38" fmla="*/ 21459 w 1943085"/>
                <a:gd name="connsiteY38" fmla="*/ 1677228 h 2062839"/>
                <a:gd name="connsiteX39" fmla="*/ 53518 w 1943085"/>
                <a:gd name="connsiteY39" fmla="*/ 1735091 h 2062839"/>
                <a:gd name="connsiteX40" fmla="*/ 68375 w 1943085"/>
                <a:gd name="connsiteY40" fmla="*/ 1749947 h 2062839"/>
                <a:gd name="connsiteX41" fmla="*/ 192701 w 1943085"/>
                <a:gd name="connsiteY41" fmla="*/ 1731181 h 2062839"/>
                <a:gd name="connsiteX42" fmla="*/ 234143 w 1943085"/>
                <a:gd name="connsiteY42" fmla="*/ 1630313 h 2062839"/>
                <a:gd name="connsiteX43" fmla="*/ 201302 w 1943085"/>
                <a:gd name="connsiteY43" fmla="*/ 1574796 h 2062839"/>
                <a:gd name="connsiteX44" fmla="*/ 191919 w 1943085"/>
                <a:gd name="connsiteY44" fmla="*/ 1548992 h 2062839"/>
                <a:gd name="connsiteX45" fmla="*/ 213813 w 1943085"/>
                <a:gd name="connsiteY45" fmla="*/ 1538046 h 2062839"/>
                <a:gd name="connsiteX46" fmla="*/ 491396 w 1943085"/>
                <a:gd name="connsiteY46" fmla="*/ 1492694 h 2062839"/>
                <a:gd name="connsiteX47" fmla="*/ 678276 w 1943085"/>
                <a:gd name="connsiteY47" fmla="*/ 1459853 h 2062839"/>
                <a:gd name="connsiteX48" fmla="*/ 819023 w 1943085"/>
                <a:gd name="connsiteY48" fmla="*/ 1446560 h 2062839"/>
                <a:gd name="connsiteX49" fmla="*/ 882358 w 1943085"/>
                <a:gd name="connsiteY49" fmla="*/ 1495822 h 2062839"/>
                <a:gd name="connsiteX50" fmla="*/ 954296 w 1943085"/>
                <a:gd name="connsiteY50" fmla="*/ 1720234 h 2062839"/>
                <a:gd name="connsiteX51" fmla="*/ 964461 w 1943085"/>
                <a:gd name="connsiteY51" fmla="*/ 1858635 h 2062839"/>
                <a:gd name="connsiteX52" fmla="*/ 958987 w 1943085"/>
                <a:gd name="connsiteY52" fmla="*/ 1930572 h 2062839"/>
                <a:gd name="connsiteX53" fmla="*/ 1091914 w 1943085"/>
                <a:gd name="connsiteY53" fmla="*/ 2062717 h 2062839"/>
                <a:gd name="connsiteX54" fmla="*/ 1237352 w 1943085"/>
                <a:gd name="connsiteY54" fmla="*/ 1946992 h 2062839"/>
                <a:gd name="connsiteX55" fmla="*/ 1227969 w 1943085"/>
                <a:gd name="connsiteY55" fmla="*/ 1888348 h 2062839"/>
                <a:gd name="connsiteX56" fmla="*/ 1144303 w 1943085"/>
                <a:gd name="connsiteY56" fmla="*/ 1796863 h 2062839"/>
                <a:gd name="connsiteX57" fmla="*/ 1130229 w 1943085"/>
                <a:gd name="connsiteY57" fmla="*/ 1779660 h 2062839"/>
                <a:gd name="connsiteX58" fmla="*/ 1042653 w 1943085"/>
                <a:gd name="connsiteY58" fmla="*/ 1467673 h 2062839"/>
                <a:gd name="connsiteX59" fmla="*/ 1073148 w 1943085"/>
                <a:gd name="connsiteY59" fmla="*/ 1430140 h 2062839"/>
                <a:gd name="connsiteX60" fmla="*/ 1090351 w 1943085"/>
                <a:gd name="connsiteY60" fmla="*/ 1431704 h 2062839"/>
                <a:gd name="connsiteX61" fmla="*/ 1293651 w 1943085"/>
                <a:gd name="connsiteY61" fmla="*/ 1452816 h 2062839"/>
                <a:gd name="connsiteX62" fmla="*/ 1704943 w 1943085"/>
                <a:gd name="connsiteY62" fmla="*/ 1485657 h 2062839"/>
                <a:gd name="connsiteX63" fmla="*/ 1746385 w 1943085"/>
                <a:gd name="connsiteY63" fmla="*/ 1548211 h 2062839"/>
                <a:gd name="connsiteX64" fmla="*/ 1747949 w 1943085"/>
                <a:gd name="connsiteY64" fmla="*/ 1595126 h 2062839"/>
                <a:gd name="connsiteX65" fmla="*/ 1771407 w 1943085"/>
                <a:gd name="connsiteY65" fmla="*/ 1645169 h 2062839"/>
                <a:gd name="connsiteX66" fmla="*/ 1792519 w 1943085"/>
                <a:gd name="connsiteY66" fmla="*/ 1664718 h 2062839"/>
                <a:gd name="connsiteX67" fmla="*/ 1878531 w 1943085"/>
                <a:gd name="connsiteY67" fmla="*/ 1672537 h 2062839"/>
                <a:gd name="connsiteX68" fmla="*/ 1916845 w 1943085"/>
                <a:gd name="connsiteY68" fmla="*/ 1652989 h 2062839"/>
                <a:gd name="connsiteX69" fmla="*/ 1937957 w 1943085"/>
                <a:gd name="connsiteY69" fmla="*/ 1520843 h 2062839"/>
                <a:gd name="connsiteX70" fmla="*/ 1907462 w 1943085"/>
                <a:gd name="connsiteY70" fmla="*/ 1491130 h 20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43085" h="2062839">
                  <a:moveTo>
                    <a:pt x="1907462" y="1491130"/>
                  </a:moveTo>
                  <a:cubicBezTo>
                    <a:pt x="1894169" y="1492694"/>
                    <a:pt x="1886350" y="1484093"/>
                    <a:pt x="1884004" y="1471582"/>
                  </a:cubicBezTo>
                  <a:cubicBezTo>
                    <a:pt x="1882440" y="1460635"/>
                    <a:pt x="1880876" y="1448906"/>
                    <a:pt x="1878531" y="1437959"/>
                  </a:cubicBezTo>
                  <a:cubicBezTo>
                    <a:pt x="1872275" y="1400427"/>
                    <a:pt x="1857418" y="1386352"/>
                    <a:pt x="1821450" y="1380097"/>
                  </a:cubicBezTo>
                  <a:cubicBezTo>
                    <a:pt x="1729183" y="1365240"/>
                    <a:pt x="1637698" y="1349602"/>
                    <a:pt x="1545431" y="1334745"/>
                  </a:cubicBezTo>
                  <a:cubicBezTo>
                    <a:pt x="1430488" y="1316761"/>
                    <a:pt x="1315545" y="1299559"/>
                    <a:pt x="1200602" y="1280792"/>
                  </a:cubicBezTo>
                  <a:cubicBezTo>
                    <a:pt x="1170107" y="1275319"/>
                    <a:pt x="1141176" y="1258117"/>
                    <a:pt x="1108335" y="1261244"/>
                  </a:cubicBezTo>
                  <a:cubicBezTo>
                    <a:pt x="1109117" y="1259680"/>
                    <a:pt x="1109117" y="1256553"/>
                    <a:pt x="1109117" y="1254989"/>
                  </a:cubicBezTo>
                  <a:cubicBezTo>
                    <a:pt x="1130229" y="1251861"/>
                    <a:pt x="1152123" y="1247951"/>
                    <a:pt x="1173234" y="1245606"/>
                  </a:cubicBezTo>
                  <a:cubicBezTo>
                    <a:pt x="1177144" y="1244824"/>
                    <a:pt x="1183399" y="1240914"/>
                    <a:pt x="1184181" y="1249515"/>
                  </a:cubicBezTo>
                  <a:cubicBezTo>
                    <a:pt x="1184963" y="1262026"/>
                    <a:pt x="1195910" y="1261244"/>
                    <a:pt x="1203730" y="1264372"/>
                  </a:cubicBezTo>
                  <a:cubicBezTo>
                    <a:pt x="1254555" y="1283138"/>
                    <a:pt x="1305380" y="1271409"/>
                    <a:pt x="1355423" y="1259680"/>
                  </a:cubicBezTo>
                  <a:cubicBezTo>
                    <a:pt x="1373407" y="1255771"/>
                    <a:pt x="1379663" y="1240132"/>
                    <a:pt x="1382790" y="1222930"/>
                  </a:cubicBezTo>
                  <a:cubicBezTo>
                    <a:pt x="1385918" y="1205728"/>
                    <a:pt x="1387482" y="1187744"/>
                    <a:pt x="1389828" y="1169759"/>
                  </a:cubicBezTo>
                  <a:cubicBezTo>
                    <a:pt x="1394519" y="1139264"/>
                    <a:pt x="1389046" y="1125190"/>
                    <a:pt x="1361678" y="1109551"/>
                  </a:cubicBezTo>
                  <a:cubicBezTo>
                    <a:pt x="1346040" y="1100950"/>
                    <a:pt x="1338221" y="1088439"/>
                    <a:pt x="1338221" y="1070455"/>
                  </a:cubicBezTo>
                  <a:cubicBezTo>
                    <a:pt x="1338221" y="1061072"/>
                    <a:pt x="1338221" y="1050907"/>
                    <a:pt x="1335875" y="1041524"/>
                  </a:cubicBezTo>
                  <a:cubicBezTo>
                    <a:pt x="1331183" y="1022757"/>
                    <a:pt x="1320236" y="1020412"/>
                    <a:pt x="1303816" y="1029795"/>
                  </a:cubicBezTo>
                  <a:cubicBezTo>
                    <a:pt x="1277230" y="1045433"/>
                    <a:pt x="1251427" y="1061072"/>
                    <a:pt x="1224060" y="1075146"/>
                  </a:cubicBezTo>
                  <a:cubicBezTo>
                    <a:pt x="1167761" y="1105642"/>
                    <a:pt x="1115372" y="1142392"/>
                    <a:pt x="1055164" y="1167413"/>
                  </a:cubicBezTo>
                  <a:cubicBezTo>
                    <a:pt x="1029360" y="1178360"/>
                    <a:pt x="1019195" y="1170541"/>
                    <a:pt x="1017631" y="1143956"/>
                  </a:cubicBezTo>
                  <a:cubicBezTo>
                    <a:pt x="1016068" y="1085311"/>
                    <a:pt x="1013722" y="58644"/>
                    <a:pt x="1011376" y="0"/>
                  </a:cubicBezTo>
                  <a:lnTo>
                    <a:pt x="816677" y="0"/>
                  </a:lnTo>
                  <a:cubicBezTo>
                    <a:pt x="815895" y="62554"/>
                    <a:pt x="815113" y="1093130"/>
                    <a:pt x="814331" y="1155684"/>
                  </a:cubicBezTo>
                  <a:cubicBezTo>
                    <a:pt x="814331" y="1162722"/>
                    <a:pt x="815113" y="1170541"/>
                    <a:pt x="803384" y="1169759"/>
                  </a:cubicBezTo>
                  <a:cubicBezTo>
                    <a:pt x="756469" y="1166632"/>
                    <a:pt x="708771" y="1171323"/>
                    <a:pt x="662638" y="1156467"/>
                  </a:cubicBezTo>
                  <a:cubicBezTo>
                    <a:pt x="560988" y="1122062"/>
                    <a:pt x="458555" y="1088439"/>
                    <a:pt x="356123" y="1056380"/>
                  </a:cubicBezTo>
                  <a:cubicBezTo>
                    <a:pt x="315463" y="1043088"/>
                    <a:pt x="309208" y="1046997"/>
                    <a:pt x="291223" y="1079056"/>
                  </a:cubicBezTo>
                  <a:cubicBezTo>
                    <a:pt x="286532" y="1086875"/>
                    <a:pt x="286532" y="1093913"/>
                    <a:pt x="286532" y="1102514"/>
                  </a:cubicBezTo>
                  <a:cubicBezTo>
                    <a:pt x="286532" y="1139264"/>
                    <a:pt x="287314" y="1175233"/>
                    <a:pt x="285750" y="1211983"/>
                  </a:cubicBezTo>
                  <a:cubicBezTo>
                    <a:pt x="284968" y="1231531"/>
                    <a:pt x="286532" y="1250298"/>
                    <a:pt x="303734" y="1263590"/>
                  </a:cubicBezTo>
                  <a:cubicBezTo>
                    <a:pt x="310772" y="1269063"/>
                    <a:pt x="316245" y="1278447"/>
                    <a:pt x="313899" y="1287048"/>
                  </a:cubicBezTo>
                  <a:cubicBezTo>
                    <a:pt x="306862" y="1315197"/>
                    <a:pt x="320937" y="1330836"/>
                    <a:pt x="342049" y="1344129"/>
                  </a:cubicBezTo>
                  <a:cubicBezTo>
                    <a:pt x="349086" y="1348038"/>
                    <a:pt x="352996" y="1354293"/>
                    <a:pt x="351432" y="1362113"/>
                  </a:cubicBezTo>
                  <a:cubicBezTo>
                    <a:pt x="350650" y="1370714"/>
                    <a:pt x="342830" y="1370714"/>
                    <a:pt x="336575" y="1372278"/>
                  </a:cubicBezTo>
                  <a:cubicBezTo>
                    <a:pt x="246654" y="1395735"/>
                    <a:pt x="156732" y="1421539"/>
                    <a:pt x="65247" y="1437959"/>
                  </a:cubicBezTo>
                  <a:cubicBezTo>
                    <a:pt x="24587" y="1444997"/>
                    <a:pt x="348" y="1478619"/>
                    <a:pt x="348" y="1513024"/>
                  </a:cubicBezTo>
                  <a:cubicBezTo>
                    <a:pt x="348" y="1550556"/>
                    <a:pt x="-434" y="1587307"/>
                    <a:pt x="348" y="1624839"/>
                  </a:cubicBezTo>
                  <a:cubicBezTo>
                    <a:pt x="348" y="1645169"/>
                    <a:pt x="7385" y="1662371"/>
                    <a:pt x="21459" y="1677228"/>
                  </a:cubicBezTo>
                  <a:cubicBezTo>
                    <a:pt x="37098" y="1692867"/>
                    <a:pt x="53518" y="1710069"/>
                    <a:pt x="53518" y="1735091"/>
                  </a:cubicBezTo>
                  <a:cubicBezTo>
                    <a:pt x="53518" y="1742910"/>
                    <a:pt x="62120" y="1746037"/>
                    <a:pt x="68375" y="1749947"/>
                  </a:cubicBezTo>
                  <a:cubicBezTo>
                    <a:pt x="100434" y="1771841"/>
                    <a:pt x="158296" y="1763240"/>
                    <a:pt x="192701" y="1731181"/>
                  </a:cubicBezTo>
                  <a:cubicBezTo>
                    <a:pt x="222414" y="1703814"/>
                    <a:pt x="230233" y="1666281"/>
                    <a:pt x="234143" y="1630313"/>
                  </a:cubicBezTo>
                  <a:cubicBezTo>
                    <a:pt x="236489" y="1607637"/>
                    <a:pt x="219286" y="1588871"/>
                    <a:pt x="201302" y="1574796"/>
                  </a:cubicBezTo>
                  <a:cubicBezTo>
                    <a:pt x="193483" y="1568540"/>
                    <a:pt x="189573" y="1559158"/>
                    <a:pt x="191919" y="1548992"/>
                  </a:cubicBezTo>
                  <a:cubicBezTo>
                    <a:pt x="195047" y="1537264"/>
                    <a:pt x="205994" y="1539610"/>
                    <a:pt x="213813" y="1538046"/>
                  </a:cubicBezTo>
                  <a:cubicBezTo>
                    <a:pt x="306080" y="1523189"/>
                    <a:pt x="399911" y="1516934"/>
                    <a:pt x="491396" y="1492694"/>
                  </a:cubicBezTo>
                  <a:cubicBezTo>
                    <a:pt x="552386" y="1476273"/>
                    <a:pt x="616504" y="1470018"/>
                    <a:pt x="678276" y="1459853"/>
                  </a:cubicBezTo>
                  <a:cubicBezTo>
                    <a:pt x="725192" y="1452034"/>
                    <a:pt x="771325" y="1440305"/>
                    <a:pt x="819023" y="1446560"/>
                  </a:cubicBezTo>
                  <a:cubicBezTo>
                    <a:pt x="848736" y="1451252"/>
                    <a:pt x="871412" y="1462199"/>
                    <a:pt x="882358" y="1495822"/>
                  </a:cubicBezTo>
                  <a:cubicBezTo>
                    <a:pt x="908162" y="1570104"/>
                    <a:pt x="931620" y="1645169"/>
                    <a:pt x="954296" y="1720234"/>
                  </a:cubicBezTo>
                  <a:cubicBezTo>
                    <a:pt x="968370" y="1766368"/>
                    <a:pt x="980099" y="1810937"/>
                    <a:pt x="964461" y="1858635"/>
                  </a:cubicBezTo>
                  <a:cubicBezTo>
                    <a:pt x="957423" y="1881310"/>
                    <a:pt x="957423" y="1906332"/>
                    <a:pt x="958987" y="1930572"/>
                  </a:cubicBezTo>
                  <a:cubicBezTo>
                    <a:pt x="962897" y="1997036"/>
                    <a:pt x="1024669" y="2058807"/>
                    <a:pt x="1091914" y="2062717"/>
                  </a:cubicBezTo>
                  <a:cubicBezTo>
                    <a:pt x="1154468" y="2065845"/>
                    <a:pt x="1227187" y="2008764"/>
                    <a:pt x="1237352" y="1946992"/>
                  </a:cubicBezTo>
                  <a:cubicBezTo>
                    <a:pt x="1241262" y="1926662"/>
                    <a:pt x="1237352" y="1907114"/>
                    <a:pt x="1227969" y="1888348"/>
                  </a:cubicBezTo>
                  <a:cubicBezTo>
                    <a:pt x="1209203" y="1849252"/>
                    <a:pt x="1177144" y="1821884"/>
                    <a:pt x="1144303" y="1796863"/>
                  </a:cubicBezTo>
                  <a:cubicBezTo>
                    <a:pt x="1137266" y="1791389"/>
                    <a:pt x="1132574" y="1787479"/>
                    <a:pt x="1130229" y="1779660"/>
                  </a:cubicBezTo>
                  <a:cubicBezTo>
                    <a:pt x="1098170" y="1676446"/>
                    <a:pt x="1063765" y="1574014"/>
                    <a:pt x="1042653" y="1467673"/>
                  </a:cubicBezTo>
                  <a:cubicBezTo>
                    <a:pt x="1035616" y="1434832"/>
                    <a:pt x="1039525" y="1430140"/>
                    <a:pt x="1073148" y="1430140"/>
                  </a:cubicBezTo>
                  <a:cubicBezTo>
                    <a:pt x="1078622" y="1430140"/>
                    <a:pt x="1084095" y="1430922"/>
                    <a:pt x="1090351" y="1431704"/>
                  </a:cubicBezTo>
                  <a:cubicBezTo>
                    <a:pt x="1158378" y="1438741"/>
                    <a:pt x="1225624" y="1447342"/>
                    <a:pt x="1293651" y="1452816"/>
                  </a:cubicBezTo>
                  <a:cubicBezTo>
                    <a:pt x="1430488" y="1463763"/>
                    <a:pt x="1568106" y="1472364"/>
                    <a:pt x="1704943" y="1485657"/>
                  </a:cubicBezTo>
                  <a:cubicBezTo>
                    <a:pt x="1762024" y="1491130"/>
                    <a:pt x="1762024" y="1491130"/>
                    <a:pt x="1746385" y="1548211"/>
                  </a:cubicBezTo>
                  <a:cubicBezTo>
                    <a:pt x="1741694" y="1563849"/>
                    <a:pt x="1737002" y="1581052"/>
                    <a:pt x="1747949" y="1595126"/>
                  </a:cubicBezTo>
                  <a:cubicBezTo>
                    <a:pt x="1759678" y="1609983"/>
                    <a:pt x="1767497" y="1626403"/>
                    <a:pt x="1771407" y="1645169"/>
                  </a:cubicBezTo>
                  <a:cubicBezTo>
                    <a:pt x="1773753" y="1656898"/>
                    <a:pt x="1780790" y="1661590"/>
                    <a:pt x="1792519" y="1664718"/>
                  </a:cubicBezTo>
                  <a:cubicBezTo>
                    <a:pt x="1820668" y="1670973"/>
                    <a:pt x="1849599" y="1670191"/>
                    <a:pt x="1878531" y="1672537"/>
                  </a:cubicBezTo>
                  <a:cubicBezTo>
                    <a:pt x="1898079" y="1674100"/>
                    <a:pt x="1908244" y="1665499"/>
                    <a:pt x="1916845" y="1652989"/>
                  </a:cubicBezTo>
                  <a:cubicBezTo>
                    <a:pt x="1944212" y="1612329"/>
                    <a:pt x="1948122" y="1566977"/>
                    <a:pt x="1937957" y="1520843"/>
                  </a:cubicBezTo>
                  <a:cubicBezTo>
                    <a:pt x="1937175" y="1504423"/>
                    <a:pt x="1928574" y="1488785"/>
                    <a:pt x="1907462" y="1491130"/>
                  </a:cubicBezTo>
                  <a:close/>
                </a:path>
              </a:pathLst>
            </a:custGeom>
            <a:solidFill>
              <a:srgbClr val="00000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0">
              <a:extLst>
                <a:ext uri="{FF2B5EF4-FFF2-40B4-BE49-F238E27FC236}">
                  <a16:creationId xmlns:a16="http://schemas.microsoft.com/office/drawing/2014/main" id="{2BFCAD98-9287-4F72-BD87-5D5CED89ABF5}"/>
                </a:ext>
              </a:extLst>
            </p:cNvPr>
            <p:cNvSpPr/>
            <p:nvPr/>
          </p:nvSpPr>
          <p:spPr>
            <a:xfrm>
              <a:off x="8891300" y="3556880"/>
              <a:ext cx="2723485" cy="2268548"/>
            </a:xfrm>
            <a:custGeom>
              <a:avLst/>
              <a:gdLst>
                <a:gd name="connsiteX0" fmla="*/ 2323913 w 2723485"/>
                <a:gd name="connsiteY0" fmla="*/ 180625 h 2268548"/>
                <a:gd name="connsiteX1" fmla="*/ 2609315 w 2723485"/>
                <a:gd name="connsiteY1" fmla="*/ 362813 h 2268548"/>
                <a:gd name="connsiteX2" fmla="*/ 2721130 w 2723485"/>
                <a:gd name="connsiteY2" fmla="*/ 698259 h 2268548"/>
                <a:gd name="connsiteX3" fmla="*/ 2581166 w 2723485"/>
                <a:gd name="connsiteY3" fmla="*/ 2227703 h 2268548"/>
                <a:gd name="connsiteX4" fmla="*/ 2538160 w 2723485"/>
                <a:gd name="connsiteY4" fmla="*/ 2231613 h 2268548"/>
                <a:gd name="connsiteX5" fmla="*/ 1925913 w 2723485"/>
                <a:gd name="connsiteY5" fmla="*/ 2268363 h 2268548"/>
                <a:gd name="connsiteX6" fmla="*/ 1883689 w 2723485"/>
                <a:gd name="connsiteY6" fmla="*/ 2248815 h 2268548"/>
                <a:gd name="connsiteX7" fmla="*/ 1789858 w 2723485"/>
                <a:gd name="connsiteY7" fmla="*/ 1972014 h 2268548"/>
                <a:gd name="connsiteX8" fmla="*/ 1701501 w 2723485"/>
                <a:gd name="connsiteY8" fmla="*/ 1803118 h 2268548"/>
                <a:gd name="connsiteX9" fmla="*/ 1379348 w 2723485"/>
                <a:gd name="connsiteY9" fmla="*/ 1356639 h 2268548"/>
                <a:gd name="connsiteX10" fmla="*/ 1256586 w 2723485"/>
                <a:gd name="connsiteY10" fmla="*/ 1059508 h 2268548"/>
                <a:gd name="connsiteX11" fmla="*/ 1232346 w 2723485"/>
                <a:gd name="connsiteY11" fmla="*/ 1018848 h 2268548"/>
                <a:gd name="connsiteX12" fmla="*/ 588040 w 2723485"/>
                <a:gd name="connsiteY12" fmla="*/ 789744 h 2268548"/>
                <a:gd name="connsiteX13" fmla="*/ 25054 w 2723485"/>
                <a:gd name="connsiteY13" fmla="*/ 659163 h 2268548"/>
                <a:gd name="connsiteX14" fmla="*/ 5506 w 2723485"/>
                <a:gd name="connsiteY14" fmla="*/ 637269 h 2268548"/>
                <a:gd name="connsiteX15" fmla="*/ 33 w 2723485"/>
                <a:gd name="connsiteY15" fmla="*/ 558294 h 2268548"/>
                <a:gd name="connsiteX16" fmla="*/ 32092 w 2723485"/>
                <a:gd name="connsiteY16" fmla="*/ 415984 h 2268548"/>
                <a:gd name="connsiteX17" fmla="*/ 263541 w 2723485"/>
                <a:gd name="connsiteY17" fmla="*/ 142310 h 2268548"/>
                <a:gd name="connsiteX18" fmla="*/ 1183085 w 2723485"/>
                <a:gd name="connsiteY18" fmla="*/ 0 h 2268548"/>
                <a:gd name="connsiteX19" fmla="*/ 2323913 w 2723485"/>
                <a:gd name="connsiteY19" fmla="*/ 180625 h 2268548"/>
                <a:gd name="connsiteX20" fmla="*/ 2148762 w 2723485"/>
                <a:gd name="connsiteY20" fmla="*/ 1605291 h 2268548"/>
                <a:gd name="connsiteX21" fmla="*/ 2080734 w 2723485"/>
                <a:gd name="connsiteY21" fmla="*/ 921107 h 2268548"/>
                <a:gd name="connsiteX22" fmla="*/ 1854758 w 2723485"/>
                <a:gd name="connsiteY22" fmla="*/ 906251 h 2268548"/>
                <a:gd name="connsiteX23" fmla="*/ 1843811 w 2723485"/>
                <a:gd name="connsiteY23" fmla="*/ 927363 h 2268548"/>
                <a:gd name="connsiteX24" fmla="*/ 2148762 w 2723485"/>
                <a:gd name="connsiteY24" fmla="*/ 1605291 h 22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3485" h="2268548">
                  <a:moveTo>
                    <a:pt x="2323913" y="180625"/>
                  </a:moveTo>
                  <a:cubicBezTo>
                    <a:pt x="2429473" y="225976"/>
                    <a:pt x="2527995" y="279929"/>
                    <a:pt x="2609315" y="362813"/>
                  </a:cubicBezTo>
                  <a:cubicBezTo>
                    <a:pt x="2701582" y="456644"/>
                    <a:pt x="2732859" y="570023"/>
                    <a:pt x="2721130" y="698259"/>
                  </a:cubicBezTo>
                  <a:cubicBezTo>
                    <a:pt x="2709402" y="818675"/>
                    <a:pt x="2586640" y="2166713"/>
                    <a:pt x="2581166" y="2227703"/>
                  </a:cubicBezTo>
                  <a:cubicBezTo>
                    <a:pt x="2566309" y="2225358"/>
                    <a:pt x="2552235" y="2230831"/>
                    <a:pt x="2538160" y="2231613"/>
                  </a:cubicBezTo>
                  <a:cubicBezTo>
                    <a:pt x="2488117" y="2233959"/>
                    <a:pt x="1953281" y="2271491"/>
                    <a:pt x="1925913" y="2268363"/>
                  </a:cubicBezTo>
                  <a:cubicBezTo>
                    <a:pt x="1909493" y="2266800"/>
                    <a:pt x="1889945" y="2266017"/>
                    <a:pt x="1883689" y="2248815"/>
                  </a:cubicBezTo>
                  <a:cubicBezTo>
                    <a:pt x="1872742" y="2222230"/>
                    <a:pt x="1803151" y="1978269"/>
                    <a:pt x="1789858" y="1972014"/>
                  </a:cubicBezTo>
                  <a:cubicBezTo>
                    <a:pt x="1767182" y="1911806"/>
                    <a:pt x="1736687" y="1856289"/>
                    <a:pt x="1701501" y="1803118"/>
                  </a:cubicBezTo>
                  <a:cubicBezTo>
                    <a:pt x="1599851" y="1649861"/>
                    <a:pt x="1490381" y="1502859"/>
                    <a:pt x="1379348" y="1356639"/>
                  </a:cubicBezTo>
                  <a:cubicBezTo>
                    <a:pt x="1312102" y="1268282"/>
                    <a:pt x="1285517" y="1163504"/>
                    <a:pt x="1256586" y="1059508"/>
                  </a:cubicBezTo>
                  <a:cubicBezTo>
                    <a:pt x="1261277" y="1049343"/>
                    <a:pt x="1244857" y="1018848"/>
                    <a:pt x="1232346" y="1018848"/>
                  </a:cubicBezTo>
                  <a:cubicBezTo>
                    <a:pt x="1208888" y="1018848"/>
                    <a:pt x="651376" y="806946"/>
                    <a:pt x="588040" y="789744"/>
                  </a:cubicBezTo>
                  <a:cubicBezTo>
                    <a:pt x="554417" y="780361"/>
                    <a:pt x="75879" y="669327"/>
                    <a:pt x="25054" y="659163"/>
                  </a:cubicBezTo>
                  <a:cubicBezTo>
                    <a:pt x="10980" y="656035"/>
                    <a:pt x="6288" y="650561"/>
                    <a:pt x="5506" y="637269"/>
                  </a:cubicBezTo>
                  <a:cubicBezTo>
                    <a:pt x="5506" y="627886"/>
                    <a:pt x="10980" y="574715"/>
                    <a:pt x="33" y="558294"/>
                  </a:cubicBezTo>
                  <a:cubicBezTo>
                    <a:pt x="-749" y="508251"/>
                    <a:pt x="12544" y="461335"/>
                    <a:pt x="32092" y="415984"/>
                  </a:cubicBezTo>
                  <a:cubicBezTo>
                    <a:pt x="82917" y="302605"/>
                    <a:pt x="168928" y="218939"/>
                    <a:pt x="263541" y="142310"/>
                  </a:cubicBezTo>
                  <a:cubicBezTo>
                    <a:pt x="268233" y="140746"/>
                    <a:pt x="1126004" y="782"/>
                    <a:pt x="1183085" y="0"/>
                  </a:cubicBezTo>
                  <a:cubicBezTo>
                    <a:pt x="1199505" y="1564"/>
                    <a:pt x="2058840" y="105560"/>
                    <a:pt x="2323913" y="180625"/>
                  </a:cubicBezTo>
                  <a:close/>
                  <a:moveTo>
                    <a:pt x="2148762" y="1605291"/>
                  </a:moveTo>
                  <a:cubicBezTo>
                    <a:pt x="2146416" y="1552120"/>
                    <a:pt x="2085426" y="945347"/>
                    <a:pt x="2080734" y="921107"/>
                  </a:cubicBezTo>
                  <a:cubicBezTo>
                    <a:pt x="2077606" y="903123"/>
                    <a:pt x="1861795" y="905469"/>
                    <a:pt x="1854758" y="906251"/>
                  </a:cubicBezTo>
                  <a:cubicBezTo>
                    <a:pt x="1839119" y="907032"/>
                    <a:pt x="1835210" y="914070"/>
                    <a:pt x="1843811" y="927363"/>
                  </a:cubicBezTo>
                  <a:cubicBezTo>
                    <a:pt x="1856322" y="943783"/>
                    <a:pt x="2129214" y="1561503"/>
                    <a:pt x="2148762" y="1605291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1">
              <a:extLst>
                <a:ext uri="{FF2B5EF4-FFF2-40B4-BE49-F238E27FC236}">
                  <a16:creationId xmlns:a16="http://schemas.microsoft.com/office/drawing/2014/main" id="{EB04E055-2CDC-48C9-A243-BE861AB2BE72}"/>
                </a:ext>
              </a:extLst>
            </p:cNvPr>
            <p:cNvSpPr/>
            <p:nvPr/>
          </p:nvSpPr>
          <p:spPr>
            <a:xfrm>
              <a:off x="9401051" y="2781103"/>
              <a:ext cx="2340403" cy="1070675"/>
            </a:xfrm>
            <a:custGeom>
              <a:avLst/>
              <a:gdLst>
                <a:gd name="connsiteX0" fmla="*/ 1795395 w 2340403"/>
                <a:gd name="connsiteY0" fmla="*/ 996280 h 1070675"/>
                <a:gd name="connsiteX1" fmla="*/ 1771155 w 2340403"/>
                <a:gd name="connsiteY1" fmla="*/ 1015046 h 1070675"/>
                <a:gd name="connsiteX2" fmla="*/ 729632 w 2340403"/>
                <a:gd name="connsiteY2" fmla="*/ 1069781 h 1070675"/>
                <a:gd name="connsiteX3" fmla="*/ 577938 w 2340403"/>
                <a:gd name="connsiteY3" fmla="*/ 1051014 h 1070675"/>
                <a:gd name="connsiteX4" fmla="*/ 24336 w 2340403"/>
                <a:gd name="connsiteY4" fmla="*/ 950928 h 1070675"/>
                <a:gd name="connsiteX5" fmla="*/ 878 w 2340403"/>
                <a:gd name="connsiteY5" fmla="*/ 921215 h 1070675"/>
                <a:gd name="connsiteX6" fmla="*/ 878 w 2340403"/>
                <a:gd name="connsiteY6" fmla="*/ 906358 h 1070675"/>
                <a:gd name="connsiteX7" fmla="*/ 572465 w 2340403"/>
                <a:gd name="connsiteY7" fmla="*/ 880555 h 1070675"/>
                <a:gd name="connsiteX8" fmla="*/ 721812 w 2340403"/>
                <a:gd name="connsiteY8" fmla="*/ 886028 h 1070675"/>
                <a:gd name="connsiteX9" fmla="*/ 1229282 w 2340403"/>
                <a:gd name="connsiteY9" fmla="*/ 37640 h 1070675"/>
                <a:gd name="connsiteX10" fmla="*/ 1248830 w 2340403"/>
                <a:gd name="connsiteY10" fmla="*/ 25911 h 1070675"/>
                <a:gd name="connsiteX11" fmla="*/ 2323194 w 2340403"/>
                <a:gd name="connsiteY11" fmla="*/ 890 h 1070675"/>
                <a:gd name="connsiteX12" fmla="*/ 2340396 w 2340403"/>
                <a:gd name="connsiteY12" fmla="*/ 3235 h 1070675"/>
                <a:gd name="connsiteX13" fmla="*/ 1795395 w 2340403"/>
                <a:gd name="connsiteY13" fmla="*/ 996280 h 107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0403" h="1070675">
                  <a:moveTo>
                    <a:pt x="1795395" y="996280"/>
                  </a:moveTo>
                  <a:cubicBezTo>
                    <a:pt x="1790703" y="1009572"/>
                    <a:pt x="1785230" y="1015046"/>
                    <a:pt x="1771155" y="1015046"/>
                  </a:cubicBezTo>
                  <a:cubicBezTo>
                    <a:pt x="1679670" y="1018955"/>
                    <a:pt x="804696" y="1062743"/>
                    <a:pt x="729632" y="1069781"/>
                  </a:cubicBezTo>
                  <a:cubicBezTo>
                    <a:pt x="677243" y="1074472"/>
                    <a:pt x="627982" y="1059616"/>
                    <a:pt x="577938" y="1051014"/>
                  </a:cubicBezTo>
                  <a:cubicBezTo>
                    <a:pt x="419208" y="1022865"/>
                    <a:pt x="50139" y="954056"/>
                    <a:pt x="24336" y="950928"/>
                  </a:cubicBezTo>
                  <a:cubicBezTo>
                    <a:pt x="6351" y="948582"/>
                    <a:pt x="-3032" y="941545"/>
                    <a:pt x="878" y="921215"/>
                  </a:cubicBezTo>
                  <a:cubicBezTo>
                    <a:pt x="1660" y="916523"/>
                    <a:pt x="878" y="911832"/>
                    <a:pt x="878" y="906358"/>
                  </a:cubicBezTo>
                  <a:cubicBezTo>
                    <a:pt x="75161" y="900103"/>
                    <a:pt x="524767" y="879773"/>
                    <a:pt x="572465" y="880555"/>
                  </a:cubicBezTo>
                  <a:cubicBezTo>
                    <a:pt x="572465" y="880555"/>
                    <a:pt x="685062" y="891502"/>
                    <a:pt x="721812" y="886028"/>
                  </a:cubicBezTo>
                  <a:cubicBezTo>
                    <a:pt x="728850" y="882119"/>
                    <a:pt x="1197223" y="92375"/>
                    <a:pt x="1229282" y="37640"/>
                  </a:cubicBezTo>
                  <a:cubicBezTo>
                    <a:pt x="1233973" y="29039"/>
                    <a:pt x="1239447" y="25911"/>
                    <a:pt x="1248830" y="25911"/>
                  </a:cubicBezTo>
                  <a:cubicBezTo>
                    <a:pt x="1392704" y="26693"/>
                    <a:pt x="2244220" y="890"/>
                    <a:pt x="2323194" y="890"/>
                  </a:cubicBezTo>
                  <a:cubicBezTo>
                    <a:pt x="2329449" y="890"/>
                    <a:pt x="2337269" y="-2238"/>
                    <a:pt x="2340396" y="3235"/>
                  </a:cubicBezTo>
                  <a:cubicBezTo>
                    <a:pt x="2342742" y="11055"/>
                    <a:pt x="1799305" y="982205"/>
                    <a:pt x="1795395" y="996280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AF17B69B-2CE4-42C6-B2E5-FF8A024FA552}"/>
                </a:ext>
              </a:extLst>
            </p:cNvPr>
            <p:cNvSpPr/>
            <p:nvPr/>
          </p:nvSpPr>
          <p:spPr>
            <a:xfrm>
              <a:off x="8359081" y="2872787"/>
              <a:ext cx="2006960" cy="795126"/>
            </a:xfrm>
            <a:custGeom>
              <a:avLst/>
              <a:gdLst>
                <a:gd name="connsiteX0" fmla="*/ 2006961 w 2006960"/>
                <a:gd name="connsiteY0" fmla="*/ 386180 h 795126"/>
                <a:gd name="connsiteX1" fmla="*/ 1776293 w 2006960"/>
                <a:gd name="connsiteY1" fmla="*/ 777142 h 795126"/>
                <a:gd name="connsiteX2" fmla="*/ 1763000 w 2006960"/>
                <a:gd name="connsiteY2" fmla="*/ 795126 h 795126"/>
                <a:gd name="connsiteX3" fmla="*/ 1613653 w 2006960"/>
                <a:gd name="connsiteY3" fmla="*/ 789653 h 795126"/>
                <a:gd name="connsiteX4" fmla="*/ 1613653 w 2006960"/>
                <a:gd name="connsiteY4" fmla="*/ 789653 h 795126"/>
                <a:gd name="connsiteX5" fmla="*/ 1548753 w 2006960"/>
                <a:gd name="connsiteY5" fmla="*/ 732572 h 795126"/>
                <a:gd name="connsiteX6" fmla="*/ 1515912 w 2006960"/>
                <a:gd name="connsiteY6" fmla="*/ 766977 h 795126"/>
                <a:gd name="connsiteX7" fmla="*/ 1454922 w 2006960"/>
                <a:gd name="connsiteY7" fmla="*/ 786525 h 795126"/>
                <a:gd name="connsiteX8" fmla="*/ 412617 w 2006960"/>
                <a:gd name="connsiteY8" fmla="*/ 777924 h 795126"/>
                <a:gd name="connsiteX9" fmla="*/ 296110 w 2006960"/>
                <a:gd name="connsiteY9" fmla="*/ 752902 h 795126"/>
                <a:gd name="connsiteX10" fmla="*/ 219481 w 2006960"/>
                <a:gd name="connsiteY10" fmla="*/ 701295 h 795126"/>
                <a:gd name="connsiteX11" fmla="*/ 213226 w 2006960"/>
                <a:gd name="connsiteY11" fmla="*/ 696604 h 795126"/>
                <a:gd name="connsiteX12" fmla="*/ 157709 w 2006960"/>
                <a:gd name="connsiteY12" fmla="*/ 598863 h 795126"/>
                <a:gd name="connsiteX13" fmla="*/ 10707 w 2006960"/>
                <a:gd name="connsiteY13" fmla="*/ 145347 h 795126"/>
                <a:gd name="connsiteX14" fmla="*/ 2888 w 2006960"/>
                <a:gd name="connsiteY14" fmla="*/ 94522 h 795126"/>
                <a:gd name="connsiteX15" fmla="*/ 16963 w 2006960"/>
                <a:gd name="connsiteY15" fmla="*/ 71064 h 795126"/>
                <a:gd name="connsiteX16" fmla="*/ 321913 w 2006960"/>
                <a:gd name="connsiteY16" fmla="*/ 28058 h 795126"/>
                <a:gd name="connsiteX17" fmla="*/ 504884 w 2006960"/>
                <a:gd name="connsiteY17" fmla="*/ 691 h 795126"/>
                <a:gd name="connsiteX18" fmla="*/ 529905 w 2006960"/>
                <a:gd name="connsiteY18" fmla="*/ 17893 h 795126"/>
                <a:gd name="connsiteX19" fmla="*/ 566656 w 2006960"/>
                <a:gd name="connsiteY19" fmla="*/ 251689 h 795126"/>
                <a:gd name="connsiteX20" fmla="*/ 554927 w 2006960"/>
                <a:gd name="connsiteY20" fmla="*/ 354903 h 795126"/>
                <a:gd name="connsiteX21" fmla="*/ 567438 w 2006960"/>
                <a:gd name="connsiteY21" fmla="*/ 379142 h 795126"/>
                <a:gd name="connsiteX22" fmla="*/ 898974 w 2006960"/>
                <a:gd name="connsiteY22" fmla="*/ 507378 h 795126"/>
                <a:gd name="connsiteX23" fmla="*/ 1110875 w 2006960"/>
                <a:gd name="connsiteY23" fmla="*/ 566804 h 795126"/>
                <a:gd name="connsiteX24" fmla="*/ 1325123 w 2006960"/>
                <a:gd name="connsiteY24" fmla="*/ 550384 h 795126"/>
                <a:gd name="connsiteX25" fmla="*/ 1545625 w 2006960"/>
                <a:gd name="connsiteY25" fmla="*/ 497995 h 795126"/>
                <a:gd name="connsiteX26" fmla="*/ 1684026 w 2006960"/>
                <a:gd name="connsiteY26" fmla="*/ 502686 h 795126"/>
                <a:gd name="connsiteX27" fmla="*/ 1699665 w 2006960"/>
                <a:gd name="connsiteY27" fmla="*/ 487048 h 795126"/>
                <a:gd name="connsiteX28" fmla="*/ 1615217 w 2006960"/>
                <a:gd name="connsiteY28" fmla="*/ 100777 h 795126"/>
                <a:gd name="connsiteX29" fmla="*/ 1630073 w 2006960"/>
                <a:gd name="connsiteY29" fmla="*/ 77319 h 795126"/>
                <a:gd name="connsiteX30" fmla="*/ 1838065 w 2006960"/>
                <a:gd name="connsiteY30" fmla="*/ 26494 h 795126"/>
                <a:gd name="connsiteX31" fmla="*/ 1985067 w 2006960"/>
                <a:gd name="connsiteY31" fmla="*/ 308769 h 795126"/>
                <a:gd name="connsiteX32" fmla="*/ 2006961 w 2006960"/>
                <a:gd name="connsiteY32" fmla="*/ 386180 h 79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6960" h="795126">
                  <a:moveTo>
                    <a:pt x="2006961" y="386180"/>
                  </a:moveTo>
                  <a:cubicBezTo>
                    <a:pt x="1963173" y="461244"/>
                    <a:pt x="1809134" y="721625"/>
                    <a:pt x="1776293" y="777142"/>
                  </a:cubicBezTo>
                  <a:cubicBezTo>
                    <a:pt x="1772383" y="783397"/>
                    <a:pt x="1770038" y="791216"/>
                    <a:pt x="1763000" y="795126"/>
                  </a:cubicBezTo>
                  <a:cubicBezTo>
                    <a:pt x="1712957" y="793562"/>
                    <a:pt x="1663696" y="791216"/>
                    <a:pt x="1613653" y="789653"/>
                  </a:cubicBezTo>
                  <a:lnTo>
                    <a:pt x="1613653" y="789653"/>
                  </a:lnTo>
                  <a:cubicBezTo>
                    <a:pt x="1594105" y="769323"/>
                    <a:pt x="1568301" y="756030"/>
                    <a:pt x="1548753" y="732572"/>
                  </a:cubicBezTo>
                  <a:cubicBezTo>
                    <a:pt x="1542498" y="751338"/>
                    <a:pt x="1529987" y="759939"/>
                    <a:pt x="1515912" y="766977"/>
                  </a:cubicBezTo>
                  <a:cubicBezTo>
                    <a:pt x="1496364" y="776360"/>
                    <a:pt x="1475252" y="780270"/>
                    <a:pt x="1454922" y="786525"/>
                  </a:cubicBezTo>
                  <a:cubicBezTo>
                    <a:pt x="1390804" y="781833"/>
                    <a:pt x="466569" y="790434"/>
                    <a:pt x="412617" y="777924"/>
                  </a:cubicBezTo>
                  <a:cubicBezTo>
                    <a:pt x="373520" y="769323"/>
                    <a:pt x="335206" y="759157"/>
                    <a:pt x="296110" y="752902"/>
                  </a:cubicBezTo>
                  <a:cubicBezTo>
                    <a:pt x="261705" y="747429"/>
                    <a:pt x="232774" y="737264"/>
                    <a:pt x="219481" y="701295"/>
                  </a:cubicBezTo>
                  <a:cubicBezTo>
                    <a:pt x="218699" y="698949"/>
                    <a:pt x="215571" y="698167"/>
                    <a:pt x="213226" y="696604"/>
                  </a:cubicBezTo>
                  <a:cubicBezTo>
                    <a:pt x="199151" y="661417"/>
                    <a:pt x="176475" y="630922"/>
                    <a:pt x="157709" y="598863"/>
                  </a:cubicBezTo>
                  <a:cubicBezTo>
                    <a:pt x="113921" y="522234"/>
                    <a:pt x="19308" y="217284"/>
                    <a:pt x="10707" y="145347"/>
                  </a:cubicBezTo>
                  <a:cubicBezTo>
                    <a:pt x="8361" y="128145"/>
                    <a:pt x="2888" y="111724"/>
                    <a:pt x="2888" y="94522"/>
                  </a:cubicBezTo>
                  <a:cubicBezTo>
                    <a:pt x="-4149" y="79665"/>
                    <a:pt x="2106" y="72628"/>
                    <a:pt x="16963" y="71064"/>
                  </a:cubicBezTo>
                  <a:cubicBezTo>
                    <a:pt x="118613" y="56989"/>
                    <a:pt x="220263" y="42133"/>
                    <a:pt x="321913" y="28058"/>
                  </a:cubicBezTo>
                  <a:cubicBezTo>
                    <a:pt x="382903" y="19457"/>
                    <a:pt x="443893" y="10856"/>
                    <a:pt x="504884" y="691"/>
                  </a:cubicBezTo>
                  <a:cubicBezTo>
                    <a:pt x="520522" y="-1655"/>
                    <a:pt x="525996" y="1473"/>
                    <a:pt x="529905" y="17893"/>
                  </a:cubicBezTo>
                  <a:cubicBezTo>
                    <a:pt x="548671" y="94522"/>
                    <a:pt x="564310" y="171932"/>
                    <a:pt x="566656" y="251689"/>
                  </a:cubicBezTo>
                  <a:cubicBezTo>
                    <a:pt x="567438" y="286093"/>
                    <a:pt x="565874" y="321280"/>
                    <a:pt x="554927" y="354903"/>
                  </a:cubicBezTo>
                  <a:cubicBezTo>
                    <a:pt x="551017" y="367413"/>
                    <a:pt x="554145" y="373669"/>
                    <a:pt x="567438" y="379142"/>
                  </a:cubicBezTo>
                  <a:cubicBezTo>
                    <a:pt x="677689" y="422930"/>
                    <a:pt x="787158" y="468282"/>
                    <a:pt x="898974" y="507378"/>
                  </a:cubicBezTo>
                  <a:cubicBezTo>
                    <a:pt x="968565" y="531617"/>
                    <a:pt x="1037374" y="556639"/>
                    <a:pt x="1110875" y="566804"/>
                  </a:cubicBezTo>
                  <a:cubicBezTo>
                    <a:pt x="1183594" y="576969"/>
                    <a:pt x="1254749" y="571496"/>
                    <a:pt x="1325123" y="550384"/>
                  </a:cubicBezTo>
                  <a:cubicBezTo>
                    <a:pt x="1397842" y="528490"/>
                    <a:pt x="1469779" y="505814"/>
                    <a:pt x="1545625" y="497995"/>
                  </a:cubicBezTo>
                  <a:cubicBezTo>
                    <a:pt x="1591759" y="493303"/>
                    <a:pt x="1638674" y="493303"/>
                    <a:pt x="1684026" y="502686"/>
                  </a:cubicBezTo>
                  <a:cubicBezTo>
                    <a:pt x="1699665" y="505814"/>
                    <a:pt x="1703574" y="502686"/>
                    <a:pt x="1699665" y="487048"/>
                  </a:cubicBezTo>
                  <a:cubicBezTo>
                    <a:pt x="1671515" y="358812"/>
                    <a:pt x="1643366" y="229795"/>
                    <a:pt x="1615217" y="100777"/>
                  </a:cubicBezTo>
                  <a:cubicBezTo>
                    <a:pt x="1612089" y="85920"/>
                    <a:pt x="1615217" y="81229"/>
                    <a:pt x="1630073" y="77319"/>
                  </a:cubicBezTo>
                  <a:cubicBezTo>
                    <a:pt x="1699665" y="60899"/>
                    <a:pt x="1768474" y="43697"/>
                    <a:pt x="1838065" y="26494"/>
                  </a:cubicBezTo>
                  <a:cubicBezTo>
                    <a:pt x="1847448" y="55425"/>
                    <a:pt x="1958481" y="236832"/>
                    <a:pt x="1985067" y="308769"/>
                  </a:cubicBezTo>
                  <a:cubicBezTo>
                    <a:pt x="1995232" y="332227"/>
                    <a:pt x="2003051" y="358812"/>
                    <a:pt x="2006961" y="386180"/>
                  </a:cubicBezTo>
                  <a:close/>
                </a:path>
              </a:pathLst>
            </a:custGeom>
            <a:solidFill>
              <a:srgbClr val="C4946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D2EF50AE-73F3-4FD4-A519-9F2617BF23FA}"/>
                </a:ext>
              </a:extLst>
            </p:cNvPr>
            <p:cNvSpPr/>
            <p:nvPr/>
          </p:nvSpPr>
          <p:spPr>
            <a:xfrm>
              <a:off x="10698360" y="6060411"/>
              <a:ext cx="991480" cy="310655"/>
            </a:xfrm>
            <a:custGeom>
              <a:avLst/>
              <a:gdLst>
                <a:gd name="connsiteX0" fmla="*/ 0 w 991480"/>
                <a:gd name="connsiteY0" fmla="*/ 4101 h 310655"/>
                <a:gd name="connsiteX1" fmla="*/ 297131 w 991480"/>
                <a:gd name="connsiteY1" fmla="*/ 50234 h 310655"/>
                <a:gd name="connsiteX2" fmla="*/ 376888 w 991480"/>
                <a:gd name="connsiteY2" fmla="*/ 72128 h 310655"/>
                <a:gd name="connsiteX3" fmla="*/ 406601 w 991480"/>
                <a:gd name="connsiteY3" fmla="*/ 65873 h 310655"/>
                <a:gd name="connsiteX4" fmla="*/ 541874 w 991480"/>
                <a:gd name="connsiteY4" fmla="*/ 13484 h 310655"/>
                <a:gd name="connsiteX5" fmla="*/ 817893 w 991480"/>
                <a:gd name="connsiteY5" fmla="*/ 29122 h 310655"/>
                <a:gd name="connsiteX6" fmla="*/ 960204 w 991480"/>
                <a:gd name="connsiteY6" fmla="*/ 108096 h 310655"/>
                <a:gd name="connsiteX7" fmla="*/ 991481 w 991480"/>
                <a:gd name="connsiteY7" fmla="*/ 169869 h 310655"/>
                <a:gd name="connsiteX8" fmla="*/ 830404 w 991480"/>
                <a:gd name="connsiteY8" fmla="*/ 289503 h 310655"/>
                <a:gd name="connsiteX9" fmla="*/ 670110 w 991480"/>
                <a:gd name="connsiteY9" fmla="*/ 304360 h 310655"/>
                <a:gd name="connsiteX10" fmla="*/ 553603 w 991480"/>
                <a:gd name="connsiteY10" fmla="*/ 262917 h 310655"/>
                <a:gd name="connsiteX11" fmla="*/ 394090 w 991480"/>
                <a:gd name="connsiteY11" fmla="*/ 210529 h 310655"/>
                <a:gd name="connsiteX12" fmla="*/ 244743 w 991480"/>
                <a:gd name="connsiteY12" fmla="*/ 200363 h 310655"/>
                <a:gd name="connsiteX13" fmla="*/ 23458 w 991480"/>
                <a:gd name="connsiteY13" fmla="*/ 66655 h 310655"/>
                <a:gd name="connsiteX14" fmla="*/ 0 w 991480"/>
                <a:gd name="connsiteY14" fmla="*/ 4101 h 31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480" h="310655">
                  <a:moveTo>
                    <a:pt x="0" y="4101"/>
                  </a:moveTo>
                  <a:cubicBezTo>
                    <a:pt x="103996" y="-11538"/>
                    <a:pt x="200173" y="20521"/>
                    <a:pt x="297131" y="50234"/>
                  </a:cubicBezTo>
                  <a:cubicBezTo>
                    <a:pt x="323717" y="58054"/>
                    <a:pt x="349520" y="68219"/>
                    <a:pt x="376888" y="72128"/>
                  </a:cubicBezTo>
                  <a:cubicBezTo>
                    <a:pt x="387835" y="73692"/>
                    <a:pt x="398000" y="72910"/>
                    <a:pt x="406601" y="65873"/>
                  </a:cubicBezTo>
                  <a:cubicBezTo>
                    <a:pt x="444915" y="30686"/>
                    <a:pt x="492613" y="18957"/>
                    <a:pt x="541874" y="13484"/>
                  </a:cubicBezTo>
                  <a:cubicBezTo>
                    <a:pt x="634923" y="3319"/>
                    <a:pt x="727190" y="3319"/>
                    <a:pt x="817893" y="29122"/>
                  </a:cubicBezTo>
                  <a:cubicBezTo>
                    <a:pt x="871064" y="44761"/>
                    <a:pt x="920325" y="67436"/>
                    <a:pt x="960204" y="108096"/>
                  </a:cubicBezTo>
                  <a:cubicBezTo>
                    <a:pt x="976624" y="125299"/>
                    <a:pt x="989135" y="145629"/>
                    <a:pt x="991481" y="169869"/>
                  </a:cubicBezTo>
                  <a:cubicBezTo>
                    <a:pt x="949256" y="225385"/>
                    <a:pt x="893740" y="261354"/>
                    <a:pt x="830404" y="289503"/>
                  </a:cubicBezTo>
                  <a:cubicBezTo>
                    <a:pt x="778015" y="312961"/>
                    <a:pt x="724062" y="315307"/>
                    <a:pt x="670110" y="304360"/>
                  </a:cubicBezTo>
                  <a:cubicBezTo>
                    <a:pt x="630231" y="296541"/>
                    <a:pt x="592699" y="276992"/>
                    <a:pt x="553603" y="262917"/>
                  </a:cubicBezTo>
                  <a:cubicBezTo>
                    <a:pt x="501214" y="244152"/>
                    <a:pt x="449607" y="219912"/>
                    <a:pt x="394090" y="210529"/>
                  </a:cubicBezTo>
                  <a:cubicBezTo>
                    <a:pt x="344829" y="202710"/>
                    <a:pt x="294786" y="196454"/>
                    <a:pt x="244743" y="200363"/>
                  </a:cubicBezTo>
                  <a:cubicBezTo>
                    <a:pt x="137619" y="209747"/>
                    <a:pt x="71937" y="152666"/>
                    <a:pt x="23458" y="66655"/>
                  </a:cubicBezTo>
                  <a:cubicBezTo>
                    <a:pt x="14075" y="46325"/>
                    <a:pt x="782" y="27558"/>
                    <a:pt x="0" y="4101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0E515AB3-1FB5-4F5E-BCD1-1214DBFD1ED6}"/>
                </a:ext>
              </a:extLst>
            </p:cNvPr>
            <p:cNvSpPr/>
            <p:nvPr/>
          </p:nvSpPr>
          <p:spPr>
            <a:xfrm>
              <a:off x="8992200" y="920181"/>
              <a:ext cx="667131" cy="544371"/>
            </a:xfrm>
            <a:custGeom>
              <a:avLst/>
              <a:gdLst>
                <a:gd name="connsiteX0" fmla="*/ 655253 w 667131"/>
                <a:gd name="connsiteY0" fmla="*/ 365208 h 544371"/>
                <a:gd name="connsiteX1" fmla="*/ 648216 w 667131"/>
                <a:gd name="connsiteY1" fmla="*/ 303436 h 544371"/>
                <a:gd name="connsiteX2" fmla="*/ 573933 w 667131"/>
                <a:gd name="connsiteY2" fmla="*/ 251047 h 544371"/>
                <a:gd name="connsiteX3" fmla="*/ 310424 w 667131"/>
                <a:gd name="connsiteY3" fmla="*/ 222116 h 544371"/>
                <a:gd name="connsiteX4" fmla="*/ 215811 w 667131"/>
                <a:gd name="connsiteY4" fmla="*/ 226808 h 544371"/>
                <a:gd name="connsiteX5" fmla="*/ 161858 w 667131"/>
                <a:gd name="connsiteY5" fmla="*/ 298745 h 544371"/>
                <a:gd name="connsiteX6" fmla="*/ 165768 w 667131"/>
                <a:gd name="connsiteY6" fmla="*/ 369118 h 544371"/>
                <a:gd name="connsiteX7" fmla="*/ 143092 w 667131"/>
                <a:gd name="connsiteY7" fmla="*/ 412124 h 544371"/>
                <a:gd name="connsiteX8" fmla="*/ 110251 w 667131"/>
                <a:gd name="connsiteY8" fmla="*/ 484843 h 544371"/>
                <a:gd name="connsiteX9" fmla="*/ 114943 w 667131"/>
                <a:gd name="connsiteY9" fmla="*/ 520029 h 544371"/>
                <a:gd name="connsiteX10" fmla="*/ 99304 w 667131"/>
                <a:gd name="connsiteY10" fmla="*/ 543487 h 544371"/>
                <a:gd name="connsiteX11" fmla="*/ 78974 w 667131"/>
                <a:gd name="connsiteY11" fmla="*/ 529413 h 544371"/>
                <a:gd name="connsiteX12" fmla="*/ 11729 w 667131"/>
                <a:gd name="connsiteY12" fmla="*/ 446529 h 544371"/>
                <a:gd name="connsiteX13" fmla="*/ 0 w 667131"/>
                <a:gd name="connsiteY13" fmla="*/ 438709 h 544371"/>
                <a:gd name="connsiteX14" fmla="*/ 12511 w 667131"/>
                <a:gd name="connsiteY14" fmla="*/ 289362 h 544371"/>
                <a:gd name="connsiteX15" fmla="*/ 150911 w 667131"/>
                <a:gd name="connsiteY15" fmla="*/ 51657 h 544371"/>
                <a:gd name="connsiteX16" fmla="*/ 601300 w 667131"/>
                <a:gd name="connsiteY16" fmla="*/ 121248 h 544371"/>
                <a:gd name="connsiteX17" fmla="*/ 662290 w 667131"/>
                <a:gd name="connsiteY17" fmla="*/ 344096 h 544371"/>
                <a:gd name="connsiteX18" fmla="*/ 655253 w 667131"/>
                <a:gd name="connsiteY18" fmla="*/ 365208 h 5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7131" h="544371">
                  <a:moveTo>
                    <a:pt x="655253" y="365208"/>
                  </a:moveTo>
                  <a:cubicBezTo>
                    <a:pt x="655253" y="344096"/>
                    <a:pt x="653689" y="323766"/>
                    <a:pt x="648216" y="303436"/>
                  </a:cubicBezTo>
                  <a:cubicBezTo>
                    <a:pt x="638832" y="266686"/>
                    <a:pt x="616939" y="247138"/>
                    <a:pt x="573933" y="251047"/>
                  </a:cubicBezTo>
                  <a:cubicBezTo>
                    <a:pt x="483229" y="260430"/>
                    <a:pt x="397218" y="240100"/>
                    <a:pt x="310424" y="222116"/>
                  </a:cubicBezTo>
                  <a:cubicBezTo>
                    <a:pt x="279147" y="215861"/>
                    <a:pt x="247088" y="216643"/>
                    <a:pt x="215811" y="226808"/>
                  </a:cubicBezTo>
                  <a:cubicBezTo>
                    <a:pt x="178279" y="238537"/>
                    <a:pt x="161858" y="259649"/>
                    <a:pt x="161858" y="298745"/>
                  </a:cubicBezTo>
                  <a:cubicBezTo>
                    <a:pt x="161858" y="322203"/>
                    <a:pt x="164204" y="345660"/>
                    <a:pt x="165768" y="369118"/>
                  </a:cubicBezTo>
                  <a:cubicBezTo>
                    <a:pt x="167332" y="388666"/>
                    <a:pt x="161077" y="403523"/>
                    <a:pt x="143092" y="412124"/>
                  </a:cubicBezTo>
                  <a:cubicBezTo>
                    <a:pt x="111033" y="426980"/>
                    <a:pt x="104778" y="452784"/>
                    <a:pt x="110251" y="484843"/>
                  </a:cubicBezTo>
                  <a:cubicBezTo>
                    <a:pt x="111815" y="496572"/>
                    <a:pt x="112597" y="508301"/>
                    <a:pt x="114943" y="520029"/>
                  </a:cubicBezTo>
                  <a:cubicBezTo>
                    <a:pt x="118071" y="534104"/>
                    <a:pt x="115725" y="540359"/>
                    <a:pt x="99304" y="543487"/>
                  </a:cubicBezTo>
                  <a:cubicBezTo>
                    <a:pt x="85230" y="545833"/>
                    <a:pt x="81320" y="544269"/>
                    <a:pt x="78974" y="529413"/>
                  </a:cubicBezTo>
                  <a:cubicBezTo>
                    <a:pt x="72719" y="489534"/>
                    <a:pt x="40660" y="468422"/>
                    <a:pt x="11729" y="446529"/>
                  </a:cubicBezTo>
                  <a:cubicBezTo>
                    <a:pt x="7819" y="443401"/>
                    <a:pt x="3910" y="441055"/>
                    <a:pt x="0" y="438709"/>
                  </a:cubicBezTo>
                  <a:cubicBezTo>
                    <a:pt x="6255" y="389448"/>
                    <a:pt x="4692" y="339405"/>
                    <a:pt x="12511" y="289362"/>
                  </a:cubicBezTo>
                  <a:cubicBezTo>
                    <a:pt x="28149" y="191621"/>
                    <a:pt x="62554" y="106391"/>
                    <a:pt x="150911" y="51657"/>
                  </a:cubicBezTo>
                  <a:cubicBezTo>
                    <a:pt x="276019" y="-25754"/>
                    <a:pt x="487921" y="-26536"/>
                    <a:pt x="601300" y="121248"/>
                  </a:cubicBezTo>
                  <a:cubicBezTo>
                    <a:pt x="652125" y="187711"/>
                    <a:pt x="678711" y="259649"/>
                    <a:pt x="662290" y="344096"/>
                  </a:cubicBezTo>
                  <a:cubicBezTo>
                    <a:pt x="660726" y="351134"/>
                    <a:pt x="660726" y="358953"/>
                    <a:pt x="655253" y="365208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5">
              <a:extLst>
                <a:ext uri="{FF2B5EF4-FFF2-40B4-BE49-F238E27FC236}">
                  <a16:creationId xmlns:a16="http://schemas.microsoft.com/office/drawing/2014/main" id="{F7103EB3-C555-4199-8BC5-99AAB81090AE}"/>
                </a:ext>
              </a:extLst>
            </p:cNvPr>
            <p:cNvSpPr/>
            <p:nvPr/>
          </p:nvSpPr>
          <p:spPr>
            <a:xfrm>
              <a:off x="9971952" y="3662440"/>
              <a:ext cx="149347" cy="9096"/>
            </a:xfrm>
            <a:custGeom>
              <a:avLst/>
              <a:gdLst>
                <a:gd name="connsiteX0" fmla="*/ 0 w 149347"/>
                <a:gd name="connsiteY0" fmla="*/ 0 h 9096"/>
                <a:gd name="connsiteX1" fmla="*/ 149348 w 149347"/>
                <a:gd name="connsiteY1" fmla="*/ 5474 h 9096"/>
                <a:gd name="connsiteX2" fmla="*/ 40660 w 149347"/>
                <a:gd name="connsiteY2" fmla="*/ 6256 h 9096"/>
                <a:gd name="connsiteX3" fmla="*/ 0 w 149347"/>
                <a:gd name="connsiteY3" fmla="*/ 0 h 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47" h="9096">
                  <a:moveTo>
                    <a:pt x="0" y="0"/>
                  </a:moveTo>
                  <a:cubicBezTo>
                    <a:pt x="50043" y="1564"/>
                    <a:pt x="99304" y="3910"/>
                    <a:pt x="149348" y="5474"/>
                  </a:cubicBezTo>
                  <a:cubicBezTo>
                    <a:pt x="113379" y="10947"/>
                    <a:pt x="76629" y="9383"/>
                    <a:pt x="40660" y="6256"/>
                  </a:cubicBezTo>
                  <a:cubicBezTo>
                    <a:pt x="27367" y="4692"/>
                    <a:pt x="11729" y="14857"/>
                    <a:pt x="0" y="0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6">
              <a:extLst>
                <a:ext uri="{FF2B5EF4-FFF2-40B4-BE49-F238E27FC236}">
                  <a16:creationId xmlns:a16="http://schemas.microsoft.com/office/drawing/2014/main" id="{2B1E3891-B398-4DC3-87C5-61B55110C769}"/>
                </a:ext>
              </a:extLst>
            </p:cNvPr>
            <p:cNvSpPr/>
            <p:nvPr/>
          </p:nvSpPr>
          <p:spPr>
            <a:xfrm>
              <a:off x="10698663" y="5785280"/>
              <a:ext cx="1180180" cy="445000"/>
            </a:xfrm>
            <a:custGeom>
              <a:avLst/>
              <a:gdLst>
                <a:gd name="connsiteX0" fmla="*/ 1131142 w 1180180"/>
                <a:gd name="connsiteY0" fmla="*/ 129103 h 445000"/>
                <a:gd name="connsiteX1" fmla="*/ 1022454 w 1180180"/>
                <a:gd name="connsiteY1" fmla="*/ 82969 h 445000"/>
                <a:gd name="connsiteX2" fmla="*/ 774584 w 1180180"/>
                <a:gd name="connsiteY2" fmla="*/ 85 h 445000"/>
                <a:gd name="connsiteX3" fmla="*/ 119331 w 1180180"/>
                <a:gd name="connsiteY3" fmla="*/ 41527 h 445000"/>
                <a:gd name="connsiteX4" fmla="*/ 77107 w 1180180"/>
                <a:gd name="connsiteY4" fmla="*/ 21979 h 445000"/>
                <a:gd name="connsiteX5" fmla="*/ 479 w 1180180"/>
                <a:gd name="connsiteY5" fmla="*/ 279232 h 445000"/>
                <a:gd name="connsiteX6" fmla="*/ 297610 w 1180180"/>
                <a:gd name="connsiteY6" fmla="*/ 325366 h 445000"/>
                <a:gd name="connsiteX7" fmla="*/ 377366 w 1180180"/>
                <a:gd name="connsiteY7" fmla="*/ 347260 h 445000"/>
                <a:gd name="connsiteX8" fmla="*/ 407079 w 1180180"/>
                <a:gd name="connsiteY8" fmla="*/ 341005 h 445000"/>
                <a:gd name="connsiteX9" fmla="*/ 542352 w 1180180"/>
                <a:gd name="connsiteY9" fmla="*/ 288616 h 445000"/>
                <a:gd name="connsiteX10" fmla="*/ 818372 w 1180180"/>
                <a:gd name="connsiteY10" fmla="*/ 304254 h 445000"/>
                <a:gd name="connsiteX11" fmla="*/ 960682 w 1180180"/>
                <a:gd name="connsiteY11" fmla="*/ 383228 h 445000"/>
                <a:gd name="connsiteX12" fmla="*/ 991959 w 1180180"/>
                <a:gd name="connsiteY12" fmla="*/ 445000 h 445000"/>
                <a:gd name="connsiteX13" fmla="*/ 1160073 w 1180180"/>
                <a:gd name="connsiteY13" fmla="*/ 247955 h 445000"/>
                <a:gd name="connsiteX14" fmla="*/ 1131142 w 1180180"/>
                <a:gd name="connsiteY14" fmla="*/ 129103 h 4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0180" h="445000">
                  <a:moveTo>
                    <a:pt x="1131142" y="129103"/>
                  </a:moveTo>
                  <a:cubicBezTo>
                    <a:pt x="1096737" y="109555"/>
                    <a:pt x="1059987" y="95480"/>
                    <a:pt x="1022454" y="82969"/>
                  </a:cubicBezTo>
                  <a:cubicBezTo>
                    <a:pt x="939570" y="54820"/>
                    <a:pt x="856686" y="27453"/>
                    <a:pt x="774584" y="85"/>
                  </a:cubicBezTo>
                  <a:cubicBezTo>
                    <a:pt x="759728" y="-2261"/>
                    <a:pt x="146699" y="44655"/>
                    <a:pt x="119331" y="41527"/>
                  </a:cubicBezTo>
                  <a:cubicBezTo>
                    <a:pt x="102911" y="39964"/>
                    <a:pt x="83363" y="39181"/>
                    <a:pt x="77107" y="21979"/>
                  </a:cubicBezTo>
                  <a:cubicBezTo>
                    <a:pt x="66160" y="-4606"/>
                    <a:pt x="-6559" y="244046"/>
                    <a:pt x="479" y="279232"/>
                  </a:cubicBezTo>
                  <a:cubicBezTo>
                    <a:pt x="104475" y="263594"/>
                    <a:pt x="200651" y="295653"/>
                    <a:pt x="297610" y="325366"/>
                  </a:cubicBezTo>
                  <a:cubicBezTo>
                    <a:pt x="324195" y="333185"/>
                    <a:pt x="349999" y="343350"/>
                    <a:pt x="377366" y="347260"/>
                  </a:cubicBezTo>
                  <a:cubicBezTo>
                    <a:pt x="388313" y="348824"/>
                    <a:pt x="398478" y="348042"/>
                    <a:pt x="407079" y="341005"/>
                  </a:cubicBezTo>
                  <a:cubicBezTo>
                    <a:pt x="445394" y="305818"/>
                    <a:pt x="493091" y="294089"/>
                    <a:pt x="542352" y="288616"/>
                  </a:cubicBezTo>
                  <a:cubicBezTo>
                    <a:pt x="635402" y="278451"/>
                    <a:pt x="727669" y="278451"/>
                    <a:pt x="818372" y="304254"/>
                  </a:cubicBezTo>
                  <a:cubicBezTo>
                    <a:pt x="871543" y="319893"/>
                    <a:pt x="920804" y="342568"/>
                    <a:pt x="960682" y="383228"/>
                  </a:cubicBezTo>
                  <a:cubicBezTo>
                    <a:pt x="977102" y="400431"/>
                    <a:pt x="989613" y="420760"/>
                    <a:pt x="991959" y="445000"/>
                  </a:cubicBezTo>
                  <a:cubicBezTo>
                    <a:pt x="1007597" y="427798"/>
                    <a:pt x="1126450" y="301908"/>
                    <a:pt x="1160073" y="247955"/>
                  </a:cubicBezTo>
                  <a:cubicBezTo>
                    <a:pt x="1193696" y="194002"/>
                    <a:pt x="1185876" y="160380"/>
                    <a:pt x="1131142" y="129103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E224EFB-7001-4719-92E2-5E2A249572D9}"/>
              </a:ext>
            </a:extLst>
          </p:cNvPr>
          <p:cNvSpPr txBox="1"/>
          <p:nvPr/>
        </p:nvSpPr>
        <p:spPr>
          <a:xfrm>
            <a:off x="6787860" y="1767297"/>
            <a:ext cx="46897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 Clean Text Slide 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7A98D4-E81A-4123-A833-E6A0596D0B63}"/>
              </a:ext>
            </a:extLst>
          </p:cNvPr>
          <p:cNvSpPr txBox="1"/>
          <p:nvPr/>
        </p:nvSpPr>
        <p:spPr>
          <a:xfrm>
            <a:off x="6787861" y="2647200"/>
            <a:ext cx="468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C983CC-724D-4F85-B850-10089018C4B2}"/>
              </a:ext>
            </a:extLst>
          </p:cNvPr>
          <p:cNvSpPr txBox="1"/>
          <p:nvPr/>
        </p:nvSpPr>
        <p:spPr>
          <a:xfrm>
            <a:off x="6831583" y="5262405"/>
            <a:ext cx="4646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직사각형 113">
            <a:extLst>
              <a:ext uri="{FF2B5EF4-FFF2-40B4-BE49-F238E27FC236}">
                <a16:creationId xmlns:a16="http://schemas.microsoft.com/office/drawing/2014/main" id="{3FEF2D69-4906-4787-BF99-D66EE91B0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678" y="4338510"/>
            <a:ext cx="1905712" cy="340519"/>
          </a:xfrm>
          <a:prstGeom prst="round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42BB04EF-4F47-4017-A49C-79BFE17EE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1914" y="4338510"/>
            <a:ext cx="1905712" cy="340519"/>
          </a:xfrm>
          <a:prstGeom prst="round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64C2CD-19A5-40EC-A714-D057FAACB809}"/>
              </a:ext>
            </a:extLst>
          </p:cNvPr>
          <p:cNvSpPr txBox="1"/>
          <p:nvPr/>
        </p:nvSpPr>
        <p:spPr>
          <a:xfrm>
            <a:off x="7213534" y="4721324"/>
            <a:ext cx="1728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7AA865-9764-42D3-9E3D-E94430A404CD}"/>
              </a:ext>
            </a:extLst>
          </p:cNvPr>
          <p:cNvSpPr txBox="1"/>
          <p:nvPr/>
        </p:nvSpPr>
        <p:spPr>
          <a:xfrm>
            <a:off x="9660770" y="4721324"/>
            <a:ext cx="1728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0F2BDA-A5B5-4417-8328-EE49E93D67A0}"/>
              </a:ext>
            </a:extLst>
          </p:cNvPr>
          <p:cNvSpPr txBox="1"/>
          <p:nvPr/>
        </p:nvSpPr>
        <p:spPr>
          <a:xfrm>
            <a:off x="714374" y="2214008"/>
            <a:ext cx="179747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 Clean Text Slide </a:t>
            </a:r>
          </a:p>
          <a:p>
            <a:pPr algn="r"/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16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34">
            <a:extLst>
              <a:ext uri="{FF2B5EF4-FFF2-40B4-BE49-F238E27FC236}">
                <a16:creationId xmlns:a16="http://schemas.microsoft.com/office/drawing/2014/main" id="{B3CA3052-46DC-476B-A0BA-26F0B1459C32}"/>
              </a:ext>
            </a:extLst>
          </p:cNvPr>
          <p:cNvGrpSpPr/>
          <p:nvPr/>
        </p:nvGrpSpPr>
        <p:grpSpPr>
          <a:xfrm>
            <a:off x="5733174" y="1859288"/>
            <a:ext cx="5714125" cy="3353443"/>
            <a:chOff x="2687165" y="3731083"/>
            <a:chExt cx="5158690" cy="3027456"/>
          </a:xfrm>
          <a:solidFill>
            <a:schemeClr val="bg1">
              <a:lumMod val="75000"/>
            </a:schemeClr>
          </a:solidFill>
        </p:grpSpPr>
        <p:sp>
          <p:nvSpPr>
            <p:cNvPr id="4" name="Freeform: Shape 335">
              <a:extLst>
                <a:ext uri="{FF2B5EF4-FFF2-40B4-BE49-F238E27FC236}">
                  <a16:creationId xmlns:a16="http://schemas.microsoft.com/office/drawing/2014/main" id="{681DFB68-7F4B-4DA5-82B3-345D13476F7D}"/>
                </a:ext>
              </a:extLst>
            </p:cNvPr>
            <p:cNvSpPr/>
            <p:nvPr/>
          </p:nvSpPr>
          <p:spPr>
            <a:xfrm>
              <a:off x="2725972" y="4290504"/>
              <a:ext cx="1906141" cy="2468035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36">
              <a:extLst>
                <a:ext uri="{FF2B5EF4-FFF2-40B4-BE49-F238E27FC236}">
                  <a16:creationId xmlns:a16="http://schemas.microsoft.com/office/drawing/2014/main" id="{D5EF41E2-EDF7-4D0A-B0C4-7EC18DF3EBA5}"/>
                </a:ext>
              </a:extLst>
            </p:cNvPr>
            <p:cNvSpPr/>
            <p:nvPr/>
          </p:nvSpPr>
          <p:spPr>
            <a:xfrm>
              <a:off x="3644583" y="3731083"/>
              <a:ext cx="2992703" cy="1030676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37">
              <a:extLst>
                <a:ext uri="{FF2B5EF4-FFF2-40B4-BE49-F238E27FC236}">
                  <a16:creationId xmlns:a16="http://schemas.microsoft.com/office/drawing/2014/main" id="{0BE6E193-D03D-429A-BD61-5C253C4FE6AB}"/>
                </a:ext>
              </a:extLst>
            </p:cNvPr>
            <p:cNvSpPr/>
            <p:nvPr/>
          </p:nvSpPr>
          <p:spPr>
            <a:xfrm>
              <a:off x="3709776" y="4075056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38">
              <a:extLst>
                <a:ext uri="{FF2B5EF4-FFF2-40B4-BE49-F238E27FC236}">
                  <a16:creationId xmlns:a16="http://schemas.microsoft.com/office/drawing/2014/main" id="{8F106E44-34C4-44A6-ADD3-271C5BEFAECF}"/>
                </a:ext>
              </a:extLst>
            </p:cNvPr>
            <p:cNvSpPr/>
            <p:nvPr/>
          </p:nvSpPr>
          <p:spPr>
            <a:xfrm>
              <a:off x="3530649" y="4043080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39">
              <a:extLst>
                <a:ext uri="{FF2B5EF4-FFF2-40B4-BE49-F238E27FC236}">
                  <a16:creationId xmlns:a16="http://schemas.microsoft.com/office/drawing/2014/main" id="{3560A746-CCD5-4AF5-968E-4C5914CADF28}"/>
                </a:ext>
              </a:extLst>
            </p:cNvPr>
            <p:cNvSpPr/>
            <p:nvPr/>
          </p:nvSpPr>
          <p:spPr>
            <a:xfrm>
              <a:off x="3730576" y="4013588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40">
              <a:extLst>
                <a:ext uri="{FF2B5EF4-FFF2-40B4-BE49-F238E27FC236}">
                  <a16:creationId xmlns:a16="http://schemas.microsoft.com/office/drawing/2014/main" id="{2A40D2EE-9951-478C-9F04-10FA5F0D51F6}"/>
                </a:ext>
              </a:extLst>
            </p:cNvPr>
            <p:cNvSpPr/>
            <p:nvPr/>
          </p:nvSpPr>
          <p:spPr>
            <a:xfrm>
              <a:off x="3458005" y="4104547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41">
              <a:extLst>
                <a:ext uri="{FF2B5EF4-FFF2-40B4-BE49-F238E27FC236}">
                  <a16:creationId xmlns:a16="http://schemas.microsoft.com/office/drawing/2014/main" id="{33D373A0-A84D-41E6-A852-E5C01B302217}"/>
                </a:ext>
              </a:extLst>
            </p:cNvPr>
            <p:cNvSpPr/>
            <p:nvPr/>
          </p:nvSpPr>
          <p:spPr>
            <a:xfrm>
              <a:off x="3317372" y="4178744"/>
              <a:ext cx="139701" cy="152117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42">
              <a:extLst>
                <a:ext uri="{FF2B5EF4-FFF2-40B4-BE49-F238E27FC236}">
                  <a16:creationId xmlns:a16="http://schemas.microsoft.com/office/drawing/2014/main" id="{2B4A0DBD-D133-45CB-9BD3-41E80A4C7F12}"/>
                </a:ext>
              </a:extLst>
            </p:cNvPr>
            <p:cNvSpPr/>
            <p:nvPr/>
          </p:nvSpPr>
          <p:spPr>
            <a:xfrm>
              <a:off x="3770313" y="4054877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43">
              <a:extLst>
                <a:ext uri="{FF2B5EF4-FFF2-40B4-BE49-F238E27FC236}">
                  <a16:creationId xmlns:a16="http://schemas.microsoft.com/office/drawing/2014/main" id="{E469A80E-94BE-415D-8C50-096BBCFAE0A3}"/>
                </a:ext>
              </a:extLst>
            </p:cNvPr>
            <p:cNvSpPr/>
            <p:nvPr/>
          </p:nvSpPr>
          <p:spPr>
            <a:xfrm>
              <a:off x="3430685" y="4132177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44">
              <a:extLst>
                <a:ext uri="{FF2B5EF4-FFF2-40B4-BE49-F238E27FC236}">
                  <a16:creationId xmlns:a16="http://schemas.microsoft.com/office/drawing/2014/main" id="{231DC374-C621-43E1-927B-1F617CE723F0}"/>
                </a:ext>
              </a:extLst>
            </p:cNvPr>
            <p:cNvSpPr/>
            <p:nvPr/>
          </p:nvSpPr>
          <p:spPr>
            <a:xfrm>
              <a:off x="3367354" y="4082195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45">
              <a:extLst>
                <a:ext uri="{FF2B5EF4-FFF2-40B4-BE49-F238E27FC236}">
                  <a16:creationId xmlns:a16="http://schemas.microsoft.com/office/drawing/2014/main" id="{98798663-F148-46DE-89B3-04898E10625B}"/>
                </a:ext>
              </a:extLst>
            </p:cNvPr>
            <p:cNvSpPr/>
            <p:nvPr/>
          </p:nvSpPr>
          <p:spPr>
            <a:xfrm>
              <a:off x="3502709" y="4062328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46">
              <a:extLst>
                <a:ext uri="{FF2B5EF4-FFF2-40B4-BE49-F238E27FC236}">
                  <a16:creationId xmlns:a16="http://schemas.microsoft.com/office/drawing/2014/main" id="{8BA78BE3-D25F-439E-9857-FB2116D17412}"/>
                </a:ext>
              </a:extLst>
            </p:cNvPr>
            <p:cNvSpPr/>
            <p:nvPr/>
          </p:nvSpPr>
          <p:spPr>
            <a:xfrm>
              <a:off x="5862412" y="4041217"/>
              <a:ext cx="260775" cy="310444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47">
              <a:extLst>
                <a:ext uri="{FF2B5EF4-FFF2-40B4-BE49-F238E27FC236}">
                  <a16:creationId xmlns:a16="http://schemas.microsoft.com/office/drawing/2014/main" id="{A58FC41F-4DE2-4BA4-B4C3-3261C81768BA}"/>
                </a:ext>
              </a:extLst>
            </p:cNvPr>
            <p:cNvSpPr/>
            <p:nvPr/>
          </p:nvSpPr>
          <p:spPr>
            <a:xfrm>
              <a:off x="7125618" y="4179675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48">
              <a:extLst>
                <a:ext uri="{FF2B5EF4-FFF2-40B4-BE49-F238E27FC236}">
                  <a16:creationId xmlns:a16="http://schemas.microsoft.com/office/drawing/2014/main" id="{8208B422-C28A-45EB-999D-4EC4D35922D7}"/>
                </a:ext>
              </a:extLst>
            </p:cNvPr>
            <p:cNvSpPr/>
            <p:nvPr/>
          </p:nvSpPr>
          <p:spPr>
            <a:xfrm>
              <a:off x="3826505" y="4062328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49">
              <a:extLst>
                <a:ext uri="{FF2B5EF4-FFF2-40B4-BE49-F238E27FC236}">
                  <a16:creationId xmlns:a16="http://schemas.microsoft.com/office/drawing/2014/main" id="{D377ACCF-4A11-4E66-A251-4A69EDADCCFA}"/>
                </a:ext>
              </a:extLst>
            </p:cNvPr>
            <p:cNvSpPr/>
            <p:nvPr/>
          </p:nvSpPr>
          <p:spPr>
            <a:xfrm>
              <a:off x="7212854" y="4119450"/>
              <a:ext cx="71404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50">
              <a:extLst>
                <a:ext uri="{FF2B5EF4-FFF2-40B4-BE49-F238E27FC236}">
                  <a16:creationId xmlns:a16="http://schemas.microsoft.com/office/drawing/2014/main" id="{56F54A82-BC31-4D76-88D2-070072E771A2}"/>
                </a:ext>
              </a:extLst>
            </p:cNvPr>
            <p:cNvSpPr/>
            <p:nvPr/>
          </p:nvSpPr>
          <p:spPr>
            <a:xfrm>
              <a:off x="7085881" y="4082195"/>
              <a:ext cx="108657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51">
              <a:extLst>
                <a:ext uri="{FF2B5EF4-FFF2-40B4-BE49-F238E27FC236}">
                  <a16:creationId xmlns:a16="http://schemas.microsoft.com/office/drawing/2014/main" id="{862473EE-08FA-4247-ACA0-4D05141C0284}"/>
                </a:ext>
              </a:extLst>
            </p:cNvPr>
            <p:cNvSpPr/>
            <p:nvPr/>
          </p:nvSpPr>
          <p:spPr>
            <a:xfrm>
              <a:off x="4090073" y="4082195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52">
              <a:extLst>
                <a:ext uri="{FF2B5EF4-FFF2-40B4-BE49-F238E27FC236}">
                  <a16:creationId xmlns:a16="http://schemas.microsoft.com/office/drawing/2014/main" id="{0A301D24-62B6-4795-AF50-BE0B4025A980}"/>
                </a:ext>
              </a:extLst>
            </p:cNvPr>
            <p:cNvSpPr/>
            <p:nvPr/>
          </p:nvSpPr>
          <p:spPr>
            <a:xfrm>
              <a:off x="6122566" y="4209168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53">
              <a:extLst>
                <a:ext uri="{FF2B5EF4-FFF2-40B4-BE49-F238E27FC236}">
                  <a16:creationId xmlns:a16="http://schemas.microsoft.com/office/drawing/2014/main" id="{2E2B367B-22E3-48C2-A3C8-9EF525622A62}"/>
                </a:ext>
              </a:extLst>
            </p:cNvPr>
            <p:cNvSpPr/>
            <p:nvPr/>
          </p:nvSpPr>
          <p:spPr>
            <a:xfrm>
              <a:off x="4937592" y="4135282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54">
              <a:extLst>
                <a:ext uri="{FF2B5EF4-FFF2-40B4-BE49-F238E27FC236}">
                  <a16:creationId xmlns:a16="http://schemas.microsoft.com/office/drawing/2014/main" id="{EC012320-AA2C-44A0-9F36-E4BCC6A19D3B}"/>
                </a:ext>
              </a:extLst>
            </p:cNvPr>
            <p:cNvSpPr/>
            <p:nvPr/>
          </p:nvSpPr>
          <p:spPr>
            <a:xfrm>
              <a:off x="5256420" y="5105111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55">
              <a:extLst>
                <a:ext uri="{FF2B5EF4-FFF2-40B4-BE49-F238E27FC236}">
                  <a16:creationId xmlns:a16="http://schemas.microsoft.com/office/drawing/2014/main" id="{6229B0D6-FACB-4065-B2F7-F132F217DAE2}"/>
                </a:ext>
              </a:extLst>
            </p:cNvPr>
            <p:cNvSpPr/>
            <p:nvPr/>
          </p:nvSpPr>
          <p:spPr>
            <a:xfrm>
              <a:off x="3850409" y="4200786"/>
              <a:ext cx="406685" cy="447040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56">
              <a:extLst>
                <a:ext uri="{FF2B5EF4-FFF2-40B4-BE49-F238E27FC236}">
                  <a16:creationId xmlns:a16="http://schemas.microsoft.com/office/drawing/2014/main" id="{A812388D-0958-4FB5-8483-819A797558C8}"/>
                </a:ext>
              </a:extLst>
            </p:cNvPr>
            <p:cNvSpPr/>
            <p:nvPr/>
          </p:nvSpPr>
          <p:spPr>
            <a:xfrm>
              <a:off x="5463799" y="5234257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57">
              <a:extLst>
                <a:ext uri="{FF2B5EF4-FFF2-40B4-BE49-F238E27FC236}">
                  <a16:creationId xmlns:a16="http://schemas.microsoft.com/office/drawing/2014/main" id="{4241BDAB-3D20-4A78-A896-BAEA44C55C75}"/>
                </a:ext>
              </a:extLst>
            </p:cNvPr>
            <p:cNvSpPr/>
            <p:nvPr/>
          </p:nvSpPr>
          <p:spPr>
            <a:xfrm>
              <a:off x="5144039" y="5162544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58">
              <a:extLst>
                <a:ext uri="{FF2B5EF4-FFF2-40B4-BE49-F238E27FC236}">
                  <a16:creationId xmlns:a16="http://schemas.microsoft.com/office/drawing/2014/main" id="{0617F195-D6BB-4CE3-B184-D8B9891473E0}"/>
                </a:ext>
              </a:extLst>
            </p:cNvPr>
            <p:cNvSpPr/>
            <p:nvPr/>
          </p:nvSpPr>
          <p:spPr>
            <a:xfrm>
              <a:off x="5247107" y="5141123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59">
              <a:extLst>
                <a:ext uri="{FF2B5EF4-FFF2-40B4-BE49-F238E27FC236}">
                  <a16:creationId xmlns:a16="http://schemas.microsoft.com/office/drawing/2014/main" id="{CC387785-6600-4F19-BFE1-A36B3B741A82}"/>
                </a:ext>
              </a:extLst>
            </p:cNvPr>
            <p:cNvSpPr/>
            <p:nvPr/>
          </p:nvSpPr>
          <p:spPr>
            <a:xfrm>
              <a:off x="5592945" y="5239534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60">
              <a:extLst>
                <a:ext uri="{FF2B5EF4-FFF2-40B4-BE49-F238E27FC236}">
                  <a16:creationId xmlns:a16="http://schemas.microsoft.com/office/drawing/2014/main" id="{A84BA867-CE9E-4109-B1FD-7774252A90F2}"/>
                </a:ext>
              </a:extLst>
            </p:cNvPr>
            <p:cNvSpPr/>
            <p:nvPr/>
          </p:nvSpPr>
          <p:spPr>
            <a:xfrm>
              <a:off x="4877987" y="3996512"/>
              <a:ext cx="2967868" cy="2340753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61">
              <a:extLst>
                <a:ext uri="{FF2B5EF4-FFF2-40B4-BE49-F238E27FC236}">
                  <a16:creationId xmlns:a16="http://schemas.microsoft.com/office/drawing/2014/main" id="{3E8F1C44-B0CD-4C19-85E2-01CA29557B2B}"/>
                </a:ext>
              </a:extLst>
            </p:cNvPr>
            <p:cNvSpPr/>
            <p:nvPr/>
          </p:nvSpPr>
          <p:spPr>
            <a:xfrm>
              <a:off x="3690218" y="4196439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62">
              <a:extLst>
                <a:ext uri="{FF2B5EF4-FFF2-40B4-BE49-F238E27FC236}">
                  <a16:creationId xmlns:a16="http://schemas.microsoft.com/office/drawing/2014/main" id="{476996B5-96E5-4D1D-9750-5ECDA6C315D2}"/>
                </a:ext>
              </a:extLst>
            </p:cNvPr>
            <p:cNvSpPr/>
            <p:nvPr/>
          </p:nvSpPr>
          <p:spPr>
            <a:xfrm>
              <a:off x="3753549" y="4135281"/>
              <a:ext cx="40358" cy="34148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63">
              <a:extLst>
                <a:ext uri="{FF2B5EF4-FFF2-40B4-BE49-F238E27FC236}">
                  <a16:creationId xmlns:a16="http://schemas.microsoft.com/office/drawing/2014/main" id="{1F0E621F-B0B9-4694-AD42-AA67EF9102C5}"/>
                </a:ext>
              </a:extLst>
            </p:cNvPr>
            <p:cNvSpPr/>
            <p:nvPr/>
          </p:nvSpPr>
          <p:spPr>
            <a:xfrm>
              <a:off x="3770313" y="4179675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64">
              <a:extLst>
                <a:ext uri="{FF2B5EF4-FFF2-40B4-BE49-F238E27FC236}">
                  <a16:creationId xmlns:a16="http://schemas.microsoft.com/office/drawing/2014/main" id="{C9F9DC3D-5CEB-4FED-A0D6-15C70278EE53}"/>
                </a:ext>
              </a:extLst>
            </p:cNvPr>
            <p:cNvSpPr/>
            <p:nvPr/>
          </p:nvSpPr>
          <p:spPr>
            <a:xfrm>
              <a:off x="3630613" y="4070708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65">
              <a:extLst>
                <a:ext uri="{FF2B5EF4-FFF2-40B4-BE49-F238E27FC236}">
                  <a16:creationId xmlns:a16="http://schemas.microsoft.com/office/drawing/2014/main" id="{9FD452BD-5107-45E6-B5FB-280A7EFFF09C}"/>
                </a:ext>
              </a:extLst>
            </p:cNvPr>
            <p:cNvSpPr/>
            <p:nvPr/>
          </p:nvSpPr>
          <p:spPr>
            <a:xfrm>
              <a:off x="3646445" y="4107651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66">
              <a:extLst>
                <a:ext uri="{FF2B5EF4-FFF2-40B4-BE49-F238E27FC236}">
                  <a16:creationId xmlns:a16="http://schemas.microsoft.com/office/drawing/2014/main" id="{79FC5E6A-F8B5-4E3D-AA12-93F6CC258144}"/>
                </a:ext>
              </a:extLst>
            </p:cNvPr>
            <p:cNvSpPr/>
            <p:nvPr/>
          </p:nvSpPr>
          <p:spPr>
            <a:xfrm>
              <a:off x="3750446" y="4075055"/>
              <a:ext cx="235939" cy="102446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67">
              <a:extLst>
                <a:ext uri="{FF2B5EF4-FFF2-40B4-BE49-F238E27FC236}">
                  <a16:creationId xmlns:a16="http://schemas.microsoft.com/office/drawing/2014/main" id="{E84656B9-A8E6-46A7-8824-54FEDDE16EB7}"/>
                </a:ext>
              </a:extLst>
            </p:cNvPr>
            <p:cNvSpPr/>
            <p:nvPr/>
          </p:nvSpPr>
          <p:spPr>
            <a:xfrm>
              <a:off x="6856462" y="5409966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8">
              <a:extLst>
                <a:ext uri="{FF2B5EF4-FFF2-40B4-BE49-F238E27FC236}">
                  <a16:creationId xmlns:a16="http://schemas.microsoft.com/office/drawing/2014/main" id="{6CBB3F7A-B534-4DCC-A954-7AE2C3F8C63D}"/>
                </a:ext>
              </a:extLst>
            </p:cNvPr>
            <p:cNvSpPr/>
            <p:nvPr/>
          </p:nvSpPr>
          <p:spPr>
            <a:xfrm>
              <a:off x="6876330" y="5644041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69">
              <a:extLst>
                <a:ext uri="{FF2B5EF4-FFF2-40B4-BE49-F238E27FC236}">
                  <a16:creationId xmlns:a16="http://schemas.microsoft.com/office/drawing/2014/main" id="{2098F280-E64A-471E-890B-9C66943FBB40}"/>
                </a:ext>
              </a:extLst>
            </p:cNvPr>
            <p:cNvSpPr/>
            <p:nvPr/>
          </p:nvSpPr>
          <p:spPr>
            <a:xfrm>
              <a:off x="6851184" y="5514895"/>
              <a:ext cx="83820" cy="139700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70">
              <a:extLst>
                <a:ext uri="{FF2B5EF4-FFF2-40B4-BE49-F238E27FC236}">
                  <a16:creationId xmlns:a16="http://schemas.microsoft.com/office/drawing/2014/main" id="{F4AB3E62-A87B-4194-A357-E48945E2B10B}"/>
                </a:ext>
              </a:extLst>
            </p:cNvPr>
            <p:cNvSpPr/>
            <p:nvPr/>
          </p:nvSpPr>
          <p:spPr>
            <a:xfrm>
              <a:off x="6849321" y="5908540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71">
              <a:extLst>
                <a:ext uri="{FF2B5EF4-FFF2-40B4-BE49-F238E27FC236}">
                  <a16:creationId xmlns:a16="http://schemas.microsoft.com/office/drawing/2014/main" id="{33DFC76E-423C-4374-8963-BCDE941DB8CA}"/>
                </a:ext>
              </a:extLst>
            </p:cNvPr>
            <p:cNvSpPr/>
            <p:nvPr/>
          </p:nvSpPr>
          <p:spPr>
            <a:xfrm>
              <a:off x="6900234" y="5913816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72">
              <a:extLst>
                <a:ext uri="{FF2B5EF4-FFF2-40B4-BE49-F238E27FC236}">
                  <a16:creationId xmlns:a16="http://schemas.microsoft.com/office/drawing/2014/main" id="{C7005EEC-BE77-47EC-93CF-1EADBB48A84A}"/>
                </a:ext>
              </a:extLst>
            </p:cNvPr>
            <p:cNvSpPr/>
            <p:nvPr/>
          </p:nvSpPr>
          <p:spPr>
            <a:xfrm>
              <a:off x="6939972" y="527461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73">
              <a:extLst>
                <a:ext uri="{FF2B5EF4-FFF2-40B4-BE49-F238E27FC236}">
                  <a16:creationId xmlns:a16="http://schemas.microsoft.com/office/drawing/2014/main" id="{0E30AC5E-DC34-4887-B827-847766531F57}"/>
                </a:ext>
              </a:extLst>
            </p:cNvPr>
            <p:cNvSpPr/>
            <p:nvPr/>
          </p:nvSpPr>
          <p:spPr>
            <a:xfrm>
              <a:off x="6808653" y="5623862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74">
              <a:extLst>
                <a:ext uri="{FF2B5EF4-FFF2-40B4-BE49-F238E27FC236}">
                  <a16:creationId xmlns:a16="http://schemas.microsoft.com/office/drawing/2014/main" id="{C0028455-3C67-47C4-A398-B904DD7A7901}"/>
                </a:ext>
              </a:extLst>
            </p:cNvPr>
            <p:cNvSpPr/>
            <p:nvPr/>
          </p:nvSpPr>
          <p:spPr>
            <a:xfrm>
              <a:off x="4168927" y="5514895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75">
              <a:extLst>
                <a:ext uri="{FF2B5EF4-FFF2-40B4-BE49-F238E27FC236}">
                  <a16:creationId xmlns:a16="http://schemas.microsoft.com/office/drawing/2014/main" id="{9C403089-497D-4E46-9E76-90DD329AA586}"/>
                </a:ext>
              </a:extLst>
            </p:cNvPr>
            <p:cNvSpPr/>
            <p:nvPr/>
          </p:nvSpPr>
          <p:spPr>
            <a:xfrm>
              <a:off x="2808240" y="5420520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76">
              <a:extLst>
                <a:ext uri="{FF2B5EF4-FFF2-40B4-BE49-F238E27FC236}">
                  <a16:creationId xmlns:a16="http://schemas.microsoft.com/office/drawing/2014/main" id="{6C00E221-0AA3-4DCF-B434-BCBBC3D13858}"/>
                </a:ext>
              </a:extLst>
            </p:cNvPr>
            <p:cNvSpPr/>
            <p:nvPr/>
          </p:nvSpPr>
          <p:spPr>
            <a:xfrm>
              <a:off x="4066790" y="504705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77">
              <a:extLst>
                <a:ext uri="{FF2B5EF4-FFF2-40B4-BE49-F238E27FC236}">
                  <a16:creationId xmlns:a16="http://schemas.microsoft.com/office/drawing/2014/main" id="{C7F304A1-95D9-4009-8BDF-0AB1EFBBE1A1}"/>
                </a:ext>
              </a:extLst>
            </p:cNvPr>
            <p:cNvSpPr/>
            <p:nvPr/>
          </p:nvSpPr>
          <p:spPr>
            <a:xfrm>
              <a:off x="4243745" y="501414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78">
              <a:extLst>
                <a:ext uri="{FF2B5EF4-FFF2-40B4-BE49-F238E27FC236}">
                  <a16:creationId xmlns:a16="http://schemas.microsoft.com/office/drawing/2014/main" id="{8698E710-594B-46C6-B489-BFEBF928BF04}"/>
                </a:ext>
              </a:extLst>
            </p:cNvPr>
            <p:cNvSpPr/>
            <p:nvPr/>
          </p:nvSpPr>
          <p:spPr>
            <a:xfrm>
              <a:off x="6688821" y="5690608"/>
              <a:ext cx="149014" cy="161431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79">
              <a:extLst>
                <a:ext uri="{FF2B5EF4-FFF2-40B4-BE49-F238E27FC236}">
                  <a16:creationId xmlns:a16="http://schemas.microsoft.com/office/drawing/2014/main" id="{083154DB-696A-438D-98AD-F9138D14E342}"/>
                </a:ext>
              </a:extLst>
            </p:cNvPr>
            <p:cNvSpPr/>
            <p:nvPr/>
          </p:nvSpPr>
          <p:spPr>
            <a:xfrm>
              <a:off x="6961703" y="5762321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80">
              <a:extLst>
                <a:ext uri="{FF2B5EF4-FFF2-40B4-BE49-F238E27FC236}">
                  <a16:creationId xmlns:a16="http://schemas.microsoft.com/office/drawing/2014/main" id="{EB2335A8-46FF-4AEE-8072-5F21698A0AE5}"/>
                </a:ext>
              </a:extLst>
            </p:cNvPr>
            <p:cNvSpPr/>
            <p:nvPr/>
          </p:nvSpPr>
          <p:spPr>
            <a:xfrm>
              <a:off x="7269045" y="5852349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81">
              <a:extLst>
                <a:ext uri="{FF2B5EF4-FFF2-40B4-BE49-F238E27FC236}">
                  <a16:creationId xmlns:a16="http://schemas.microsoft.com/office/drawing/2014/main" id="{1EA116A9-E37D-4334-A193-B63DBB9C35AB}"/>
                </a:ext>
              </a:extLst>
            </p:cNvPr>
            <p:cNvSpPr/>
            <p:nvPr/>
          </p:nvSpPr>
          <p:spPr>
            <a:xfrm>
              <a:off x="7008580" y="5801436"/>
              <a:ext cx="291819" cy="152117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82">
              <a:extLst>
                <a:ext uri="{FF2B5EF4-FFF2-40B4-BE49-F238E27FC236}">
                  <a16:creationId xmlns:a16="http://schemas.microsoft.com/office/drawing/2014/main" id="{5E85CFB3-F48E-4676-8D3A-08F9C401E274}"/>
                </a:ext>
              </a:extLst>
            </p:cNvPr>
            <p:cNvSpPr/>
            <p:nvPr/>
          </p:nvSpPr>
          <p:spPr>
            <a:xfrm>
              <a:off x="7300400" y="5823788"/>
              <a:ext cx="37253" cy="34148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83">
              <a:extLst>
                <a:ext uri="{FF2B5EF4-FFF2-40B4-BE49-F238E27FC236}">
                  <a16:creationId xmlns:a16="http://schemas.microsoft.com/office/drawing/2014/main" id="{8956EB23-A4A9-40C6-88E6-8E9F569C435D}"/>
                </a:ext>
              </a:extLst>
            </p:cNvPr>
            <p:cNvSpPr/>
            <p:nvPr/>
          </p:nvSpPr>
          <p:spPr>
            <a:xfrm>
              <a:off x="7503432" y="6096669"/>
              <a:ext cx="43462" cy="34148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84">
              <a:extLst>
                <a:ext uri="{FF2B5EF4-FFF2-40B4-BE49-F238E27FC236}">
                  <a16:creationId xmlns:a16="http://schemas.microsoft.com/office/drawing/2014/main" id="{4EBCAE53-3D3A-4CD6-953E-957341599961}"/>
                </a:ext>
              </a:extLst>
            </p:cNvPr>
            <p:cNvSpPr/>
            <p:nvPr/>
          </p:nvSpPr>
          <p:spPr>
            <a:xfrm>
              <a:off x="7529509" y="6010055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85">
              <a:extLst>
                <a:ext uri="{FF2B5EF4-FFF2-40B4-BE49-F238E27FC236}">
                  <a16:creationId xmlns:a16="http://schemas.microsoft.com/office/drawing/2014/main" id="{E539A145-0A3B-4AAA-98DE-61849BEE0036}"/>
                </a:ext>
              </a:extLst>
            </p:cNvPr>
            <p:cNvSpPr/>
            <p:nvPr/>
          </p:nvSpPr>
          <p:spPr>
            <a:xfrm>
              <a:off x="7059494" y="5873459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86">
              <a:extLst>
                <a:ext uri="{FF2B5EF4-FFF2-40B4-BE49-F238E27FC236}">
                  <a16:creationId xmlns:a16="http://schemas.microsoft.com/office/drawing/2014/main" id="{CB39E7EC-6452-4DC0-A863-88691D7D6F0E}"/>
                </a:ext>
              </a:extLst>
            </p:cNvPr>
            <p:cNvSpPr/>
            <p:nvPr/>
          </p:nvSpPr>
          <p:spPr>
            <a:xfrm>
              <a:off x="6836594" y="5928407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87">
              <a:extLst>
                <a:ext uri="{FF2B5EF4-FFF2-40B4-BE49-F238E27FC236}">
                  <a16:creationId xmlns:a16="http://schemas.microsoft.com/office/drawing/2014/main" id="{375AE8C5-5005-4C53-A0B8-AB904D08EEDF}"/>
                </a:ext>
              </a:extLst>
            </p:cNvPr>
            <p:cNvSpPr/>
            <p:nvPr/>
          </p:nvSpPr>
          <p:spPr>
            <a:xfrm>
              <a:off x="6939972" y="5836516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88">
              <a:extLst>
                <a:ext uri="{FF2B5EF4-FFF2-40B4-BE49-F238E27FC236}">
                  <a16:creationId xmlns:a16="http://schemas.microsoft.com/office/drawing/2014/main" id="{16962031-5ACB-41D7-A8D7-A221E5FB5E9C}"/>
                </a:ext>
              </a:extLst>
            </p:cNvPr>
            <p:cNvSpPr/>
            <p:nvPr/>
          </p:nvSpPr>
          <p:spPr>
            <a:xfrm>
              <a:off x="6803375" y="5908540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89">
              <a:extLst>
                <a:ext uri="{FF2B5EF4-FFF2-40B4-BE49-F238E27FC236}">
                  <a16:creationId xmlns:a16="http://schemas.microsoft.com/office/drawing/2014/main" id="{FFFD115D-8119-4A10-B488-550857995389}"/>
                </a:ext>
              </a:extLst>
            </p:cNvPr>
            <p:cNvSpPr/>
            <p:nvPr/>
          </p:nvSpPr>
          <p:spPr>
            <a:xfrm>
              <a:off x="2868777" y="5437596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90">
              <a:extLst>
                <a:ext uri="{FF2B5EF4-FFF2-40B4-BE49-F238E27FC236}">
                  <a16:creationId xmlns:a16="http://schemas.microsoft.com/office/drawing/2014/main" id="{B4577A58-C011-4B8D-A3C5-BB8975C079CC}"/>
                </a:ext>
              </a:extLst>
            </p:cNvPr>
            <p:cNvSpPr/>
            <p:nvPr/>
          </p:nvSpPr>
          <p:spPr>
            <a:xfrm>
              <a:off x="6993058" y="5054506"/>
              <a:ext cx="229731" cy="266982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91">
              <a:extLst>
                <a:ext uri="{FF2B5EF4-FFF2-40B4-BE49-F238E27FC236}">
                  <a16:creationId xmlns:a16="http://schemas.microsoft.com/office/drawing/2014/main" id="{CD2C272E-C7C1-4291-818A-9B730EA9CF79}"/>
                </a:ext>
              </a:extLst>
            </p:cNvPr>
            <p:cNvSpPr/>
            <p:nvPr/>
          </p:nvSpPr>
          <p:spPr>
            <a:xfrm>
              <a:off x="6968844" y="5832170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92">
              <a:extLst>
                <a:ext uri="{FF2B5EF4-FFF2-40B4-BE49-F238E27FC236}">
                  <a16:creationId xmlns:a16="http://schemas.microsoft.com/office/drawing/2014/main" id="{27CA5169-2F4A-4B19-8CF1-54B2797115EE}"/>
                </a:ext>
              </a:extLst>
            </p:cNvPr>
            <p:cNvSpPr/>
            <p:nvPr/>
          </p:nvSpPr>
          <p:spPr>
            <a:xfrm>
              <a:off x="6983435" y="5324283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93">
              <a:extLst>
                <a:ext uri="{FF2B5EF4-FFF2-40B4-BE49-F238E27FC236}">
                  <a16:creationId xmlns:a16="http://schemas.microsoft.com/office/drawing/2014/main" id="{228C9A23-C4B3-446D-B178-9E815A0F5593}"/>
                </a:ext>
              </a:extLst>
            </p:cNvPr>
            <p:cNvSpPr/>
            <p:nvPr/>
          </p:nvSpPr>
          <p:spPr>
            <a:xfrm>
              <a:off x="6832557" y="5765736"/>
              <a:ext cx="99344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94">
              <a:extLst>
                <a:ext uri="{FF2B5EF4-FFF2-40B4-BE49-F238E27FC236}">
                  <a16:creationId xmlns:a16="http://schemas.microsoft.com/office/drawing/2014/main" id="{2FBA49D7-A67D-43A5-A28C-6EA9CBBC075B}"/>
                </a:ext>
              </a:extLst>
            </p:cNvPr>
            <p:cNvSpPr/>
            <p:nvPr/>
          </p:nvSpPr>
          <p:spPr>
            <a:xfrm>
              <a:off x="7352245" y="5852349"/>
              <a:ext cx="21731" cy="34148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95">
              <a:extLst>
                <a:ext uri="{FF2B5EF4-FFF2-40B4-BE49-F238E27FC236}">
                  <a16:creationId xmlns:a16="http://schemas.microsoft.com/office/drawing/2014/main" id="{DAA6A4D9-A505-4FA2-B86D-A5F2C96ED3EC}"/>
                </a:ext>
              </a:extLst>
            </p:cNvPr>
            <p:cNvSpPr/>
            <p:nvPr/>
          </p:nvSpPr>
          <p:spPr>
            <a:xfrm>
              <a:off x="6269097" y="5666083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96">
              <a:extLst>
                <a:ext uri="{FF2B5EF4-FFF2-40B4-BE49-F238E27FC236}">
                  <a16:creationId xmlns:a16="http://schemas.microsoft.com/office/drawing/2014/main" id="{6407F282-D03C-4E73-A057-F58E8E7942F2}"/>
                </a:ext>
              </a:extLst>
            </p:cNvPr>
            <p:cNvSpPr/>
            <p:nvPr/>
          </p:nvSpPr>
          <p:spPr>
            <a:xfrm>
              <a:off x="6752462" y="5941136"/>
              <a:ext cx="599161" cy="468771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97">
              <a:extLst>
                <a:ext uri="{FF2B5EF4-FFF2-40B4-BE49-F238E27FC236}">
                  <a16:creationId xmlns:a16="http://schemas.microsoft.com/office/drawing/2014/main" id="{2DB71550-A338-4198-97AD-4283E50B62C0}"/>
                </a:ext>
              </a:extLst>
            </p:cNvPr>
            <p:cNvSpPr/>
            <p:nvPr/>
          </p:nvSpPr>
          <p:spPr>
            <a:xfrm>
              <a:off x="7376460" y="5893637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98">
              <a:extLst>
                <a:ext uri="{FF2B5EF4-FFF2-40B4-BE49-F238E27FC236}">
                  <a16:creationId xmlns:a16="http://schemas.microsoft.com/office/drawing/2014/main" id="{C617F679-E7FF-4628-BD8A-2A8204B901F1}"/>
                </a:ext>
              </a:extLst>
            </p:cNvPr>
            <p:cNvSpPr/>
            <p:nvPr/>
          </p:nvSpPr>
          <p:spPr>
            <a:xfrm>
              <a:off x="2900132" y="5457774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99">
              <a:extLst>
                <a:ext uri="{FF2B5EF4-FFF2-40B4-BE49-F238E27FC236}">
                  <a16:creationId xmlns:a16="http://schemas.microsoft.com/office/drawing/2014/main" id="{96CB7D88-9E55-4036-ABF0-09C99578CFC3}"/>
                </a:ext>
              </a:extLst>
            </p:cNvPr>
            <p:cNvSpPr/>
            <p:nvPr/>
          </p:nvSpPr>
          <p:spPr>
            <a:xfrm>
              <a:off x="6488893" y="5710476"/>
              <a:ext cx="301132" cy="207998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00">
              <a:extLst>
                <a:ext uri="{FF2B5EF4-FFF2-40B4-BE49-F238E27FC236}">
                  <a16:creationId xmlns:a16="http://schemas.microsoft.com/office/drawing/2014/main" id="{BE4F4486-9D4A-4874-919F-7E908833BF0B}"/>
                </a:ext>
              </a:extLst>
            </p:cNvPr>
            <p:cNvSpPr/>
            <p:nvPr/>
          </p:nvSpPr>
          <p:spPr>
            <a:xfrm>
              <a:off x="7403468" y="5901089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01">
              <a:extLst>
                <a:ext uri="{FF2B5EF4-FFF2-40B4-BE49-F238E27FC236}">
                  <a16:creationId xmlns:a16="http://schemas.microsoft.com/office/drawing/2014/main" id="{A9BB93A3-66E0-4FE4-8E36-41CF7663B58C}"/>
                </a:ext>
              </a:extLst>
            </p:cNvPr>
            <p:cNvSpPr/>
            <p:nvPr/>
          </p:nvSpPr>
          <p:spPr>
            <a:xfrm>
              <a:off x="7568937" y="6290386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02">
              <a:extLst>
                <a:ext uri="{FF2B5EF4-FFF2-40B4-BE49-F238E27FC236}">
                  <a16:creationId xmlns:a16="http://schemas.microsoft.com/office/drawing/2014/main" id="{82492704-D9F8-406D-9520-EFC31D4A4EAB}"/>
                </a:ext>
              </a:extLst>
            </p:cNvPr>
            <p:cNvSpPr/>
            <p:nvPr/>
          </p:nvSpPr>
          <p:spPr>
            <a:xfrm>
              <a:off x="7483564" y="6426051"/>
              <a:ext cx="117970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03">
              <a:extLst>
                <a:ext uri="{FF2B5EF4-FFF2-40B4-BE49-F238E27FC236}">
                  <a16:creationId xmlns:a16="http://schemas.microsoft.com/office/drawing/2014/main" id="{2BE440C4-A6A7-4CEB-9FFE-637E211AE156}"/>
                </a:ext>
              </a:extLst>
            </p:cNvPr>
            <p:cNvSpPr/>
            <p:nvPr/>
          </p:nvSpPr>
          <p:spPr>
            <a:xfrm>
              <a:off x="7696219" y="6032407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04">
              <a:extLst>
                <a:ext uri="{FF2B5EF4-FFF2-40B4-BE49-F238E27FC236}">
                  <a16:creationId xmlns:a16="http://schemas.microsoft.com/office/drawing/2014/main" id="{7C3574D6-59C0-4A1C-A385-8697EF168340}"/>
                </a:ext>
              </a:extLst>
            </p:cNvPr>
            <p:cNvSpPr/>
            <p:nvPr/>
          </p:nvSpPr>
          <p:spPr>
            <a:xfrm>
              <a:off x="7436686" y="5917853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05">
              <a:extLst>
                <a:ext uri="{FF2B5EF4-FFF2-40B4-BE49-F238E27FC236}">
                  <a16:creationId xmlns:a16="http://schemas.microsoft.com/office/drawing/2014/main" id="{6937646E-30C1-4DD6-A2F2-DAC705143977}"/>
                </a:ext>
              </a:extLst>
            </p:cNvPr>
            <p:cNvSpPr/>
            <p:nvPr/>
          </p:nvSpPr>
          <p:spPr>
            <a:xfrm>
              <a:off x="7423336" y="5928407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06">
              <a:extLst>
                <a:ext uri="{FF2B5EF4-FFF2-40B4-BE49-F238E27FC236}">
                  <a16:creationId xmlns:a16="http://schemas.microsoft.com/office/drawing/2014/main" id="{07F62F20-04C6-4F7C-B275-3EA7A68BC54E}"/>
                </a:ext>
              </a:extLst>
            </p:cNvPr>
            <p:cNvSpPr/>
            <p:nvPr/>
          </p:nvSpPr>
          <p:spPr>
            <a:xfrm>
              <a:off x="7449104" y="5945482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07">
              <a:extLst>
                <a:ext uri="{FF2B5EF4-FFF2-40B4-BE49-F238E27FC236}">
                  <a16:creationId xmlns:a16="http://schemas.microsoft.com/office/drawing/2014/main" id="{475D53F3-7DB6-4DFB-81BE-E0847ECD5ADF}"/>
                </a:ext>
              </a:extLst>
            </p:cNvPr>
            <p:cNvSpPr/>
            <p:nvPr/>
          </p:nvSpPr>
          <p:spPr>
            <a:xfrm>
              <a:off x="7229308" y="6429154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08">
              <a:extLst>
                <a:ext uri="{FF2B5EF4-FFF2-40B4-BE49-F238E27FC236}">
                  <a16:creationId xmlns:a16="http://schemas.microsoft.com/office/drawing/2014/main" id="{B9D3533D-C98C-49E3-A443-0C2A6F993007}"/>
                </a:ext>
              </a:extLst>
            </p:cNvPr>
            <p:cNvSpPr/>
            <p:nvPr/>
          </p:nvSpPr>
          <p:spPr>
            <a:xfrm>
              <a:off x="4103112" y="5644041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09">
              <a:extLst>
                <a:ext uri="{FF2B5EF4-FFF2-40B4-BE49-F238E27FC236}">
                  <a16:creationId xmlns:a16="http://schemas.microsoft.com/office/drawing/2014/main" id="{39EFAC88-C9FD-4356-B899-093010A192CE}"/>
                </a:ext>
              </a:extLst>
            </p:cNvPr>
            <p:cNvSpPr/>
            <p:nvPr/>
          </p:nvSpPr>
          <p:spPr>
            <a:xfrm>
              <a:off x="4008426" y="5514895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10">
              <a:extLst>
                <a:ext uri="{FF2B5EF4-FFF2-40B4-BE49-F238E27FC236}">
                  <a16:creationId xmlns:a16="http://schemas.microsoft.com/office/drawing/2014/main" id="{C0973B9A-53C6-40EA-ACA2-046EADAA04C6}"/>
                </a:ext>
              </a:extLst>
            </p:cNvPr>
            <p:cNvSpPr/>
            <p:nvPr/>
          </p:nvSpPr>
          <p:spPr>
            <a:xfrm>
              <a:off x="3912498" y="5445978"/>
              <a:ext cx="155224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411">
              <a:extLst>
                <a:ext uri="{FF2B5EF4-FFF2-40B4-BE49-F238E27FC236}">
                  <a16:creationId xmlns:a16="http://schemas.microsoft.com/office/drawing/2014/main" id="{7EC3ABBF-AD3E-4A95-B920-BA917AD760D7}"/>
                </a:ext>
              </a:extLst>
            </p:cNvPr>
            <p:cNvSpPr/>
            <p:nvPr/>
          </p:nvSpPr>
          <p:spPr>
            <a:xfrm>
              <a:off x="4008426" y="5417417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412">
              <a:extLst>
                <a:ext uri="{FF2B5EF4-FFF2-40B4-BE49-F238E27FC236}">
                  <a16:creationId xmlns:a16="http://schemas.microsoft.com/office/drawing/2014/main" id="{9D1125DB-8435-47F9-8B9D-80DA05D043D9}"/>
                </a:ext>
              </a:extLst>
            </p:cNvPr>
            <p:cNvSpPr/>
            <p:nvPr/>
          </p:nvSpPr>
          <p:spPr>
            <a:xfrm>
              <a:off x="4000044" y="5393202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13">
              <a:extLst>
                <a:ext uri="{FF2B5EF4-FFF2-40B4-BE49-F238E27FC236}">
                  <a16:creationId xmlns:a16="http://schemas.microsoft.com/office/drawing/2014/main" id="{ED92AD48-F455-4257-9355-4760AA30BEE3}"/>
                </a:ext>
              </a:extLst>
            </p:cNvPr>
            <p:cNvSpPr/>
            <p:nvPr/>
          </p:nvSpPr>
          <p:spPr>
            <a:xfrm>
              <a:off x="5743822" y="6002604"/>
              <a:ext cx="99344" cy="207998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14">
              <a:extLst>
                <a:ext uri="{FF2B5EF4-FFF2-40B4-BE49-F238E27FC236}">
                  <a16:creationId xmlns:a16="http://schemas.microsoft.com/office/drawing/2014/main" id="{8DD298D4-82D5-4936-8DAA-5BAC362045D2}"/>
                </a:ext>
              </a:extLst>
            </p:cNvPr>
            <p:cNvSpPr/>
            <p:nvPr/>
          </p:nvSpPr>
          <p:spPr>
            <a:xfrm>
              <a:off x="4236604" y="6661989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15">
              <a:extLst>
                <a:ext uri="{FF2B5EF4-FFF2-40B4-BE49-F238E27FC236}">
                  <a16:creationId xmlns:a16="http://schemas.microsoft.com/office/drawing/2014/main" id="{DDC946D1-A698-4DDA-A980-2627A542B390}"/>
                </a:ext>
              </a:extLst>
            </p:cNvPr>
            <p:cNvSpPr/>
            <p:nvPr/>
          </p:nvSpPr>
          <p:spPr>
            <a:xfrm>
              <a:off x="4403314" y="5779394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16">
              <a:extLst>
                <a:ext uri="{FF2B5EF4-FFF2-40B4-BE49-F238E27FC236}">
                  <a16:creationId xmlns:a16="http://schemas.microsoft.com/office/drawing/2014/main" id="{8D473AF7-BA96-404C-A4DC-9D8D165A181E}"/>
                </a:ext>
              </a:extLst>
            </p:cNvPr>
            <p:cNvSpPr/>
            <p:nvPr/>
          </p:nvSpPr>
          <p:spPr>
            <a:xfrm>
              <a:off x="4237535" y="6453369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17">
              <a:extLst>
                <a:ext uri="{FF2B5EF4-FFF2-40B4-BE49-F238E27FC236}">
                  <a16:creationId xmlns:a16="http://schemas.microsoft.com/office/drawing/2014/main" id="{28BFBE99-F20E-40CB-8444-5BEED7853915}"/>
                </a:ext>
              </a:extLst>
            </p:cNvPr>
            <p:cNvSpPr/>
            <p:nvPr/>
          </p:nvSpPr>
          <p:spPr>
            <a:xfrm>
              <a:off x="4152163" y="6693653"/>
              <a:ext cx="58985" cy="52775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18">
              <a:extLst>
                <a:ext uri="{FF2B5EF4-FFF2-40B4-BE49-F238E27FC236}">
                  <a16:creationId xmlns:a16="http://schemas.microsoft.com/office/drawing/2014/main" id="{DAA1F3D2-4321-42BE-A0B3-8403123EA37D}"/>
                </a:ext>
              </a:extLst>
            </p:cNvPr>
            <p:cNvSpPr/>
            <p:nvPr/>
          </p:nvSpPr>
          <p:spPr>
            <a:xfrm>
              <a:off x="4063685" y="5497821"/>
              <a:ext cx="86925" cy="34148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19">
              <a:extLst>
                <a:ext uri="{FF2B5EF4-FFF2-40B4-BE49-F238E27FC236}">
                  <a16:creationId xmlns:a16="http://schemas.microsoft.com/office/drawing/2014/main" id="{A0DDBE2C-9CAD-4954-B7FF-E4DDA2EF0564}"/>
                </a:ext>
              </a:extLst>
            </p:cNvPr>
            <p:cNvSpPr/>
            <p:nvPr/>
          </p:nvSpPr>
          <p:spPr>
            <a:xfrm>
              <a:off x="4215805" y="5526383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20">
              <a:extLst>
                <a:ext uri="{FF2B5EF4-FFF2-40B4-BE49-F238E27FC236}">
                  <a16:creationId xmlns:a16="http://schemas.microsoft.com/office/drawing/2014/main" id="{8EE37B73-7739-42D9-841B-57C85D2AF54C}"/>
                </a:ext>
              </a:extLst>
            </p:cNvPr>
            <p:cNvSpPr/>
            <p:nvPr/>
          </p:nvSpPr>
          <p:spPr>
            <a:xfrm>
              <a:off x="4066790" y="5047057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21">
              <a:extLst>
                <a:ext uri="{FF2B5EF4-FFF2-40B4-BE49-F238E27FC236}">
                  <a16:creationId xmlns:a16="http://schemas.microsoft.com/office/drawing/2014/main" id="{E51E4247-40A7-49D6-A628-90B2F7B2A14F}"/>
                </a:ext>
              </a:extLst>
            </p:cNvPr>
            <p:cNvSpPr/>
            <p:nvPr/>
          </p:nvSpPr>
          <p:spPr>
            <a:xfrm>
              <a:off x="3707293" y="4372461"/>
              <a:ext cx="55880" cy="43461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22">
              <a:extLst>
                <a:ext uri="{FF2B5EF4-FFF2-40B4-BE49-F238E27FC236}">
                  <a16:creationId xmlns:a16="http://schemas.microsoft.com/office/drawing/2014/main" id="{954D2C93-1EBE-4C61-B082-BDD3CCF73FF6}"/>
                </a:ext>
              </a:extLst>
            </p:cNvPr>
            <p:cNvSpPr/>
            <p:nvPr/>
          </p:nvSpPr>
          <p:spPr>
            <a:xfrm>
              <a:off x="3927089" y="4626405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23">
              <a:extLst>
                <a:ext uri="{FF2B5EF4-FFF2-40B4-BE49-F238E27FC236}">
                  <a16:creationId xmlns:a16="http://schemas.microsoft.com/office/drawing/2014/main" id="{DD22657B-AD1C-455A-B836-4D852C5D6EC9}"/>
                </a:ext>
              </a:extLst>
            </p:cNvPr>
            <p:cNvSpPr/>
            <p:nvPr/>
          </p:nvSpPr>
          <p:spPr>
            <a:xfrm>
              <a:off x="3587461" y="4223137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24">
              <a:extLst>
                <a:ext uri="{FF2B5EF4-FFF2-40B4-BE49-F238E27FC236}">
                  <a16:creationId xmlns:a16="http://schemas.microsoft.com/office/drawing/2014/main" id="{DA3CEA07-BC6A-4E96-9E0E-DE4E1BA84A94}"/>
                </a:ext>
              </a:extLst>
            </p:cNvPr>
            <p:cNvSpPr/>
            <p:nvPr/>
          </p:nvSpPr>
          <p:spPr>
            <a:xfrm>
              <a:off x="2717279" y="4696876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25">
              <a:extLst>
                <a:ext uri="{FF2B5EF4-FFF2-40B4-BE49-F238E27FC236}">
                  <a16:creationId xmlns:a16="http://schemas.microsoft.com/office/drawing/2014/main" id="{760B4597-664A-42C1-B4E2-8BC5D3853FAA}"/>
                </a:ext>
              </a:extLst>
            </p:cNvPr>
            <p:cNvSpPr/>
            <p:nvPr/>
          </p:nvSpPr>
          <p:spPr>
            <a:xfrm>
              <a:off x="2917517" y="4768277"/>
              <a:ext cx="31045" cy="34148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26">
              <a:extLst>
                <a:ext uri="{FF2B5EF4-FFF2-40B4-BE49-F238E27FC236}">
                  <a16:creationId xmlns:a16="http://schemas.microsoft.com/office/drawing/2014/main" id="{A49171A6-8BBC-495F-A030-2BE9892EB50D}"/>
                </a:ext>
              </a:extLst>
            </p:cNvPr>
            <p:cNvSpPr/>
            <p:nvPr/>
          </p:nvSpPr>
          <p:spPr>
            <a:xfrm>
              <a:off x="3423855" y="4239901"/>
              <a:ext cx="245252" cy="170744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27">
              <a:extLst>
                <a:ext uri="{FF2B5EF4-FFF2-40B4-BE49-F238E27FC236}">
                  <a16:creationId xmlns:a16="http://schemas.microsoft.com/office/drawing/2014/main" id="{AEB99170-7B72-4D10-8BEC-7C3FA2408509}"/>
                </a:ext>
              </a:extLst>
            </p:cNvPr>
            <p:cNvSpPr/>
            <p:nvPr/>
          </p:nvSpPr>
          <p:spPr>
            <a:xfrm>
              <a:off x="2687165" y="4573939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28">
              <a:extLst>
                <a:ext uri="{FF2B5EF4-FFF2-40B4-BE49-F238E27FC236}">
                  <a16:creationId xmlns:a16="http://schemas.microsoft.com/office/drawing/2014/main" id="{415DFAAD-F4A7-457A-979C-F79943A59873}"/>
                </a:ext>
              </a:extLst>
            </p:cNvPr>
            <p:cNvSpPr/>
            <p:nvPr/>
          </p:nvSpPr>
          <p:spPr>
            <a:xfrm>
              <a:off x="3878348" y="4529856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29">
              <a:extLst>
                <a:ext uri="{FF2B5EF4-FFF2-40B4-BE49-F238E27FC236}">
                  <a16:creationId xmlns:a16="http://schemas.microsoft.com/office/drawing/2014/main" id="{EEA3FB39-6752-4E5E-A1A5-03FE666C2A36}"/>
                </a:ext>
              </a:extLst>
            </p:cNvPr>
            <p:cNvSpPr/>
            <p:nvPr/>
          </p:nvSpPr>
          <p:spPr>
            <a:xfrm>
              <a:off x="4263923" y="4941508"/>
              <a:ext cx="93134" cy="111759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30">
              <a:extLst>
                <a:ext uri="{FF2B5EF4-FFF2-40B4-BE49-F238E27FC236}">
                  <a16:creationId xmlns:a16="http://schemas.microsoft.com/office/drawing/2014/main" id="{54B1F0F2-BC45-4DBD-AC33-54A703E8DB1F}"/>
                </a:ext>
              </a:extLst>
            </p:cNvPr>
            <p:cNvSpPr/>
            <p:nvPr/>
          </p:nvSpPr>
          <p:spPr>
            <a:xfrm>
              <a:off x="4034503" y="4432068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31">
              <a:extLst>
                <a:ext uri="{FF2B5EF4-FFF2-40B4-BE49-F238E27FC236}">
                  <a16:creationId xmlns:a16="http://schemas.microsoft.com/office/drawing/2014/main" id="{230B6AE7-F837-431C-ABB4-31DC504BB400}"/>
                </a:ext>
              </a:extLst>
            </p:cNvPr>
            <p:cNvSpPr/>
            <p:nvPr/>
          </p:nvSpPr>
          <p:spPr>
            <a:xfrm>
              <a:off x="3958443" y="4877556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32">
              <a:extLst>
                <a:ext uri="{FF2B5EF4-FFF2-40B4-BE49-F238E27FC236}">
                  <a16:creationId xmlns:a16="http://schemas.microsoft.com/office/drawing/2014/main" id="{6A1AA230-E14B-42DE-A1FA-2CA28654AE11}"/>
                </a:ext>
              </a:extLst>
            </p:cNvPr>
            <p:cNvSpPr/>
            <p:nvPr/>
          </p:nvSpPr>
          <p:spPr>
            <a:xfrm>
              <a:off x="4347123" y="4401645"/>
              <a:ext cx="40358" cy="34148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33">
              <a:extLst>
                <a:ext uri="{FF2B5EF4-FFF2-40B4-BE49-F238E27FC236}">
                  <a16:creationId xmlns:a16="http://schemas.microsoft.com/office/drawing/2014/main" id="{7098D6A7-465A-46EC-97C2-E5C82EF2ECFE}"/>
                </a:ext>
              </a:extLst>
            </p:cNvPr>
            <p:cNvSpPr/>
            <p:nvPr/>
          </p:nvSpPr>
          <p:spPr>
            <a:xfrm>
              <a:off x="4024258" y="4593810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34">
              <a:extLst>
                <a:ext uri="{FF2B5EF4-FFF2-40B4-BE49-F238E27FC236}">
                  <a16:creationId xmlns:a16="http://schemas.microsoft.com/office/drawing/2014/main" id="{8561F865-E0D8-40CA-AD90-ADCD170D9F5A}"/>
                </a:ext>
              </a:extLst>
            </p:cNvPr>
            <p:cNvSpPr/>
            <p:nvPr/>
          </p:nvSpPr>
          <p:spPr>
            <a:xfrm>
              <a:off x="3970862" y="4639135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35">
              <a:extLst>
                <a:ext uri="{FF2B5EF4-FFF2-40B4-BE49-F238E27FC236}">
                  <a16:creationId xmlns:a16="http://schemas.microsoft.com/office/drawing/2014/main" id="{B83D74E8-B658-477D-AF84-5A13C80D7A7E}"/>
                </a:ext>
              </a:extLst>
            </p:cNvPr>
            <p:cNvSpPr/>
            <p:nvPr/>
          </p:nvSpPr>
          <p:spPr>
            <a:xfrm>
              <a:off x="7159767" y="4855513"/>
              <a:ext cx="43462" cy="189371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36">
              <a:extLst>
                <a:ext uri="{FF2B5EF4-FFF2-40B4-BE49-F238E27FC236}">
                  <a16:creationId xmlns:a16="http://schemas.microsoft.com/office/drawing/2014/main" id="{1AEDCCE1-0973-4589-B82E-5E34DE67179C}"/>
                </a:ext>
              </a:extLst>
            </p:cNvPr>
            <p:cNvSpPr/>
            <p:nvPr/>
          </p:nvSpPr>
          <p:spPr>
            <a:xfrm>
              <a:off x="3223927" y="4869172"/>
              <a:ext cx="34149" cy="43461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37">
              <a:extLst>
                <a:ext uri="{FF2B5EF4-FFF2-40B4-BE49-F238E27FC236}">
                  <a16:creationId xmlns:a16="http://schemas.microsoft.com/office/drawing/2014/main" id="{68B00A25-D566-4AA8-B8E2-4B1D1C15AFE7}"/>
                </a:ext>
              </a:extLst>
            </p:cNvPr>
            <p:cNvSpPr/>
            <p:nvPr/>
          </p:nvSpPr>
          <p:spPr>
            <a:xfrm>
              <a:off x="5439273" y="4744063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38">
              <a:extLst>
                <a:ext uri="{FF2B5EF4-FFF2-40B4-BE49-F238E27FC236}">
                  <a16:creationId xmlns:a16="http://schemas.microsoft.com/office/drawing/2014/main" id="{568CC807-61D8-4FD2-B75D-DE5FBA311D2F}"/>
                </a:ext>
              </a:extLst>
            </p:cNvPr>
            <p:cNvSpPr/>
            <p:nvPr/>
          </p:nvSpPr>
          <p:spPr>
            <a:xfrm>
              <a:off x="5039107" y="4734749"/>
              <a:ext cx="111760" cy="217311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39">
              <a:extLst>
                <a:ext uri="{FF2B5EF4-FFF2-40B4-BE49-F238E27FC236}">
                  <a16:creationId xmlns:a16="http://schemas.microsoft.com/office/drawing/2014/main" id="{28EC0B01-EEF0-4D61-9F06-02EAE32CB449}"/>
                </a:ext>
              </a:extLst>
            </p:cNvPr>
            <p:cNvSpPr/>
            <p:nvPr/>
          </p:nvSpPr>
          <p:spPr>
            <a:xfrm>
              <a:off x="5278771" y="4812361"/>
              <a:ext cx="24836" cy="34148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40">
              <a:extLst>
                <a:ext uri="{FF2B5EF4-FFF2-40B4-BE49-F238E27FC236}">
                  <a16:creationId xmlns:a16="http://schemas.microsoft.com/office/drawing/2014/main" id="{7AAFD83B-7176-4189-AF90-E4B9AD9BF510}"/>
                </a:ext>
              </a:extLst>
            </p:cNvPr>
            <p:cNvSpPr/>
            <p:nvPr/>
          </p:nvSpPr>
          <p:spPr>
            <a:xfrm>
              <a:off x="7689078" y="4320927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41">
              <a:extLst>
                <a:ext uri="{FF2B5EF4-FFF2-40B4-BE49-F238E27FC236}">
                  <a16:creationId xmlns:a16="http://schemas.microsoft.com/office/drawing/2014/main" id="{EB48D32F-11FB-44FC-B190-C22DE1388F94}"/>
                </a:ext>
              </a:extLst>
            </p:cNvPr>
            <p:cNvSpPr/>
            <p:nvPr/>
          </p:nvSpPr>
          <p:spPr>
            <a:xfrm>
              <a:off x="5774866" y="4394503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42">
              <a:extLst>
                <a:ext uri="{FF2B5EF4-FFF2-40B4-BE49-F238E27FC236}">
                  <a16:creationId xmlns:a16="http://schemas.microsoft.com/office/drawing/2014/main" id="{85F66C23-10F7-49EC-8989-CCF2CEEECE9B}"/>
                </a:ext>
              </a:extLst>
            </p:cNvPr>
            <p:cNvSpPr/>
            <p:nvPr/>
          </p:nvSpPr>
          <p:spPr>
            <a:xfrm>
              <a:off x="7132758" y="4215687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43">
              <a:extLst>
                <a:ext uri="{FF2B5EF4-FFF2-40B4-BE49-F238E27FC236}">
                  <a16:creationId xmlns:a16="http://schemas.microsoft.com/office/drawing/2014/main" id="{C9B1EDA2-165F-40ED-9D0B-C45FF4EC87B8}"/>
                </a:ext>
              </a:extLst>
            </p:cNvPr>
            <p:cNvSpPr/>
            <p:nvPr/>
          </p:nvSpPr>
          <p:spPr>
            <a:xfrm>
              <a:off x="5371597" y="4771383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44">
              <a:extLst>
                <a:ext uri="{FF2B5EF4-FFF2-40B4-BE49-F238E27FC236}">
                  <a16:creationId xmlns:a16="http://schemas.microsoft.com/office/drawing/2014/main" id="{7F94216F-54BC-4D2F-9FE0-5A0C83B156EF}"/>
                </a:ext>
              </a:extLst>
            </p:cNvPr>
            <p:cNvSpPr/>
            <p:nvPr/>
          </p:nvSpPr>
          <p:spPr>
            <a:xfrm>
              <a:off x="4983852" y="4840923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45">
              <a:extLst>
                <a:ext uri="{FF2B5EF4-FFF2-40B4-BE49-F238E27FC236}">
                  <a16:creationId xmlns:a16="http://schemas.microsoft.com/office/drawing/2014/main" id="{4776217F-18CB-4537-9E90-3AB2837E8C0E}"/>
                </a:ext>
              </a:extLst>
            </p:cNvPr>
            <p:cNvSpPr/>
            <p:nvPr/>
          </p:nvSpPr>
          <p:spPr>
            <a:xfrm>
              <a:off x="4217978" y="4962619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46">
              <a:extLst>
                <a:ext uri="{FF2B5EF4-FFF2-40B4-BE49-F238E27FC236}">
                  <a16:creationId xmlns:a16="http://schemas.microsoft.com/office/drawing/2014/main" id="{241DCBC9-9217-4442-AAA4-3495F4135CB6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9822CCD4-6BEC-4A87-AAC7-2942BBB5BB0E}"/>
              </a:ext>
            </a:extLst>
          </p:cNvPr>
          <p:cNvSpPr txBox="1"/>
          <p:nvPr/>
        </p:nvSpPr>
        <p:spPr>
          <a:xfrm>
            <a:off x="677231" y="3416903"/>
            <a:ext cx="4766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596E1A4-EA5B-4A80-AEFA-ECD2E39129D7}"/>
              </a:ext>
            </a:extLst>
          </p:cNvPr>
          <p:cNvSpPr txBox="1"/>
          <p:nvPr/>
        </p:nvSpPr>
        <p:spPr>
          <a:xfrm>
            <a:off x="677231" y="3024522"/>
            <a:ext cx="4766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9F4EFA2-E9AC-485E-945B-631380AAE549}"/>
              </a:ext>
            </a:extLst>
          </p:cNvPr>
          <p:cNvSpPr txBox="1"/>
          <p:nvPr/>
        </p:nvSpPr>
        <p:spPr>
          <a:xfrm>
            <a:off x="773943" y="4914712"/>
            <a:ext cx="188147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9" name="Rectangle 62">
            <a:extLst>
              <a:ext uri="{FF2B5EF4-FFF2-40B4-BE49-F238E27FC236}">
                <a16:creationId xmlns:a16="http://schemas.microsoft.com/office/drawing/2014/main" id="{A0510A13-918F-4402-91C6-F071DE31D46D}"/>
              </a:ext>
            </a:extLst>
          </p:cNvPr>
          <p:cNvSpPr/>
          <p:nvPr/>
        </p:nvSpPr>
        <p:spPr>
          <a:xfrm>
            <a:off x="5816767" y="5357804"/>
            <a:ext cx="2376000" cy="90000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Rectangle 63">
            <a:extLst>
              <a:ext uri="{FF2B5EF4-FFF2-40B4-BE49-F238E27FC236}">
                <a16:creationId xmlns:a16="http://schemas.microsoft.com/office/drawing/2014/main" id="{C5A6E7DE-C83A-4602-B982-2F3DB04392ED}"/>
              </a:ext>
            </a:extLst>
          </p:cNvPr>
          <p:cNvSpPr/>
          <p:nvPr/>
        </p:nvSpPr>
        <p:spPr>
          <a:xfrm>
            <a:off x="5491525" y="5483804"/>
            <a:ext cx="648000" cy="64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1" name="Group 65">
            <a:extLst>
              <a:ext uri="{FF2B5EF4-FFF2-40B4-BE49-F238E27FC236}">
                <a16:creationId xmlns:a16="http://schemas.microsoft.com/office/drawing/2014/main" id="{33172720-F72A-40AB-BE87-7FB9D3F115ED}"/>
              </a:ext>
            </a:extLst>
          </p:cNvPr>
          <p:cNvGrpSpPr/>
          <p:nvPr/>
        </p:nvGrpSpPr>
        <p:grpSpPr>
          <a:xfrm>
            <a:off x="6243290" y="5444158"/>
            <a:ext cx="1728000" cy="727292"/>
            <a:chOff x="3131840" y="2204864"/>
            <a:chExt cx="3096344" cy="727292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E9106B1E-A769-4183-97EB-5B09E0848FB2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9E63A7D-E16F-455E-8F9A-5128C190AD05}"/>
                </a:ext>
              </a:extLst>
            </p:cNvPr>
            <p:cNvSpPr txBox="1"/>
            <p:nvPr/>
          </p:nvSpPr>
          <p:spPr>
            <a:xfrm>
              <a:off x="3131840" y="2470491"/>
              <a:ext cx="3096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sp>
        <p:nvSpPr>
          <p:cNvPr id="124" name="Rectangle 74">
            <a:extLst>
              <a:ext uri="{FF2B5EF4-FFF2-40B4-BE49-F238E27FC236}">
                <a16:creationId xmlns:a16="http://schemas.microsoft.com/office/drawing/2014/main" id="{A891E053-05AE-40EF-93C4-C5DAC9227C08}"/>
              </a:ext>
            </a:extLst>
          </p:cNvPr>
          <p:cNvSpPr/>
          <p:nvPr/>
        </p:nvSpPr>
        <p:spPr>
          <a:xfrm>
            <a:off x="9069350" y="5357804"/>
            <a:ext cx="2376000" cy="9000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Rectangle 75">
            <a:extLst>
              <a:ext uri="{FF2B5EF4-FFF2-40B4-BE49-F238E27FC236}">
                <a16:creationId xmlns:a16="http://schemas.microsoft.com/office/drawing/2014/main" id="{A46A702A-E9BB-4B30-81E6-8B9F97665E21}"/>
              </a:ext>
            </a:extLst>
          </p:cNvPr>
          <p:cNvSpPr/>
          <p:nvPr/>
        </p:nvSpPr>
        <p:spPr>
          <a:xfrm>
            <a:off x="8744108" y="5483804"/>
            <a:ext cx="648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6" name="Group 76">
            <a:extLst>
              <a:ext uri="{FF2B5EF4-FFF2-40B4-BE49-F238E27FC236}">
                <a16:creationId xmlns:a16="http://schemas.microsoft.com/office/drawing/2014/main" id="{2CCA323D-164D-42A2-9F9D-058C0EB9DEB4}"/>
              </a:ext>
            </a:extLst>
          </p:cNvPr>
          <p:cNvGrpSpPr/>
          <p:nvPr/>
        </p:nvGrpSpPr>
        <p:grpSpPr>
          <a:xfrm>
            <a:off x="9495873" y="5444158"/>
            <a:ext cx="1728000" cy="727292"/>
            <a:chOff x="3131840" y="2204864"/>
            <a:chExt cx="3096344" cy="727292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EE5424D-4331-4866-BFE2-BFE8AB9A7181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4FBABA02-4164-44F8-BC92-9BB0417B0D61}"/>
                </a:ext>
              </a:extLst>
            </p:cNvPr>
            <p:cNvSpPr txBox="1"/>
            <p:nvPr/>
          </p:nvSpPr>
          <p:spPr>
            <a:xfrm>
              <a:off x="3131840" y="2470491"/>
              <a:ext cx="3096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162C64E8-01FC-49AC-A0EA-AE5D45490AD3}"/>
              </a:ext>
            </a:extLst>
          </p:cNvPr>
          <p:cNvSpPr txBox="1"/>
          <p:nvPr/>
        </p:nvSpPr>
        <p:spPr>
          <a:xfrm>
            <a:off x="677232" y="1748173"/>
            <a:ext cx="2857276" cy="11757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Presentation </a:t>
            </a:r>
          </a:p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130" name="Rectangle 36">
            <a:extLst>
              <a:ext uri="{FF2B5EF4-FFF2-40B4-BE49-F238E27FC236}">
                <a16:creationId xmlns:a16="http://schemas.microsoft.com/office/drawing/2014/main" id="{F0F783B6-DAF2-4E98-8808-25F6BC32948B}"/>
              </a:ext>
            </a:extLst>
          </p:cNvPr>
          <p:cNvSpPr/>
          <p:nvPr/>
        </p:nvSpPr>
        <p:spPr>
          <a:xfrm>
            <a:off x="5624234" y="5646399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1" name="Rectangle 16">
            <a:extLst>
              <a:ext uri="{FF2B5EF4-FFF2-40B4-BE49-F238E27FC236}">
                <a16:creationId xmlns:a16="http://schemas.microsoft.com/office/drawing/2014/main" id="{F9BFB1AE-0B0E-4C4E-BA13-E67B2E22812D}"/>
              </a:ext>
            </a:extLst>
          </p:cNvPr>
          <p:cNvSpPr/>
          <p:nvPr/>
        </p:nvSpPr>
        <p:spPr>
          <a:xfrm>
            <a:off x="8883205" y="5675146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9E36CD34-B27A-4CDE-AD3D-B7C4BFF34F92}"/>
              </a:ext>
            </a:extLst>
          </p:cNvPr>
          <p:cNvGrpSpPr/>
          <p:nvPr/>
        </p:nvGrpSpPr>
        <p:grpSpPr>
          <a:xfrm>
            <a:off x="9812630" y="2817413"/>
            <a:ext cx="514923" cy="514923"/>
            <a:chOff x="1813250" y="2081018"/>
            <a:chExt cx="616404" cy="616404"/>
          </a:xfrm>
        </p:grpSpPr>
        <p:grpSp>
          <p:nvGrpSpPr>
            <p:cNvPr id="133" name="그룹 132">
              <a:extLst>
                <a:ext uri="{FF2B5EF4-FFF2-40B4-BE49-F238E27FC236}">
                  <a16:creationId xmlns:a16="http://schemas.microsoft.com/office/drawing/2014/main" id="{CAC9124A-C683-4DD5-A6BC-B6C04A6033D5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135" name="눈물 방울 134">
                <a:extLst>
                  <a:ext uri="{FF2B5EF4-FFF2-40B4-BE49-F238E27FC236}">
                    <a16:creationId xmlns:a16="http://schemas.microsoft.com/office/drawing/2014/main" id="{BB702025-F906-4D6D-AE79-428BE3BDBEFA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6" name="타원 135">
                <a:extLst>
                  <a:ext uri="{FF2B5EF4-FFF2-40B4-BE49-F238E27FC236}">
                    <a16:creationId xmlns:a16="http://schemas.microsoft.com/office/drawing/2014/main" id="{05FFB97D-65BD-4F7F-BFE0-FFCF53D0F6E7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7151A340-184B-4638-805D-0A004888F211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3"/>
                  </a:solidFill>
                </a:rPr>
                <a:t>A</a:t>
              </a:r>
              <a:endParaRPr lang="ko-KR" altLang="en-US" sz="20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6F35863A-D8D0-425D-998B-98E18D6D8D8F}"/>
              </a:ext>
            </a:extLst>
          </p:cNvPr>
          <p:cNvGrpSpPr/>
          <p:nvPr/>
        </p:nvGrpSpPr>
        <p:grpSpPr>
          <a:xfrm>
            <a:off x="6519069" y="2754831"/>
            <a:ext cx="514923" cy="514923"/>
            <a:chOff x="3327523" y="1634051"/>
            <a:chExt cx="616404" cy="616404"/>
          </a:xfrm>
        </p:grpSpPr>
        <p:grpSp>
          <p:nvGrpSpPr>
            <p:cNvPr id="138" name="그룹 137">
              <a:extLst>
                <a:ext uri="{FF2B5EF4-FFF2-40B4-BE49-F238E27FC236}">
                  <a16:creationId xmlns:a16="http://schemas.microsoft.com/office/drawing/2014/main" id="{185C68B5-4B12-425D-8DB6-D8C974BAAE80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140" name="눈물 방울 139">
                <a:extLst>
                  <a:ext uri="{FF2B5EF4-FFF2-40B4-BE49-F238E27FC236}">
                    <a16:creationId xmlns:a16="http://schemas.microsoft.com/office/drawing/2014/main" id="{531E8CF6-C053-45C3-AC9A-F8C1AB48D8CF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1" name="타원 140">
                <a:extLst>
                  <a:ext uri="{FF2B5EF4-FFF2-40B4-BE49-F238E27FC236}">
                    <a16:creationId xmlns:a16="http://schemas.microsoft.com/office/drawing/2014/main" id="{2CB52688-1081-44A1-938D-5493414817B4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B87B98A-DA30-46F2-A0DD-53D0F4EB088A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텍스트 개체 틀 22">
            <a:extLst>
              <a:ext uri="{FF2B5EF4-FFF2-40B4-BE49-F238E27FC236}">
                <a16:creationId xmlns:a16="http://schemas.microsoft.com/office/drawing/2014/main" id="{2D36FCF6-998F-4701-9267-2AE9052EAF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5" name="Oval 8">
            <a:extLst>
              <a:ext uri="{FF2B5EF4-FFF2-40B4-BE49-F238E27FC236}">
                <a16:creationId xmlns:a16="http://schemas.microsoft.com/office/drawing/2014/main" id="{B40B43E9-B580-477C-B274-81D604C3C157}"/>
              </a:ext>
            </a:extLst>
          </p:cNvPr>
          <p:cNvSpPr/>
          <p:nvPr/>
        </p:nvSpPr>
        <p:spPr>
          <a:xfrm>
            <a:off x="1282944" y="2823220"/>
            <a:ext cx="720000" cy="720000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B127FA-338E-455C-B8A7-BD53B21D2D9F}"/>
              </a:ext>
            </a:extLst>
          </p:cNvPr>
          <p:cNvSpPr txBox="1"/>
          <p:nvPr/>
        </p:nvSpPr>
        <p:spPr>
          <a:xfrm>
            <a:off x="734052" y="3682645"/>
            <a:ext cx="1817786" cy="340519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ED3B87-02F1-4738-806F-FD625FF4255C}"/>
              </a:ext>
            </a:extLst>
          </p:cNvPr>
          <p:cNvSpPr txBox="1"/>
          <p:nvPr/>
        </p:nvSpPr>
        <p:spPr>
          <a:xfrm>
            <a:off x="792216" y="4420270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006EAB-2333-42F3-9854-186DAC58A6C3}"/>
              </a:ext>
            </a:extLst>
          </p:cNvPr>
          <p:cNvSpPr txBox="1"/>
          <p:nvPr/>
        </p:nvSpPr>
        <p:spPr>
          <a:xfrm>
            <a:off x="2818340" y="3682645"/>
            <a:ext cx="1817786" cy="340519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514452-5DA6-400B-BEC1-2B20F01ADFEC}"/>
              </a:ext>
            </a:extLst>
          </p:cNvPr>
          <p:cNvSpPr txBox="1"/>
          <p:nvPr/>
        </p:nvSpPr>
        <p:spPr>
          <a:xfrm>
            <a:off x="2876504" y="4420270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542B84-43A6-4A91-9A34-E8665DF52F84}"/>
              </a:ext>
            </a:extLst>
          </p:cNvPr>
          <p:cNvSpPr txBox="1"/>
          <p:nvPr/>
        </p:nvSpPr>
        <p:spPr>
          <a:xfrm>
            <a:off x="7545090" y="3682645"/>
            <a:ext cx="1817786" cy="340519"/>
          </a:xfrm>
          <a:prstGeom prst="roundRect">
            <a:avLst/>
          </a:prstGeom>
          <a:solidFill>
            <a:schemeClr val="accent3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50366D-0FD2-47D8-B580-39FFF6536ACA}"/>
              </a:ext>
            </a:extLst>
          </p:cNvPr>
          <p:cNvSpPr txBox="1"/>
          <p:nvPr/>
        </p:nvSpPr>
        <p:spPr>
          <a:xfrm>
            <a:off x="7603254" y="4420270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4E2DBA-FC8F-4029-A7F1-8821C2C445EB}"/>
              </a:ext>
            </a:extLst>
          </p:cNvPr>
          <p:cNvSpPr txBox="1"/>
          <p:nvPr/>
        </p:nvSpPr>
        <p:spPr>
          <a:xfrm>
            <a:off x="9631264" y="3682645"/>
            <a:ext cx="1817786" cy="340519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065D95-E912-4718-9449-8492561B4A03}"/>
              </a:ext>
            </a:extLst>
          </p:cNvPr>
          <p:cNvSpPr txBox="1"/>
          <p:nvPr/>
        </p:nvSpPr>
        <p:spPr>
          <a:xfrm>
            <a:off x="9689429" y="4420270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4" name="Oval 23">
            <a:extLst>
              <a:ext uri="{FF2B5EF4-FFF2-40B4-BE49-F238E27FC236}">
                <a16:creationId xmlns:a16="http://schemas.microsoft.com/office/drawing/2014/main" id="{26C07C27-7A12-49C6-8D06-191E766783E5}"/>
              </a:ext>
            </a:extLst>
          </p:cNvPr>
          <p:cNvSpPr/>
          <p:nvPr/>
        </p:nvSpPr>
        <p:spPr>
          <a:xfrm>
            <a:off x="10180157" y="2823220"/>
            <a:ext cx="720000" cy="720000"/>
          </a:xfrm>
          <a:prstGeom prst="roundRect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Oval 24">
            <a:extLst>
              <a:ext uri="{FF2B5EF4-FFF2-40B4-BE49-F238E27FC236}">
                <a16:creationId xmlns:a16="http://schemas.microsoft.com/office/drawing/2014/main" id="{074E3B10-05AD-477D-A66A-830D56A06050}"/>
              </a:ext>
            </a:extLst>
          </p:cNvPr>
          <p:cNvSpPr/>
          <p:nvPr/>
        </p:nvSpPr>
        <p:spPr>
          <a:xfrm>
            <a:off x="3367232" y="2823220"/>
            <a:ext cx="720000" cy="720000"/>
          </a:xfrm>
          <a:prstGeom prst="roundRect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FC15837A-F54B-4F09-9E42-3AEC6481CDFD}"/>
              </a:ext>
            </a:extLst>
          </p:cNvPr>
          <p:cNvSpPr/>
          <p:nvPr/>
        </p:nvSpPr>
        <p:spPr>
          <a:xfrm>
            <a:off x="8093982" y="2823220"/>
            <a:ext cx="720000" cy="720000"/>
          </a:xfrm>
          <a:prstGeom prst="roundRect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7" name="Group 33">
            <a:extLst>
              <a:ext uri="{FF2B5EF4-FFF2-40B4-BE49-F238E27FC236}">
                <a16:creationId xmlns:a16="http://schemas.microsoft.com/office/drawing/2014/main" id="{E867083D-9D04-4EC5-8BA8-7A2812098FA8}"/>
              </a:ext>
            </a:extLst>
          </p:cNvPr>
          <p:cNvGrpSpPr/>
          <p:nvPr/>
        </p:nvGrpSpPr>
        <p:grpSpPr>
          <a:xfrm>
            <a:off x="647454" y="1733575"/>
            <a:ext cx="3988670" cy="923330"/>
            <a:chOff x="3044748" y="4283314"/>
            <a:chExt cx="1843923" cy="9233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348B32F-2B87-46A7-A130-DAEFCCF79725}"/>
                </a:ext>
              </a:extLst>
            </p:cNvPr>
            <p:cNvSpPr txBox="1"/>
            <p:nvPr/>
          </p:nvSpPr>
          <p:spPr>
            <a:xfrm>
              <a:off x="3044748" y="4560313"/>
              <a:ext cx="184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4CDECDD-D227-4DF7-B69A-45A21781FBC1}"/>
                </a:ext>
              </a:extLst>
            </p:cNvPr>
            <p:cNvSpPr txBox="1"/>
            <p:nvPr/>
          </p:nvSpPr>
          <p:spPr>
            <a:xfrm>
              <a:off x="3044748" y="4283314"/>
              <a:ext cx="1843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6">
            <a:extLst>
              <a:ext uri="{FF2B5EF4-FFF2-40B4-BE49-F238E27FC236}">
                <a16:creationId xmlns:a16="http://schemas.microsoft.com/office/drawing/2014/main" id="{E3E52550-2DF1-488B-8B80-72275F3DE89E}"/>
              </a:ext>
            </a:extLst>
          </p:cNvPr>
          <p:cNvGrpSpPr/>
          <p:nvPr/>
        </p:nvGrpSpPr>
        <p:grpSpPr>
          <a:xfrm>
            <a:off x="7603254" y="1733575"/>
            <a:ext cx="3988671" cy="923330"/>
            <a:chOff x="3044748" y="4283314"/>
            <a:chExt cx="1843923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C522C6A-12A6-4C66-9B90-87BCE48779A3}"/>
                </a:ext>
              </a:extLst>
            </p:cNvPr>
            <p:cNvSpPr txBox="1"/>
            <p:nvPr/>
          </p:nvSpPr>
          <p:spPr>
            <a:xfrm>
              <a:off x="3044748" y="4560313"/>
              <a:ext cx="184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7E733DB-8D09-4FD0-AD6B-FC2F5A3125A3}"/>
                </a:ext>
              </a:extLst>
            </p:cNvPr>
            <p:cNvSpPr txBox="1"/>
            <p:nvPr/>
          </p:nvSpPr>
          <p:spPr>
            <a:xfrm>
              <a:off x="3044748" y="4283314"/>
              <a:ext cx="1843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Donut 39">
            <a:extLst>
              <a:ext uri="{FF2B5EF4-FFF2-40B4-BE49-F238E27FC236}">
                <a16:creationId xmlns:a16="http://schemas.microsoft.com/office/drawing/2014/main" id="{E410A861-447E-4A16-B14F-9661BD483DF0}"/>
              </a:ext>
            </a:extLst>
          </p:cNvPr>
          <p:cNvSpPr/>
          <p:nvPr/>
        </p:nvSpPr>
        <p:spPr>
          <a:xfrm>
            <a:off x="3534173" y="300194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Oval 21">
            <a:extLst>
              <a:ext uri="{FF2B5EF4-FFF2-40B4-BE49-F238E27FC236}">
                <a16:creationId xmlns:a16="http://schemas.microsoft.com/office/drawing/2014/main" id="{D7FAEB9E-10F3-44CB-A0B8-36A5CA95C1C2}"/>
              </a:ext>
            </a:extLst>
          </p:cNvPr>
          <p:cNvSpPr>
            <a:spLocks noChangeAspect="1"/>
          </p:cNvSpPr>
          <p:nvPr/>
        </p:nvSpPr>
        <p:spPr>
          <a:xfrm>
            <a:off x="1463679" y="3009228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802C1353-E086-42BF-9BA3-AB1C97751A1C}"/>
              </a:ext>
            </a:extLst>
          </p:cNvPr>
          <p:cNvSpPr/>
          <p:nvPr/>
        </p:nvSpPr>
        <p:spPr>
          <a:xfrm>
            <a:off x="10377696" y="304024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Rounded Rectangle 7">
            <a:extLst>
              <a:ext uri="{FF2B5EF4-FFF2-40B4-BE49-F238E27FC236}">
                <a16:creationId xmlns:a16="http://schemas.microsoft.com/office/drawing/2014/main" id="{C76BC6D5-7274-4441-B9CE-BD6D6902128D}"/>
              </a:ext>
            </a:extLst>
          </p:cNvPr>
          <p:cNvSpPr/>
          <p:nvPr/>
        </p:nvSpPr>
        <p:spPr>
          <a:xfrm>
            <a:off x="8303398" y="3001941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E4ED4CC-FDB9-4AA2-BF32-5DC90C1B2D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FAEC74BE-DDE0-411B-9296-069383DDD0C7}"/>
              </a:ext>
            </a:extLst>
          </p:cNvPr>
          <p:cNvGrpSpPr/>
          <p:nvPr/>
        </p:nvGrpSpPr>
        <p:grpSpPr>
          <a:xfrm>
            <a:off x="796759" y="1294215"/>
            <a:ext cx="6324092" cy="3604488"/>
            <a:chOff x="468217" y="1253262"/>
            <a:chExt cx="6664182" cy="3798326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8D54B883-3063-4C84-8DE0-2FEC2E52850D}"/>
                </a:ext>
              </a:extLst>
            </p:cNvPr>
            <p:cNvGrpSpPr/>
            <p:nvPr/>
          </p:nvGrpSpPr>
          <p:grpSpPr>
            <a:xfrm>
              <a:off x="1201033" y="2125866"/>
              <a:ext cx="5931366" cy="2606267"/>
              <a:chOff x="6262560" y="3805286"/>
              <a:chExt cx="5931366" cy="2606267"/>
            </a:xfrm>
          </p:grpSpPr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7F5557D5-4482-408A-A86B-DEDF832B2E41}"/>
                  </a:ext>
                </a:extLst>
              </p:cNvPr>
              <p:cNvSpPr/>
              <p:nvPr/>
            </p:nvSpPr>
            <p:spPr>
              <a:xfrm>
                <a:off x="7178167" y="3805286"/>
                <a:ext cx="3582111" cy="2264922"/>
              </a:xfrm>
              <a:custGeom>
                <a:avLst/>
                <a:gdLst>
                  <a:gd name="connsiteX0" fmla="*/ 3533922 w 3582111"/>
                  <a:gd name="connsiteY0" fmla="*/ 2264923 h 2264922"/>
                  <a:gd name="connsiteX1" fmla="*/ 48190 w 3582111"/>
                  <a:gd name="connsiteY1" fmla="*/ 2264923 h 2264922"/>
                  <a:gd name="connsiteX2" fmla="*/ 0 w 3582111"/>
                  <a:gd name="connsiteY2" fmla="*/ 2216733 h 2264922"/>
                  <a:gd name="connsiteX3" fmla="*/ 0 w 3582111"/>
                  <a:gd name="connsiteY3" fmla="*/ 48190 h 2264922"/>
                  <a:gd name="connsiteX4" fmla="*/ 48190 w 3582111"/>
                  <a:gd name="connsiteY4" fmla="*/ 0 h 2264922"/>
                  <a:gd name="connsiteX5" fmla="*/ 3533922 w 3582111"/>
                  <a:gd name="connsiteY5" fmla="*/ 0 h 2264922"/>
                  <a:gd name="connsiteX6" fmla="*/ 3582112 w 3582111"/>
                  <a:gd name="connsiteY6" fmla="*/ 48190 h 2264922"/>
                  <a:gd name="connsiteX7" fmla="*/ 3582112 w 3582111"/>
                  <a:gd name="connsiteY7" fmla="*/ 2216733 h 2264922"/>
                  <a:gd name="connsiteX8" fmla="*/ 3533922 w 3582111"/>
                  <a:gd name="connsiteY8" fmla="*/ 2264923 h 226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82111" h="2264922">
                    <a:moveTo>
                      <a:pt x="3533922" y="2264923"/>
                    </a:moveTo>
                    <a:lnTo>
                      <a:pt x="48190" y="2264923"/>
                    </a:lnTo>
                    <a:cubicBezTo>
                      <a:pt x="21685" y="2264923"/>
                      <a:pt x="0" y="2243238"/>
                      <a:pt x="0" y="2216733"/>
                    </a:cubicBezTo>
                    <a:lnTo>
                      <a:pt x="0" y="48190"/>
                    </a:lnTo>
                    <a:cubicBezTo>
                      <a:pt x="0" y="21685"/>
                      <a:pt x="21685" y="0"/>
                      <a:pt x="48190" y="0"/>
                    </a:cubicBezTo>
                    <a:lnTo>
                      <a:pt x="3533922" y="0"/>
                    </a:lnTo>
                    <a:cubicBezTo>
                      <a:pt x="3560426" y="0"/>
                      <a:pt x="3582112" y="21685"/>
                      <a:pt x="3582112" y="48190"/>
                    </a:cubicBezTo>
                    <a:lnTo>
                      <a:pt x="3582112" y="2216733"/>
                    </a:lnTo>
                    <a:cubicBezTo>
                      <a:pt x="3582112" y="2243238"/>
                      <a:pt x="3560426" y="2264923"/>
                      <a:pt x="3533922" y="2264923"/>
                    </a:cubicBezTo>
                    <a:close/>
                  </a:path>
                </a:pathLst>
              </a:custGeom>
              <a:solidFill>
                <a:srgbClr val="03386E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637888CD-5D4A-4386-B12C-FECD2B801F9B}"/>
                  </a:ext>
                </a:extLst>
              </p:cNvPr>
              <p:cNvSpPr/>
              <p:nvPr/>
            </p:nvSpPr>
            <p:spPr>
              <a:xfrm>
                <a:off x="6262560" y="6287063"/>
                <a:ext cx="5931366" cy="124490"/>
              </a:xfrm>
              <a:custGeom>
                <a:avLst/>
                <a:gdLst>
                  <a:gd name="connsiteX0" fmla="*/ 5869122 w 5931366"/>
                  <a:gd name="connsiteY0" fmla="*/ 124490 h 124490"/>
                  <a:gd name="connsiteX1" fmla="*/ 62245 w 5931366"/>
                  <a:gd name="connsiteY1" fmla="*/ 124490 h 124490"/>
                  <a:gd name="connsiteX2" fmla="*/ 0 w 5931366"/>
                  <a:gd name="connsiteY2" fmla="*/ 62245 h 124490"/>
                  <a:gd name="connsiteX3" fmla="*/ 0 w 5931366"/>
                  <a:gd name="connsiteY3" fmla="*/ 62245 h 124490"/>
                  <a:gd name="connsiteX4" fmla="*/ 62245 w 5931366"/>
                  <a:gd name="connsiteY4" fmla="*/ 0 h 124490"/>
                  <a:gd name="connsiteX5" fmla="*/ 5869122 w 5931366"/>
                  <a:gd name="connsiteY5" fmla="*/ 0 h 124490"/>
                  <a:gd name="connsiteX6" fmla="*/ 5931367 w 5931366"/>
                  <a:gd name="connsiteY6" fmla="*/ 62245 h 124490"/>
                  <a:gd name="connsiteX7" fmla="*/ 5931367 w 5931366"/>
                  <a:gd name="connsiteY7" fmla="*/ 62245 h 124490"/>
                  <a:gd name="connsiteX8" fmla="*/ 5869122 w 5931366"/>
                  <a:gd name="connsiteY8" fmla="*/ 124490 h 12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1366" h="124490">
                    <a:moveTo>
                      <a:pt x="5869122" y="124490"/>
                    </a:moveTo>
                    <a:lnTo>
                      <a:pt x="62245" y="124490"/>
                    </a:lnTo>
                    <a:cubicBezTo>
                      <a:pt x="27870" y="124490"/>
                      <a:pt x="0" y="96621"/>
                      <a:pt x="0" y="62245"/>
                    </a:cubicBezTo>
                    <a:lnTo>
                      <a:pt x="0" y="62245"/>
                    </a:lnTo>
                    <a:cubicBezTo>
                      <a:pt x="0" y="27870"/>
                      <a:pt x="27870" y="0"/>
                      <a:pt x="62245" y="0"/>
                    </a:cubicBezTo>
                    <a:lnTo>
                      <a:pt x="5869122" y="0"/>
                    </a:lnTo>
                    <a:cubicBezTo>
                      <a:pt x="5903497" y="0"/>
                      <a:pt x="5931367" y="27870"/>
                      <a:pt x="5931367" y="62245"/>
                    </a:cubicBezTo>
                    <a:lnTo>
                      <a:pt x="5931367" y="62245"/>
                    </a:lnTo>
                    <a:cubicBezTo>
                      <a:pt x="5931367" y="96621"/>
                      <a:pt x="5903497" y="124490"/>
                      <a:pt x="5869122" y="124490"/>
                    </a:cubicBezTo>
                    <a:close/>
                  </a:path>
                </a:pathLst>
              </a:custGeom>
              <a:solidFill>
                <a:srgbClr val="32618B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8B04386F-EF2D-4813-B50B-5EE8EE1F3E84}"/>
                  </a:ext>
                </a:extLst>
              </p:cNvPr>
              <p:cNvSpPr/>
              <p:nvPr/>
            </p:nvSpPr>
            <p:spPr>
              <a:xfrm>
                <a:off x="6893004" y="6021979"/>
                <a:ext cx="4148342" cy="277131"/>
              </a:xfrm>
              <a:custGeom>
                <a:avLst/>
                <a:gdLst>
                  <a:gd name="connsiteX0" fmla="*/ 4105694 w 4148342"/>
                  <a:gd name="connsiteY0" fmla="*/ 277132 h 277131"/>
                  <a:gd name="connsiteX1" fmla="*/ 42688 w 4148342"/>
                  <a:gd name="connsiteY1" fmla="*/ 277132 h 277131"/>
                  <a:gd name="connsiteX2" fmla="*/ 0 w 4148342"/>
                  <a:gd name="connsiteY2" fmla="*/ 234444 h 277131"/>
                  <a:gd name="connsiteX3" fmla="*/ 24095 w 4148342"/>
                  <a:gd name="connsiteY3" fmla="*/ 96380 h 277131"/>
                  <a:gd name="connsiteX4" fmla="*/ 120475 w 4148342"/>
                  <a:gd name="connsiteY4" fmla="*/ 0 h 277131"/>
                  <a:gd name="connsiteX5" fmla="*/ 4023852 w 4148342"/>
                  <a:gd name="connsiteY5" fmla="*/ 0 h 277131"/>
                  <a:gd name="connsiteX6" fmla="*/ 4120232 w 4148342"/>
                  <a:gd name="connsiteY6" fmla="*/ 96380 h 277131"/>
                  <a:gd name="connsiteX7" fmla="*/ 4148342 w 4148342"/>
                  <a:gd name="connsiteY7" fmla="*/ 234444 h 277131"/>
                  <a:gd name="connsiteX8" fmla="*/ 4105694 w 4148342"/>
                  <a:gd name="connsiteY8" fmla="*/ 277132 h 277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48342" h="277131">
                    <a:moveTo>
                      <a:pt x="4105694" y="277132"/>
                    </a:moveTo>
                    <a:lnTo>
                      <a:pt x="42688" y="277132"/>
                    </a:lnTo>
                    <a:cubicBezTo>
                      <a:pt x="19115" y="277132"/>
                      <a:pt x="0" y="258017"/>
                      <a:pt x="0" y="234444"/>
                    </a:cubicBezTo>
                    <a:lnTo>
                      <a:pt x="24095" y="96380"/>
                    </a:lnTo>
                    <a:cubicBezTo>
                      <a:pt x="24095" y="43170"/>
                      <a:pt x="67265" y="0"/>
                      <a:pt x="120475" y="0"/>
                    </a:cubicBezTo>
                    <a:lnTo>
                      <a:pt x="4023852" y="0"/>
                    </a:lnTo>
                    <a:cubicBezTo>
                      <a:pt x="4077062" y="0"/>
                      <a:pt x="4120232" y="43170"/>
                      <a:pt x="4120232" y="96380"/>
                    </a:cubicBezTo>
                    <a:lnTo>
                      <a:pt x="4148342" y="234444"/>
                    </a:lnTo>
                    <a:cubicBezTo>
                      <a:pt x="4148383" y="258057"/>
                      <a:pt x="4129267" y="277132"/>
                      <a:pt x="4105694" y="277132"/>
                    </a:cubicBezTo>
                    <a:close/>
                  </a:path>
                </a:pathLst>
              </a:custGeom>
              <a:solidFill>
                <a:srgbClr val="032C58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0D96FD5E-5EBB-46B8-98D9-4510A95BFEB8}"/>
                  </a:ext>
                </a:extLst>
              </p:cNvPr>
              <p:cNvSpPr/>
              <p:nvPr/>
            </p:nvSpPr>
            <p:spPr>
              <a:xfrm>
                <a:off x="7306674" y="3929776"/>
                <a:ext cx="3321083" cy="2088226"/>
              </a:xfrm>
              <a:custGeom>
                <a:avLst/>
                <a:gdLst>
                  <a:gd name="connsiteX0" fmla="*/ 3321083 w 3321083"/>
                  <a:gd name="connsiteY0" fmla="*/ 2088227 h 2088226"/>
                  <a:gd name="connsiteX1" fmla="*/ 0 w 3321083"/>
                  <a:gd name="connsiteY1" fmla="*/ 2088227 h 2088226"/>
                  <a:gd name="connsiteX2" fmla="*/ 0 w 3321083"/>
                  <a:gd name="connsiteY2" fmla="*/ 68269 h 2088226"/>
                  <a:gd name="connsiteX3" fmla="*/ 68269 w 3321083"/>
                  <a:gd name="connsiteY3" fmla="*/ 0 h 2088226"/>
                  <a:gd name="connsiteX4" fmla="*/ 3252815 w 3321083"/>
                  <a:gd name="connsiteY4" fmla="*/ 0 h 2088226"/>
                  <a:gd name="connsiteX5" fmla="*/ 3321083 w 3321083"/>
                  <a:gd name="connsiteY5" fmla="*/ 68269 h 2088226"/>
                  <a:gd name="connsiteX6" fmla="*/ 3321083 w 3321083"/>
                  <a:gd name="connsiteY6" fmla="*/ 2088227 h 2088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1083" h="2088226">
                    <a:moveTo>
                      <a:pt x="3321083" y="2088227"/>
                    </a:moveTo>
                    <a:lnTo>
                      <a:pt x="0" y="2088227"/>
                    </a:lnTo>
                    <a:lnTo>
                      <a:pt x="0" y="68269"/>
                    </a:lnTo>
                    <a:cubicBezTo>
                      <a:pt x="0" y="30721"/>
                      <a:pt x="30721" y="0"/>
                      <a:pt x="68269" y="0"/>
                    </a:cubicBezTo>
                    <a:lnTo>
                      <a:pt x="3252815" y="0"/>
                    </a:lnTo>
                    <a:cubicBezTo>
                      <a:pt x="3290362" y="0"/>
                      <a:pt x="3321083" y="30721"/>
                      <a:pt x="3321083" y="68269"/>
                    </a:cubicBezTo>
                    <a:lnTo>
                      <a:pt x="3321083" y="2088227"/>
                    </a:lnTo>
                    <a:close/>
                  </a:path>
                </a:pathLst>
              </a:custGeom>
              <a:solidFill>
                <a:srgbClr val="7892B0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2D25A798-A5FF-4BA5-87D7-0C97A8320C55}"/>
                </a:ext>
              </a:extLst>
            </p:cNvPr>
            <p:cNvGrpSpPr/>
            <p:nvPr/>
          </p:nvGrpSpPr>
          <p:grpSpPr>
            <a:xfrm>
              <a:off x="2441761" y="1487073"/>
              <a:ext cx="3851673" cy="2523182"/>
              <a:chOff x="7503288" y="3166493"/>
              <a:chExt cx="3851673" cy="2523182"/>
            </a:xfrm>
            <a:solidFill>
              <a:schemeClr val="accent4"/>
            </a:solidFill>
          </p:grpSpPr>
          <p:sp>
            <p:nvSpPr>
              <p:cNvPr id="4" name="자유형: 도형 3">
                <a:extLst>
                  <a:ext uri="{FF2B5EF4-FFF2-40B4-BE49-F238E27FC236}">
                    <a16:creationId xmlns:a16="http://schemas.microsoft.com/office/drawing/2014/main" id="{7239C4E4-EB34-4443-B752-469F4E1C45FE}"/>
                  </a:ext>
                </a:extLst>
              </p:cNvPr>
              <p:cNvSpPr/>
              <p:nvPr/>
            </p:nvSpPr>
            <p:spPr>
              <a:xfrm>
                <a:off x="10658982" y="3458466"/>
                <a:ext cx="412355" cy="398222"/>
              </a:xfrm>
              <a:custGeom>
                <a:avLst/>
                <a:gdLst>
                  <a:gd name="connsiteX0" fmla="*/ 100253 w 412355"/>
                  <a:gd name="connsiteY0" fmla="*/ 371999 h 398222"/>
                  <a:gd name="connsiteX1" fmla="*/ 52023 w 412355"/>
                  <a:gd name="connsiteY1" fmla="*/ 332483 h 398222"/>
                  <a:gd name="connsiteX2" fmla="*/ 153422 w 412355"/>
                  <a:gd name="connsiteY2" fmla="*/ 6318 h 398222"/>
                  <a:gd name="connsiteX3" fmla="*/ 383288 w 412355"/>
                  <a:gd name="connsiteY3" fmla="*/ 97678 h 398222"/>
                  <a:gd name="connsiteX4" fmla="*/ 365578 w 412355"/>
                  <a:gd name="connsiteY4" fmla="*/ 325014 h 398222"/>
                  <a:gd name="connsiteX5" fmla="*/ 124629 w 412355"/>
                  <a:gd name="connsiteY5" fmla="*/ 382039 h 398222"/>
                  <a:gd name="connsiteX6" fmla="*/ 100253 w 412355"/>
                  <a:gd name="connsiteY6" fmla="*/ 371999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2355" h="398222">
                    <a:moveTo>
                      <a:pt x="100253" y="371999"/>
                    </a:moveTo>
                    <a:cubicBezTo>
                      <a:pt x="84189" y="358827"/>
                      <a:pt x="68086" y="345655"/>
                      <a:pt x="52023" y="332483"/>
                    </a:cubicBezTo>
                    <a:cubicBezTo>
                      <a:pt x="-57689" y="203174"/>
                      <a:pt x="20458" y="38967"/>
                      <a:pt x="153422" y="6318"/>
                    </a:cubicBezTo>
                    <a:cubicBezTo>
                      <a:pt x="242694" y="-15608"/>
                      <a:pt x="335821" y="20655"/>
                      <a:pt x="383288" y="97678"/>
                    </a:cubicBezTo>
                    <a:cubicBezTo>
                      <a:pt x="427743" y="169762"/>
                      <a:pt x="420715" y="259797"/>
                      <a:pt x="365578" y="325014"/>
                    </a:cubicBezTo>
                    <a:cubicBezTo>
                      <a:pt x="307509" y="393725"/>
                      <a:pt x="208439" y="417177"/>
                      <a:pt x="124629" y="382039"/>
                    </a:cubicBezTo>
                    <a:cubicBezTo>
                      <a:pt x="116517" y="378665"/>
                      <a:pt x="108405" y="375332"/>
                      <a:pt x="100253" y="371999"/>
                    </a:cubicBezTo>
                    <a:close/>
                  </a:path>
                </a:pathLst>
              </a:custGeom>
              <a:grpFill/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pic>
            <p:nvPicPr>
              <p:cNvPr id="5" name="그래픽 4">
                <a:extLst>
                  <a:ext uri="{FF2B5EF4-FFF2-40B4-BE49-F238E27FC236}">
                    <a16:creationId xmlns:a16="http://schemas.microsoft.com/office/drawing/2014/main" id="{F1CE33CD-BAE0-49F0-995C-98F927E2A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503288" y="3787974"/>
                <a:ext cx="3266449" cy="1901701"/>
              </a:xfrm>
              <a:prstGeom prst="rect">
                <a:avLst/>
              </a:prstGeom>
            </p:spPr>
          </p:pic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62F213E1-B5DE-4B69-B190-144F7833949C}"/>
                  </a:ext>
                </a:extLst>
              </p:cNvPr>
              <p:cNvSpPr/>
              <p:nvPr/>
            </p:nvSpPr>
            <p:spPr>
              <a:xfrm>
                <a:off x="8770217" y="4982461"/>
                <a:ext cx="102775" cy="67991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32235345-3019-44A3-8672-7B16D595AF32}"/>
                  </a:ext>
                </a:extLst>
              </p:cNvPr>
              <p:cNvSpPr/>
              <p:nvPr/>
            </p:nvSpPr>
            <p:spPr>
              <a:xfrm>
                <a:off x="9138405" y="4982461"/>
                <a:ext cx="102775" cy="67991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사각형: 둥근 모서리 7">
                <a:extLst>
                  <a:ext uri="{FF2B5EF4-FFF2-40B4-BE49-F238E27FC236}">
                    <a16:creationId xmlns:a16="http://schemas.microsoft.com/office/drawing/2014/main" id="{4DFD5B0B-C421-4FC9-B8EF-3B9A0B34CADB}"/>
                  </a:ext>
                </a:extLst>
              </p:cNvPr>
              <p:cNvSpPr/>
              <p:nvPr/>
            </p:nvSpPr>
            <p:spPr>
              <a:xfrm>
                <a:off x="9506593" y="4982461"/>
                <a:ext cx="102775" cy="67991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사각형: 둥근 모서리 8">
                <a:extLst>
                  <a:ext uri="{FF2B5EF4-FFF2-40B4-BE49-F238E27FC236}">
                    <a16:creationId xmlns:a16="http://schemas.microsoft.com/office/drawing/2014/main" id="{90E29664-6C0A-4AB0-9724-EC20D1683238}"/>
                  </a:ext>
                </a:extLst>
              </p:cNvPr>
              <p:cNvSpPr/>
              <p:nvPr/>
            </p:nvSpPr>
            <p:spPr>
              <a:xfrm>
                <a:off x="9874782" y="4982461"/>
                <a:ext cx="102775" cy="67991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원형: 비어 있음 9">
                <a:extLst>
                  <a:ext uri="{FF2B5EF4-FFF2-40B4-BE49-F238E27FC236}">
                    <a16:creationId xmlns:a16="http://schemas.microsoft.com/office/drawing/2014/main" id="{29DF755D-4AA5-4774-9622-5C7B817E7684}"/>
                  </a:ext>
                </a:extLst>
              </p:cNvPr>
              <p:cNvSpPr/>
              <p:nvPr/>
            </p:nvSpPr>
            <p:spPr>
              <a:xfrm>
                <a:off x="10380183" y="3166493"/>
                <a:ext cx="974778" cy="974778"/>
              </a:xfrm>
              <a:prstGeom prst="donut">
                <a:avLst>
                  <a:gd name="adj" fmla="val 957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719AABD8-2446-4414-981D-D085A2A2D7A1}"/>
                  </a:ext>
                </a:extLst>
              </p:cNvPr>
              <p:cNvSpPr/>
              <p:nvPr/>
            </p:nvSpPr>
            <p:spPr>
              <a:xfrm>
                <a:off x="10661395" y="3447705"/>
                <a:ext cx="412355" cy="41235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95ADA97F-0843-4B5F-B5DF-F912F7C03566}"/>
                </a:ext>
              </a:extLst>
            </p:cNvPr>
            <p:cNvGrpSpPr/>
            <p:nvPr/>
          </p:nvGrpSpPr>
          <p:grpSpPr>
            <a:xfrm>
              <a:off x="6067775" y="3085024"/>
              <a:ext cx="974778" cy="1406682"/>
              <a:chOff x="11129302" y="4764444"/>
              <a:chExt cx="974778" cy="1406682"/>
            </a:xfrm>
          </p:grpSpPr>
          <p:sp>
            <p:nvSpPr>
              <p:cNvPr id="13" name="사각형: 둥근 모서리 12">
                <a:extLst>
                  <a:ext uri="{FF2B5EF4-FFF2-40B4-BE49-F238E27FC236}">
                    <a16:creationId xmlns:a16="http://schemas.microsoft.com/office/drawing/2014/main" id="{5466B832-7F04-43D0-B582-4F6491E24196}"/>
                  </a:ext>
                </a:extLst>
              </p:cNvPr>
              <p:cNvSpPr/>
              <p:nvPr/>
            </p:nvSpPr>
            <p:spPr>
              <a:xfrm>
                <a:off x="11129302" y="4764444"/>
                <a:ext cx="974778" cy="1406682"/>
              </a:xfrm>
              <a:prstGeom prst="roundRect">
                <a:avLst>
                  <a:gd name="adj" fmla="val 7365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69B2108A-7C2F-46B8-9B49-9F73E36B06AA}"/>
                  </a:ext>
                </a:extLst>
              </p:cNvPr>
              <p:cNvSpPr/>
              <p:nvPr/>
            </p:nvSpPr>
            <p:spPr>
              <a:xfrm>
                <a:off x="11615503" y="4764444"/>
                <a:ext cx="488577" cy="1406682"/>
              </a:xfrm>
              <a:custGeom>
                <a:avLst/>
                <a:gdLst>
                  <a:gd name="connsiteX0" fmla="*/ 0 w 488577"/>
                  <a:gd name="connsiteY0" fmla="*/ 0 h 1406682"/>
                  <a:gd name="connsiteX1" fmla="*/ 416785 w 488577"/>
                  <a:gd name="connsiteY1" fmla="*/ 0 h 1406682"/>
                  <a:gd name="connsiteX2" fmla="*/ 488577 w 488577"/>
                  <a:gd name="connsiteY2" fmla="*/ 71792 h 1406682"/>
                  <a:gd name="connsiteX3" fmla="*/ 488577 w 488577"/>
                  <a:gd name="connsiteY3" fmla="*/ 1334890 h 1406682"/>
                  <a:gd name="connsiteX4" fmla="*/ 416785 w 488577"/>
                  <a:gd name="connsiteY4" fmla="*/ 1406682 h 1406682"/>
                  <a:gd name="connsiteX5" fmla="*/ 0 w 488577"/>
                  <a:gd name="connsiteY5" fmla="*/ 1406682 h 1406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8577" h="1406682">
                    <a:moveTo>
                      <a:pt x="0" y="0"/>
                    </a:moveTo>
                    <a:lnTo>
                      <a:pt x="416785" y="0"/>
                    </a:lnTo>
                    <a:cubicBezTo>
                      <a:pt x="456435" y="0"/>
                      <a:pt x="488577" y="32142"/>
                      <a:pt x="488577" y="71792"/>
                    </a:cubicBezTo>
                    <a:lnTo>
                      <a:pt x="488577" y="1334890"/>
                    </a:lnTo>
                    <a:cubicBezTo>
                      <a:pt x="488577" y="1374540"/>
                      <a:pt x="456435" y="1406682"/>
                      <a:pt x="416785" y="1406682"/>
                    </a:cubicBezTo>
                    <a:lnTo>
                      <a:pt x="0" y="14066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91963318-514E-4002-9366-F4DDA45BBE96}"/>
                  </a:ext>
                </a:extLst>
              </p:cNvPr>
              <p:cNvSpPr/>
              <p:nvPr/>
            </p:nvSpPr>
            <p:spPr>
              <a:xfrm>
                <a:off x="11195996" y="4857792"/>
                <a:ext cx="830834" cy="337851"/>
              </a:xfrm>
              <a:custGeom>
                <a:avLst/>
                <a:gdLst>
                  <a:gd name="connsiteX0" fmla="*/ 807622 w 830834"/>
                  <a:gd name="connsiteY0" fmla="*/ 0 h 337851"/>
                  <a:gd name="connsiteX1" fmla="*/ 830833 w 830834"/>
                  <a:gd name="connsiteY1" fmla="*/ 40038 h 337851"/>
                  <a:gd name="connsiteX2" fmla="*/ 830552 w 830834"/>
                  <a:gd name="connsiteY2" fmla="*/ 293195 h 337851"/>
                  <a:gd name="connsiteX3" fmla="*/ 786057 w 830834"/>
                  <a:gd name="connsiteY3" fmla="*/ 336727 h 337851"/>
                  <a:gd name="connsiteX4" fmla="*/ 418167 w 830834"/>
                  <a:gd name="connsiteY4" fmla="*/ 337851 h 337851"/>
                  <a:gd name="connsiteX5" fmla="*/ 52647 w 830834"/>
                  <a:gd name="connsiteY5" fmla="*/ 336927 h 337851"/>
                  <a:gd name="connsiteX6" fmla="*/ 121 w 830834"/>
                  <a:gd name="connsiteY6" fmla="*/ 285766 h 337851"/>
                  <a:gd name="connsiteX7" fmla="*/ 121 w 830834"/>
                  <a:gd name="connsiteY7" fmla="*/ 46945 h 337851"/>
                  <a:gd name="connsiteX8" fmla="*/ 46985 w 830834"/>
                  <a:gd name="connsiteY8" fmla="*/ 361 h 337851"/>
                  <a:gd name="connsiteX9" fmla="*/ 772242 w 830834"/>
                  <a:gd name="connsiteY9" fmla="*/ 763 h 337851"/>
                  <a:gd name="connsiteX10" fmla="*/ 807622 w 830834"/>
                  <a:gd name="connsiteY10" fmla="*/ 0 h 33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0834" h="337851">
                    <a:moveTo>
                      <a:pt x="807622" y="0"/>
                    </a:moveTo>
                    <a:cubicBezTo>
                      <a:pt x="825733" y="7349"/>
                      <a:pt x="830914" y="21565"/>
                      <a:pt x="830833" y="40038"/>
                    </a:cubicBezTo>
                    <a:cubicBezTo>
                      <a:pt x="830472" y="124410"/>
                      <a:pt x="830873" y="208823"/>
                      <a:pt x="830552" y="293195"/>
                    </a:cubicBezTo>
                    <a:cubicBezTo>
                      <a:pt x="830432" y="326526"/>
                      <a:pt x="820151" y="336566"/>
                      <a:pt x="786057" y="336727"/>
                    </a:cubicBezTo>
                    <a:cubicBezTo>
                      <a:pt x="663414" y="337289"/>
                      <a:pt x="540811" y="337490"/>
                      <a:pt x="418167" y="337851"/>
                    </a:cubicBezTo>
                    <a:cubicBezTo>
                      <a:pt x="296328" y="337570"/>
                      <a:pt x="174488" y="337289"/>
                      <a:pt x="52647" y="336927"/>
                    </a:cubicBezTo>
                    <a:cubicBezTo>
                      <a:pt x="9397" y="336807"/>
                      <a:pt x="201" y="327972"/>
                      <a:pt x="121" y="285766"/>
                    </a:cubicBezTo>
                    <a:cubicBezTo>
                      <a:pt x="-40" y="206172"/>
                      <a:pt x="-40" y="126538"/>
                      <a:pt x="121" y="46945"/>
                    </a:cubicBezTo>
                    <a:cubicBezTo>
                      <a:pt x="201" y="8554"/>
                      <a:pt x="8473" y="361"/>
                      <a:pt x="46985" y="361"/>
                    </a:cubicBezTo>
                    <a:cubicBezTo>
                      <a:pt x="288738" y="442"/>
                      <a:pt x="530490" y="642"/>
                      <a:pt x="772242" y="763"/>
                    </a:cubicBezTo>
                    <a:cubicBezTo>
                      <a:pt x="784049" y="763"/>
                      <a:pt x="795815" y="241"/>
                      <a:pt x="80762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C740799A-D15A-4E09-8AD4-7719D27D786F}"/>
                  </a:ext>
                </a:extLst>
              </p:cNvPr>
              <p:cNvSpPr/>
              <p:nvPr/>
            </p:nvSpPr>
            <p:spPr>
              <a:xfrm rot="8100000">
                <a:off x="11653410" y="4868899"/>
                <a:ext cx="316832" cy="315634"/>
              </a:xfrm>
              <a:custGeom>
                <a:avLst/>
                <a:gdLst>
                  <a:gd name="connsiteX0" fmla="*/ 1237794 w 1325344"/>
                  <a:gd name="connsiteY0" fmla="*/ 749543 h 1320328"/>
                  <a:gd name="connsiteX1" fmla="*/ 1061075 w 1325344"/>
                  <a:gd name="connsiteY1" fmla="*/ 572824 h 1320328"/>
                  <a:gd name="connsiteX2" fmla="*/ 1061075 w 1325344"/>
                  <a:gd name="connsiteY2" fmla="*/ 485767 h 1320328"/>
                  <a:gd name="connsiteX3" fmla="*/ 1150736 w 1325344"/>
                  <a:gd name="connsiteY3" fmla="*/ 485766 h 1320328"/>
                  <a:gd name="connsiteX4" fmla="*/ 1325343 w 1325344"/>
                  <a:gd name="connsiteY4" fmla="*/ 660374 h 1320328"/>
                  <a:gd name="connsiteX5" fmla="*/ 1325344 w 1325344"/>
                  <a:gd name="connsiteY5" fmla="*/ 749542 h 1320328"/>
                  <a:gd name="connsiteX6" fmla="*/ 747433 w 1325344"/>
                  <a:gd name="connsiteY6" fmla="*/ 263777 h 1320328"/>
                  <a:gd name="connsiteX7" fmla="*/ 570714 w 1325344"/>
                  <a:gd name="connsiteY7" fmla="*/ 87058 h 1320328"/>
                  <a:gd name="connsiteX8" fmla="*/ 570714 w 1325344"/>
                  <a:gd name="connsiteY8" fmla="*/ 0 h 1320328"/>
                  <a:gd name="connsiteX9" fmla="*/ 660375 w 1325344"/>
                  <a:gd name="connsiteY9" fmla="*/ 0 h 1320328"/>
                  <a:gd name="connsiteX10" fmla="*/ 834983 w 1325344"/>
                  <a:gd name="connsiteY10" fmla="*/ 174608 h 1320328"/>
                  <a:gd name="connsiteX11" fmla="*/ 834983 w 1325344"/>
                  <a:gd name="connsiteY11" fmla="*/ 263776 h 1320328"/>
                  <a:gd name="connsiteX12" fmla="*/ 572210 w 1325344"/>
                  <a:gd name="connsiteY12" fmla="*/ 542717 h 1320328"/>
                  <a:gd name="connsiteX13" fmla="*/ 572210 w 1325344"/>
                  <a:gd name="connsiteY13" fmla="*/ 455167 h 1320328"/>
                  <a:gd name="connsiteX14" fmla="*/ 748929 w 1325344"/>
                  <a:gd name="connsiteY14" fmla="*/ 278448 h 1320328"/>
                  <a:gd name="connsiteX15" fmla="*/ 835986 w 1325344"/>
                  <a:gd name="connsiteY15" fmla="*/ 278448 h 1320328"/>
                  <a:gd name="connsiteX16" fmla="*/ 835986 w 1325344"/>
                  <a:gd name="connsiteY16" fmla="*/ 368110 h 1320328"/>
                  <a:gd name="connsiteX17" fmla="*/ 661379 w 1325344"/>
                  <a:gd name="connsiteY17" fmla="*/ 542717 h 1320328"/>
                  <a:gd name="connsiteX18" fmla="*/ 778914 w 1325344"/>
                  <a:gd name="connsiteY18" fmla="*/ 752324 h 1320328"/>
                  <a:gd name="connsiteX19" fmla="*/ 778914 w 1325344"/>
                  <a:gd name="connsiteY19" fmla="*/ 664774 h 1320328"/>
                  <a:gd name="connsiteX20" fmla="*/ 955633 w 1325344"/>
                  <a:gd name="connsiteY20" fmla="*/ 488056 h 1320328"/>
                  <a:gd name="connsiteX21" fmla="*/ 1042690 w 1325344"/>
                  <a:gd name="connsiteY21" fmla="*/ 488056 h 1320328"/>
                  <a:gd name="connsiteX22" fmla="*/ 1042690 w 1325344"/>
                  <a:gd name="connsiteY22" fmla="*/ 577717 h 1320328"/>
                  <a:gd name="connsiteX23" fmla="*/ 868083 w 1325344"/>
                  <a:gd name="connsiteY23" fmla="*/ 752325 h 1320328"/>
                  <a:gd name="connsiteX24" fmla="*/ 288553 w 1325344"/>
                  <a:gd name="connsiteY24" fmla="*/ 266558 h 1320328"/>
                  <a:gd name="connsiteX25" fmla="*/ 288553 w 1325344"/>
                  <a:gd name="connsiteY25" fmla="*/ 179008 h 1320328"/>
                  <a:gd name="connsiteX26" fmla="*/ 465272 w 1325344"/>
                  <a:gd name="connsiteY26" fmla="*/ 2290 h 1320328"/>
                  <a:gd name="connsiteX27" fmla="*/ 552330 w 1325344"/>
                  <a:gd name="connsiteY27" fmla="*/ 2290 h 1320328"/>
                  <a:gd name="connsiteX28" fmla="*/ 552329 w 1325344"/>
                  <a:gd name="connsiteY28" fmla="*/ 91951 h 1320328"/>
                  <a:gd name="connsiteX29" fmla="*/ 377722 w 1325344"/>
                  <a:gd name="connsiteY29" fmla="*/ 266558 h 1320328"/>
                  <a:gd name="connsiteX30" fmla="*/ 952478 w 1325344"/>
                  <a:gd name="connsiteY30" fmla="*/ 1034930 h 1320328"/>
                  <a:gd name="connsiteX31" fmla="*/ 775759 w 1325344"/>
                  <a:gd name="connsiteY31" fmla="*/ 858211 h 1320328"/>
                  <a:gd name="connsiteX32" fmla="*/ 775759 w 1325344"/>
                  <a:gd name="connsiteY32" fmla="*/ 771153 h 1320328"/>
                  <a:gd name="connsiteX33" fmla="*/ 865420 w 1325344"/>
                  <a:gd name="connsiteY33" fmla="*/ 771153 h 1320328"/>
                  <a:gd name="connsiteX34" fmla="*/ 1040027 w 1325344"/>
                  <a:gd name="connsiteY34" fmla="*/ 945761 h 1320328"/>
                  <a:gd name="connsiteX35" fmla="*/ 1040028 w 1325344"/>
                  <a:gd name="connsiteY35" fmla="*/ 1034929 h 1320328"/>
                  <a:gd name="connsiteX36" fmla="*/ 286894 w 1325344"/>
                  <a:gd name="connsiteY36" fmla="*/ 828104 h 1320328"/>
                  <a:gd name="connsiteX37" fmla="*/ 286894 w 1325344"/>
                  <a:gd name="connsiteY37" fmla="*/ 740554 h 1320328"/>
                  <a:gd name="connsiteX38" fmla="*/ 463613 w 1325344"/>
                  <a:gd name="connsiteY38" fmla="*/ 563835 h 1320328"/>
                  <a:gd name="connsiteX39" fmla="*/ 550670 w 1325344"/>
                  <a:gd name="connsiteY39" fmla="*/ 563835 h 1320328"/>
                  <a:gd name="connsiteX40" fmla="*/ 550670 w 1325344"/>
                  <a:gd name="connsiteY40" fmla="*/ 653496 h 1320328"/>
                  <a:gd name="connsiteX41" fmla="*/ 376063 w 1325344"/>
                  <a:gd name="connsiteY41" fmla="*/ 828104 h 1320328"/>
                  <a:gd name="connsiteX42" fmla="*/ 493598 w 1325344"/>
                  <a:gd name="connsiteY42" fmla="*/ 1037711 h 1320328"/>
                  <a:gd name="connsiteX43" fmla="*/ 493598 w 1325344"/>
                  <a:gd name="connsiteY43" fmla="*/ 950161 h 1320328"/>
                  <a:gd name="connsiteX44" fmla="*/ 670317 w 1325344"/>
                  <a:gd name="connsiteY44" fmla="*/ 773443 h 1320328"/>
                  <a:gd name="connsiteX45" fmla="*/ 757374 w 1325344"/>
                  <a:gd name="connsiteY45" fmla="*/ 773443 h 1320328"/>
                  <a:gd name="connsiteX46" fmla="*/ 757374 w 1325344"/>
                  <a:gd name="connsiteY46" fmla="*/ 863104 h 1320328"/>
                  <a:gd name="connsiteX47" fmla="*/ 582767 w 1325344"/>
                  <a:gd name="connsiteY47" fmla="*/ 1037711 h 1320328"/>
                  <a:gd name="connsiteX48" fmla="*/ 772832 w 1325344"/>
                  <a:gd name="connsiteY48" fmla="*/ 1316945 h 1320328"/>
                  <a:gd name="connsiteX49" fmla="*/ 772832 w 1325344"/>
                  <a:gd name="connsiteY49" fmla="*/ 1229395 h 1320328"/>
                  <a:gd name="connsiteX50" fmla="*/ 949550 w 1325344"/>
                  <a:gd name="connsiteY50" fmla="*/ 1052676 h 1320328"/>
                  <a:gd name="connsiteX51" fmla="*/ 1036608 w 1325344"/>
                  <a:gd name="connsiteY51" fmla="*/ 1052676 h 1320328"/>
                  <a:gd name="connsiteX52" fmla="*/ 1036608 w 1325344"/>
                  <a:gd name="connsiteY52" fmla="*/ 1142338 h 1320328"/>
                  <a:gd name="connsiteX53" fmla="*/ 862000 w 1325344"/>
                  <a:gd name="connsiteY53" fmla="*/ 1316945 h 1320328"/>
                  <a:gd name="connsiteX54" fmla="*/ 3237 w 1325344"/>
                  <a:gd name="connsiteY54" fmla="*/ 551945 h 1320328"/>
                  <a:gd name="connsiteX55" fmla="*/ 3237 w 1325344"/>
                  <a:gd name="connsiteY55" fmla="*/ 464395 h 1320328"/>
                  <a:gd name="connsiteX56" fmla="*/ 179956 w 1325344"/>
                  <a:gd name="connsiteY56" fmla="*/ 287677 h 1320328"/>
                  <a:gd name="connsiteX57" fmla="*/ 267013 w 1325344"/>
                  <a:gd name="connsiteY57" fmla="*/ 287677 h 1320328"/>
                  <a:gd name="connsiteX58" fmla="*/ 267013 w 1325344"/>
                  <a:gd name="connsiteY58" fmla="*/ 377338 h 1320328"/>
                  <a:gd name="connsiteX59" fmla="*/ 92406 w 1325344"/>
                  <a:gd name="connsiteY59" fmla="*/ 551945 h 1320328"/>
                  <a:gd name="connsiteX60" fmla="*/ 667080 w 1325344"/>
                  <a:gd name="connsiteY60" fmla="*/ 1320328 h 1320328"/>
                  <a:gd name="connsiteX61" fmla="*/ 490361 w 1325344"/>
                  <a:gd name="connsiteY61" fmla="*/ 1143609 h 1320328"/>
                  <a:gd name="connsiteX62" fmla="*/ 490361 w 1325344"/>
                  <a:gd name="connsiteY62" fmla="*/ 1056552 h 1320328"/>
                  <a:gd name="connsiteX63" fmla="*/ 580022 w 1325344"/>
                  <a:gd name="connsiteY63" fmla="*/ 1056551 h 1320328"/>
                  <a:gd name="connsiteX64" fmla="*/ 754629 w 1325344"/>
                  <a:gd name="connsiteY64" fmla="*/ 1231159 h 1320328"/>
                  <a:gd name="connsiteX65" fmla="*/ 754629 w 1325344"/>
                  <a:gd name="connsiteY65" fmla="*/ 1320328 h 1320328"/>
                  <a:gd name="connsiteX66" fmla="*/ 176719 w 1325344"/>
                  <a:gd name="connsiteY66" fmla="*/ 834562 h 1320328"/>
                  <a:gd name="connsiteX67" fmla="*/ 0 w 1325344"/>
                  <a:gd name="connsiteY67" fmla="*/ 657843 h 1320328"/>
                  <a:gd name="connsiteX68" fmla="*/ 0 w 1325344"/>
                  <a:gd name="connsiteY68" fmla="*/ 570785 h 1320328"/>
                  <a:gd name="connsiteX69" fmla="*/ 89661 w 1325344"/>
                  <a:gd name="connsiteY69" fmla="*/ 570785 h 1320328"/>
                  <a:gd name="connsiteX70" fmla="*/ 264268 w 1325344"/>
                  <a:gd name="connsiteY70" fmla="*/ 745393 h 1320328"/>
                  <a:gd name="connsiteX71" fmla="*/ 264269 w 1325344"/>
                  <a:gd name="connsiteY71" fmla="*/ 834561 h 1320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325344" h="1320328">
                    <a:moveTo>
                      <a:pt x="1237794" y="749543"/>
                    </a:moveTo>
                    <a:lnTo>
                      <a:pt x="1061075" y="572824"/>
                    </a:lnTo>
                    <a:lnTo>
                      <a:pt x="1061075" y="485767"/>
                    </a:lnTo>
                    <a:lnTo>
                      <a:pt x="1150736" y="485766"/>
                    </a:lnTo>
                    <a:lnTo>
                      <a:pt x="1325343" y="660374"/>
                    </a:lnTo>
                    <a:lnTo>
                      <a:pt x="1325344" y="749542"/>
                    </a:lnTo>
                    <a:close/>
                    <a:moveTo>
                      <a:pt x="747433" y="263777"/>
                    </a:moveTo>
                    <a:lnTo>
                      <a:pt x="570714" y="87058"/>
                    </a:lnTo>
                    <a:lnTo>
                      <a:pt x="570714" y="0"/>
                    </a:lnTo>
                    <a:lnTo>
                      <a:pt x="660375" y="0"/>
                    </a:lnTo>
                    <a:lnTo>
                      <a:pt x="834983" y="174608"/>
                    </a:lnTo>
                    <a:lnTo>
                      <a:pt x="834983" y="263776"/>
                    </a:lnTo>
                    <a:close/>
                    <a:moveTo>
                      <a:pt x="572210" y="542717"/>
                    </a:moveTo>
                    <a:lnTo>
                      <a:pt x="572210" y="455167"/>
                    </a:lnTo>
                    <a:lnTo>
                      <a:pt x="748929" y="278448"/>
                    </a:lnTo>
                    <a:lnTo>
                      <a:pt x="835986" y="278448"/>
                    </a:lnTo>
                    <a:lnTo>
                      <a:pt x="835986" y="368110"/>
                    </a:lnTo>
                    <a:lnTo>
                      <a:pt x="661379" y="542717"/>
                    </a:lnTo>
                    <a:close/>
                    <a:moveTo>
                      <a:pt x="778914" y="752324"/>
                    </a:moveTo>
                    <a:lnTo>
                      <a:pt x="778914" y="664774"/>
                    </a:lnTo>
                    <a:lnTo>
                      <a:pt x="955633" y="488056"/>
                    </a:lnTo>
                    <a:lnTo>
                      <a:pt x="1042690" y="488056"/>
                    </a:lnTo>
                    <a:lnTo>
                      <a:pt x="1042690" y="577717"/>
                    </a:lnTo>
                    <a:lnTo>
                      <a:pt x="868083" y="752325"/>
                    </a:lnTo>
                    <a:close/>
                    <a:moveTo>
                      <a:pt x="288553" y="266558"/>
                    </a:moveTo>
                    <a:lnTo>
                      <a:pt x="288553" y="179008"/>
                    </a:lnTo>
                    <a:lnTo>
                      <a:pt x="465272" y="2290"/>
                    </a:lnTo>
                    <a:lnTo>
                      <a:pt x="552330" y="2290"/>
                    </a:lnTo>
                    <a:lnTo>
                      <a:pt x="552329" y="91951"/>
                    </a:lnTo>
                    <a:lnTo>
                      <a:pt x="377722" y="266558"/>
                    </a:lnTo>
                    <a:close/>
                    <a:moveTo>
                      <a:pt x="952478" y="1034930"/>
                    </a:moveTo>
                    <a:lnTo>
                      <a:pt x="775759" y="858211"/>
                    </a:lnTo>
                    <a:lnTo>
                      <a:pt x="775759" y="771153"/>
                    </a:lnTo>
                    <a:lnTo>
                      <a:pt x="865420" y="771153"/>
                    </a:lnTo>
                    <a:lnTo>
                      <a:pt x="1040027" y="945761"/>
                    </a:lnTo>
                    <a:lnTo>
                      <a:pt x="1040028" y="1034929"/>
                    </a:lnTo>
                    <a:close/>
                    <a:moveTo>
                      <a:pt x="286894" y="828104"/>
                    </a:moveTo>
                    <a:lnTo>
                      <a:pt x="286894" y="740554"/>
                    </a:lnTo>
                    <a:lnTo>
                      <a:pt x="463613" y="563835"/>
                    </a:lnTo>
                    <a:lnTo>
                      <a:pt x="550670" y="563835"/>
                    </a:lnTo>
                    <a:lnTo>
                      <a:pt x="550670" y="653496"/>
                    </a:lnTo>
                    <a:lnTo>
                      <a:pt x="376063" y="828104"/>
                    </a:lnTo>
                    <a:close/>
                    <a:moveTo>
                      <a:pt x="493598" y="1037711"/>
                    </a:moveTo>
                    <a:lnTo>
                      <a:pt x="493598" y="950161"/>
                    </a:lnTo>
                    <a:lnTo>
                      <a:pt x="670317" y="773443"/>
                    </a:lnTo>
                    <a:lnTo>
                      <a:pt x="757374" y="773443"/>
                    </a:lnTo>
                    <a:lnTo>
                      <a:pt x="757374" y="863104"/>
                    </a:lnTo>
                    <a:lnTo>
                      <a:pt x="582767" y="1037711"/>
                    </a:lnTo>
                    <a:close/>
                    <a:moveTo>
                      <a:pt x="772832" y="1316945"/>
                    </a:moveTo>
                    <a:lnTo>
                      <a:pt x="772832" y="1229395"/>
                    </a:lnTo>
                    <a:lnTo>
                      <a:pt x="949550" y="1052676"/>
                    </a:lnTo>
                    <a:lnTo>
                      <a:pt x="1036608" y="1052676"/>
                    </a:lnTo>
                    <a:lnTo>
                      <a:pt x="1036608" y="1142338"/>
                    </a:lnTo>
                    <a:lnTo>
                      <a:pt x="862000" y="1316945"/>
                    </a:lnTo>
                    <a:close/>
                    <a:moveTo>
                      <a:pt x="3237" y="551945"/>
                    </a:moveTo>
                    <a:lnTo>
                      <a:pt x="3237" y="464395"/>
                    </a:lnTo>
                    <a:lnTo>
                      <a:pt x="179956" y="287677"/>
                    </a:lnTo>
                    <a:lnTo>
                      <a:pt x="267013" y="287677"/>
                    </a:lnTo>
                    <a:lnTo>
                      <a:pt x="267013" y="377338"/>
                    </a:lnTo>
                    <a:lnTo>
                      <a:pt x="92406" y="551945"/>
                    </a:lnTo>
                    <a:close/>
                    <a:moveTo>
                      <a:pt x="667080" y="1320328"/>
                    </a:moveTo>
                    <a:lnTo>
                      <a:pt x="490361" y="1143609"/>
                    </a:lnTo>
                    <a:lnTo>
                      <a:pt x="490361" y="1056552"/>
                    </a:lnTo>
                    <a:lnTo>
                      <a:pt x="580022" y="1056551"/>
                    </a:lnTo>
                    <a:lnTo>
                      <a:pt x="754629" y="1231159"/>
                    </a:lnTo>
                    <a:lnTo>
                      <a:pt x="754629" y="1320328"/>
                    </a:lnTo>
                    <a:close/>
                    <a:moveTo>
                      <a:pt x="176719" y="834562"/>
                    </a:moveTo>
                    <a:lnTo>
                      <a:pt x="0" y="657843"/>
                    </a:lnTo>
                    <a:lnTo>
                      <a:pt x="0" y="570785"/>
                    </a:lnTo>
                    <a:lnTo>
                      <a:pt x="89661" y="570785"/>
                    </a:lnTo>
                    <a:lnTo>
                      <a:pt x="264268" y="745393"/>
                    </a:lnTo>
                    <a:lnTo>
                      <a:pt x="264269" y="8345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9E4D01FB-1B47-401A-BD1F-051B1E9E3ADD}"/>
                  </a:ext>
                </a:extLst>
              </p:cNvPr>
              <p:cNvGrpSpPr/>
              <p:nvPr/>
            </p:nvGrpSpPr>
            <p:grpSpPr>
              <a:xfrm>
                <a:off x="11223362" y="5276722"/>
                <a:ext cx="782368" cy="801120"/>
                <a:chOff x="11223362" y="5276722"/>
                <a:chExt cx="782368" cy="801120"/>
              </a:xfrm>
              <a:solidFill>
                <a:schemeClr val="bg1"/>
              </a:solidFill>
            </p:grpSpPr>
            <p:sp>
              <p:nvSpPr>
                <p:cNvPr id="18" name="사각형: 둥근 모서리 17">
                  <a:extLst>
                    <a:ext uri="{FF2B5EF4-FFF2-40B4-BE49-F238E27FC236}">
                      <a16:creationId xmlns:a16="http://schemas.microsoft.com/office/drawing/2014/main" id="{52A83199-43BA-4BCC-9F7F-1E3FC4797D18}"/>
                    </a:ext>
                  </a:extLst>
                </p:cNvPr>
                <p:cNvSpPr/>
                <p:nvPr/>
              </p:nvSpPr>
              <p:spPr>
                <a:xfrm>
                  <a:off x="11223362" y="5276722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사각형: 둥근 모서리 18">
                  <a:extLst>
                    <a:ext uri="{FF2B5EF4-FFF2-40B4-BE49-F238E27FC236}">
                      <a16:creationId xmlns:a16="http://schemas.microsoft.com/office/drawing/2014/main" id="{79B416D4-2261-46BB-8631-3C990A195591}"/>
                    </a:ext>
                  </a:extLst>
                </p:cNvPr>
                <p:cNvSpPr/>
                <p:nvPr/>
              </p:nvSpPr>
              <p:spPr>
                <a:xfrm>
                  <a:off x="11223362" y="5573050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사각형: 둥근 모서리 19">
                  <a:extLst>
                    <a:ext uri="{FF2B5EF4-FFF2-40B4-BE49-F238E27FC236}">
                      <a16:creationId xmlns:a16="http://schemas.microsoft.com/office/drawing/2014/main" id="{3D6BCDBE-ADED-471F-A727-9BBED202C4BD}"/>
                    </a:ext>
                  </a:extLst>
                </p:cNvPr>
                <p:cNvSpPr/>
                <p:nvPr/>
              </p:nvSpPr>
              <p:spPr>
                <a:xfrm>
                  <a:off x="11223362" y="5869378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사각형: 둥근 모서리 20">
                  <a:extLst>
                    <a:ext uri="{FF2B5EF4-FFF2-40B4-BE49-F238E27FC236}">
                      <a16:creationId xmlns:a16="http://schemas.microsoft.com/office/drawing/2014/main" id="{8B30F929-D7D3-416F-8731-B9E101B2CEAF}"/>
                    </a:ext>
                  </a:extLst>
                </p:cNvPr>
                <p:cNvSpPr/>
                <p:nvPr/>
              </p:nvSpPr>
              <p:spPr>
                <a:xfrm>
                  <a:off x="11510314" y="5276722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사각형: 둥근 모서리 21">
                  <a:extLst>
                    <a:ext uri="{FF2B5EF4-FFF2-40B4-BE49-F238E27FC236}">
                      <a16:creationId xmlns:a16="http://schemas.microsoft.com/office/drawing/2014/main" id="{AB088746-C2BF-4414-81BC-6B713476EDA3}"/>
                    </a:ext>
                  </a:extLst>
                </p:cNvPr>
                <p:cNvSpPr/>
                <p:nvPr/>
              </p:nvSpPr>
              <p:spPr>
                <a:xfrm>
                  <a:off x="11510314" y="5573050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사각형: 둥근 모서리 22">
                  <a:extLst>
                    <a:ext uri="{FF2B5EF4-FFF2-40B4-BE49-F238E27FC236}">
                      <a16:creationId xmlns:a16="http://schemas.microsoft.com/office/drawing/2014/main" id="{84AEFBA0-4138-48E3-9964-C93545A8917D}"/>
                    </a:ext>
                  </a:extLst>
                </p:cNvPr>
                <p:cNvSpPr/>
                <p:nvPr/>
              </p:nvSpPr>
              <p:spPr>
                <a:xfrm>
                  <a:off x="11510314" y="5869378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사각형: 둥근 모서리 23">
                  <a:extLst>
                    <a:ext uri="{FF2B5EF4-FFF2-40B4-BE49-F238E27FC236}">
                      <a16:creationId xmlns:a16="http://schemas.microsoft.com/office/drawing/2014/main" id="{837A479B-9783-482C-913C-868CEACBA483}"/>
                    </a:ext>
                  </a:extLst>
                </p:cNvPr>
                <p:cNvSpPr/>
                <p:nvPr/>
              </p:nvSpPr>
              <p:spPr>
                <a:xfrm>
                  <a:off x="11797266" y="5276722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사각형: 둥근 모서리 24">
                  <a:extLst>
                    <a:ext uri="{FF2B5EF4-FFF2-40B4-BE49-F238E27FC236}">
                      <a16:creationId xmlns:a16="http://schemas.microsoft.com/office/drawing/2014/main" id="{6AB63EB3-60F5-4619-B936-34CC27E05791}"/>
                    </a:ext>
                  </a:extLst>
                </p:cNvPr>
                <p:cNvSpPr/>
                <p:nvPr/>
              </p:nvSpPr>
              <p:spPr>
                <a:xfrm>
                  <a:off x="11797266" y="5573050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사각형: 둥근 모서리 25">
                  <a:extLst>
                    <a:ext uri="{FF2B5EF4-FFF2-40B4-BE49-F238E27FC236}">
                      <a16:creationId xmlns:a16="http://schemas.microsoft.com/office/drawing/2014/main" id="{761FFA10-EFBC-47A1-BF11-847A6D22FA47}"/>
                    </a:ext>
                  </a:extLst>
                </p:cNvPr>
                <p:cNvSpPr/>
                <p:nvPr/>
              </p:nvSpPr>
              <p:spPr>
                <a:xfrm>
                  <a:off x="11797266" y="5869378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D7356566-4D7B-4FCD-953B-095F2FB2F568}"/>
                </a:ext>
              </a:extLst>
            </p:cNvPr>
            <p:cNvGrpSpPr/>
            <p:nvPr/>
          </p:nvGrpSpPr>
          <p:grpSpPr>
            <a:xfrm>
              <a:off x="468217" y="2175202"/>
              <a:ext cx="2124456" cy="2876386"/>
              <a:chOff x="5529744" y="3854622"/>
              <a:chExt cx="2124456" cy="2876386"/>
            </a:xfrm>
          </p:grpSpPr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B354949E-D3B1-4A40-98A8-DE9DC21B966B}"/>
                  </a:ext>
                </a:extLst>
              </p:cNvPr>
              <p:cNvSpPr/>
              <p:nvPr/>
            </p:nvSpPr>
            <p:spPr>
              <a:xfrm>
                <a:off x="5600611" y="3979773"/>
                <a:ext cx="2053589" cy="2751235"/>
              </a:xfrm>
              <a:custGeom>
                <a:avLst/>
                <a:gdLst>
                  <a:gd name="connsiteX0" fmla="*/ 1575951 w 2053589"/>
                  <a:gd name="connsiteY0" fmla="*/ 0 h 2751235"/>
                  <a:gd name="connsiteX1" fmla="*/ 1724335 w 2053589"/>
                  <a:gd name="connsiteY1" fmla="*/ 88991 h 2751235"/>
                  <a:gd name="connsiteX2" fmla="*/ 1971429 w 2053589"/>
                  <a:gd name="connsiteY2" fmla="*/ 418128 h 2751235"/>
                  <a:gd name="connsiteX3" fmla="*/ 2053512 w 2053589"/>
                  <a:gd name="connsiteY3" fmla="*/ 809911 h 2751235"/>
                  <a:gd name="connsiteX4" fmla="*/ 1880791 w 2053589"/>
                  <a:gd name="connsiteY4" fmla="*/ 1342329 h 2751235"/>
                  <a:gd name="connsiteX5" fmla="*/ 1726664 w 2053589"/>
                  <a:gd name="connsiteY5" fmla="*/ 1511917 h 2751235"/>
                  <a:gd name="connsiteX6" fmla="*/ 1385842 w 2053589"/>
                  <a:gd name="connsiteY6" fmla="*/ 1685963 h 2751235"/>
                  <a:gd name="connsiteX7" fmla="*/ 1055139 w 2053589"/>
                  <a:gd name="connsiteY7" fmla="*/ 1724595 h 2751235"/>
                  <a:gd name="connsiteX8" fmla="*/ 802785 w 2053589"/>
                  <a:gd name="connsiteY8" fmla="*/ 1672188 h 2751235"/>
                  <a:gd name="connsiteX9" fmla="*/ 773509 w 2053589"/>
                  <a:gd name="connsiteY9" fmla="*/ 1685481 h 2751235"/>
                  <a:gd name="connsiteX10" fmla="*/ 204548 w 2053589"/>
                  <a:gd name="connsiteY10" fmla="*/ 2670080 h 2751235"/>
                  <a:gd name="connsiteX11" fmla="*/ 62 w 2053589"/>
                  <a:gd name="connsiteY11" fmla="*/ 2731602 h 2751235"/>
                  <a:gd name="connsiteX12" fmla="*/ 699056 w 2053589"/>
                  <a:gd name="connsiteY12" fmla="*/ 1496657 h 2751235"/>
                  <a:gd name="connsiteX13" fmla="*/ 1575951 w 2053589"/>
                  <a:gd name="connsiteY13" fmla="*/ 0 h 2751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53589" h="2751235">
                    <a:moveTo>
                      <a:pt x="1575951" y="0"/>
                    </a:moveTo>
                    <a:cubicBezTo>
                      <a:pt x="1577677" y="-200"/>
                      <a:pt x="1690482" y="63089"/>
                      <a:pt x="1724335" y="88991"/>
                    </a:cubicBezTo>
                    <a:cubicBezTo>
                      <a:pt x="1834971" y="177460"/>
                      <a:pt x="1913320" y="290505"/>
                      <a:pt x="1971429" y="418128"/>
                    </a:cubicBezTo>
                    <a:cubicBezTo>
                      <a:pt x="2027971" y="542337"/>
                      <a:pt x="2055239" y="673494"/>
                      <a:pt x="2053512" y="809911"/>
                    </a:cubicBezTo>
                    <a:cubicBezTo>
                      <a:pt x="2051062" y="1005000"/>
                      <a:pt x="1993034" y="1182539"/>
                      <a:pt x="1880791" y="1342329"/>
                    </a:cubicBezTo>
                    <a:cubicBezTo>
                      <a:pt x="1836497" y="1405377"/>
                      <a:pt x="1785376" y="1462040"/>
                      <a:pt x="1726664" y="1511917"/>
                    </a:cubicBezTo>
                    <a:cubicBezTo>
                      <a:pt x="1641770" y="1580387"/>
                      <a:pt x="1454191" y="1666365"/>
                      <a:pt x="1385842" y="1685963"/>
                    </a:cubicBezTo>
                    <a:cubicBezTo>
                      <a:pt x="1277655" y="1717005"/>
                      <a:pt x="1168425" y="1733791"/>
                      <a:pt x="1055139" y="1724595"/>
                    </a:cubicBezTo>
                    <a:cubicBezTo>
                      <a:pt x="968477" y="1717567"/>
                      <a:pt x="884065" y="1702749"/>
                      <a:pt x="802785" y="1672188"/>
                    </a:cubicBezTo>
                    <a:cubicBezTo>
                      <a:pt x="785717" y="1665763"/>
                      <a:pt x="780577" y="1673232"/>
                      <a:pt x="773509" y="1685481"/>
                    </a:cubicBezTo>
                    <a:cubicBezTo>
                      <a:pt x="665203" y="1873582"/>
                      <a:pt x="286471" y="2530289"/>
                      <a:pt x="204548" y="2670080"/>
                    </a:cubicBezTo>
                    <a:cubicBezTo>
                      <a:pt x="158286" y="2749031"/>
                      <a:pt x="77929" y="2772162"/>
                      <a:pt x="62" y="2731602"/>
                    </a:cubicBezTo>
                    <a:cubicBezTo>
                      <a:pt x="-6925" y="2714414"/>
                      <a:pt x="575971" y="1710178"/>
                      <a:pt x="699056" y="1496657"/>
                    </a:cubicBezTo>
                    <a:cubicBezTo>
                      <a:pt x="707288" y="1482361"/>
                      <a:pt x="1537118" y="31966"/>
                      <a:pt x="1575951" y="0"/>
                    </a:cubicBezTo>
                    <a:close/>
                  </a:path>
                </a:pathLst>
              </a:custGeom>
              <a:solidFill>
                <a:srgbClr val="32618B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66800637-7161-43FF-A980-3650523EB492}"/>
                  </a:ext>
                </a:extLst>
              </p:cNvPr>
              <p:cNvSpPr/>
              <p:nvPr/>
            </p:nvSpPr>
            <p:spPr>
              <a:xfrm>
                <a:off x="5529744" y="3854622"/>
                <a:ext cx="1646816" cy="2856752"/>
              </a:xfrm>
              <a:custGeom>
                <a:avLst/>
                <a:gdLst>
                  <a:gd name="connsiteX0" fmla="*/ 1646817 w 1646816"/>
                  <a:gd name="connsiteY0" fmla="*/ 125151 h 2856752"/>
                  <a:gd name="connsiteX1" fmla="*/ 70928 w 1646816"/>
                  <a:gd name="connsiteY1" fmla="*/ 2856753 h 2856752"/>
                  <a:gd name="connsiteX2" fmla="*/ 23100 w 1646816"/>
                  <a:gd name="connsiteY2" fmla="*/ 2643111 h 2856752"/>
                  <a:gd name="connsiteX3" fmla="*/ 588327 w 1646816"/>
                  <a:gd name="connsiteY3" fmla="*/ 1666544 h 2856752"/>
                  <a:gd name="connsiteX4" fmla="*/ 582062 w 1646816"/>
                  <a:gd name="connsiteY4" fmla="*/ 1624980 h 2856752"/>
                  <a:gd name="connsiteX5" fmla="*/ 328383 w 1646816"/>
                  <a:gd name="connsiteY5" fmla="*/ 1272351 h 2856752"/>
                  <a:gd name="connsiteX6" fmla="*/ 260796 w 1646816"/>
                  <a:gd name="connsiteY6" fmla="*/ 880929 h 2856752"/>
                  <a:gd name="connsiteX7" fmla="*/ 485602 w 1646816"/>
                  <a:gd name="connsiteY7" fmla="*/ 320481 h 2856752"/>
                  <a:gd name="connsiteX8" fmla="*/ 1066290 w 1646816"/>
                  <a:gd name="connsiteY8" fmla="*/ 8652 h 2856752"/>
                  <a:gd name="connsiteX9" fmla="*/ 1646817 w 1646816"/>
                  <a:gd name="connsiteY9" fmla="*/ 125151 h 2856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6816" h="2856752">
                    <a:moveTo>
                      <a:pt x="1646817" y="125151"/>
                    </a:moveTo>
                    <a:cubicBezTo>
                      <a:pt x="1624569" y="165872"/>
                      <a:pt x="114580" y="2779890"/>
                      <a:pt x="70928" y="2856753"/>
                    </a:cubicBezTo>
                    <a:cubicBezTo>
                      <a:pt x="-10914" y="2806595"/>
                      <a:pt x="-14729" y="2707485"/>
                      <a:pt x="23100" y="2643111"/>
                    </a:cubicBezTo>
                    <a:cubicBezTo>
                      <a:pt x="185821" y="2366261"/>
                      <a:pt x="559172" y="1713127"/>
                      <a:pt x="588327" y="1666544"/>
                    </a:cubicBezTo>
                    <a:cubicBezTo>
                      <a:pt x="599852" y="1648111"/>
                      <a:pt x="597804" y="1638031"/>
                      <a:pt x="582062" y="1624980"/>
                    </a:cubicBezTo>
                    <a:cubicBezTo>
                      <a:pt x="466969" y="1529524"/>
                      <a:pt x="384925" y="1409893"/>
                      <a:pt x="328383" y="1272351"/>
                    </a:cubicBezTo>
                    <a:cubicBezTo>
                      <a:pt x="276820" y="1147017"/>
                      <a:pt x="253006" y="1015820"/>
                      <a:pt x="260796" y="880929"/>
                    </a:cubicBezTo>
                    <a:cubicBezTo>
                      <a:pt x="273005" y="669777"/>
                      <a:pt x="345530" y="481314"/>
                      <a:pt x="485602" y="320481"/>
                    </a:cubicBezTo>
                    <a:cubicBezTo>
                      <a:pt x="639970" y="143222"/>
                      <a:pt x="834978" y="39695"/>
                      <a:pt x="1066290" y="8652"/>
                    </a:cubicBezTo>
                    <a:cubicBezTo>
                      <a:pt x="1271819" y="-18936"/>
                      <a:pt x="1466747" y="19334"/>
                      <a:pt x="1646817" y="125151"/>
                    </a:cubicBezTo>
                    <a:close/>
                  </a:path>
                </a:pathLst>
              </a:custGeom>
              <a:solidFill>
                <a:srgbClr val="03386E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08B014CA-A116-47AE-AD5A-4BD02A7F007F}"/>
                  </a:ext>
                </a:extLst>
              </p:cNvPr>
              <p:cNvSpPr/>
              <p:nvPr/>
            </p:nvSpPr>
            <p:spPr>
              <a:xfrm>
                <a:off x="5949326" y="4006077"/>
                <a:ext cx="1566169" cy="1566170"/>
              </a:xfrm>
              <a:custGeom>
                <a:avLst/>
                <a:gdLst>
                  <a:gd name="connsiteX0" fmla="*/ 1566170 w 1566169"/>
                  <a:gd name="connsiteY0" fmla="*/ 783085 h 1566170"/>
                  <a:gd name="connsiteX1" fmla="*/ 783085 w 1566169"/>
                  <a:gd name="connsiteY1" fmla="*/ 1566170 h 1566170"/>
                  <a:gd name="connsiteX2" fmla="*/ 0 w 1566169"/>
                  <a:gd name="connsiteY2" fmla="*/ 783085 h 1566170"/>
                  <a:gd name="connsiteX3" fmla="*/ 783085 w 1566169"/>
                  <a:gd name="connsiteY3" fmla="*/ 0 h 1566170"/>
                  <a:gd name="connsiteX4" fmla="*/ 1566170 w 1566169"/>
                  <a:gd name="connsiteY4" fmla="*/ 783085 h 1566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6169" h="1566170">
                    <a:moveTo>
                      <a:pt x="1566170" y="783085"/>
                    </a:moveTo>
                    <a:cubicBezTo>
                      <a:pt x="1566170" y="1215571"/>
                      <a:pt x="1215571" y="1566170"/>
                      <a:pt x="783085" y="1566170"/>
                    </a:cubicBezTo>
                    <a:cubicBezTo>
                      <a:pt x="350599" y="1566170"/>
                      <a:pt x="0" y="1215571"/>
                      <a:pt x="0" y="783085"/>
                    </a:cubicBezTo>
                    <a:cubicBezTo>
                      <a:pt x="0" y="350599"/>
                      <a:pt x="350599" y="0"/>
                      <a:pt x="783085" y="0"/>
                    </a:cubicBezTo>
                    <a:cubicBezTo>
                      <a:pt x="1215571" y="0"/>
                      <a:pt x="1566170" y="350599"/>
                      <a:pt x="1566170" y="783085"/>
                    </a:cubicBezTo>
                    <a:close/>
                  </a:path>
                </a:pathLst>
              </a:custGeom>
              <a:solidFill>
                <a:srgbClr val="EFA8A6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72BCC31D-D34B-49F2-A10F-B61AA0512E45}"/>
                  </a:ext>
                </a:extLst>
              </p:cNvPr>
              <p:cNvSpPr/>
              <p:nvPr/>
            </p:nvSpPr>
            <p:spPr>
              <a:xfrm>
                <a:off x="7106849" y="4461675"/>
                <a:ext cx="271143" cy="762559"/>
              </a:xfrm>
              <a:custGeom>
                <a:avLst/>
                <a:gdLst>
                  <a:gd name="connsiteX0" fmla="*/ 271144 w 271143"/>
                  <a:gd name="connsiteY0" fmla="*/ 321488 h 762559"/>
                  <a:gd name="connsiteX1" fmla="*/ 111796 w 271143"/>
                  <a:gd name="connsiteY1" fmla="*/ 741302 h 762559"/>
                  <a:gd name="connsiteX2" fmla="*/ 76898 w 271143"/>
                  <a:gd name="connsiteY2" fmla="*/ 761461 h 762559"/>
                  <a:gd name="connsiteX3" fmla="*/ 11601 w 271143"/>
                  <a:gd name="connsiteY3" fmla="*/ 738049 h 762559"/>
                  <a:gd name="connsiteX4" fmla="*/ 12083 w 271143"/>
                  <a:gd name="connsiteY4" fmla="*/ 663154 h 762559"/>
                  <a:gd name="connsiteX5" fmla="*/ 68425 w 271143"/>
                  <a:gd name="connsiteY5" fmla="*/ 576774 h 762559"/>
                  <a:gd name="connsiteX6" fmla="*/ 142878 w 271143"/>
                  <a:gd name="connsiteY6" fmla="*/ 317071 h 762559"/>
                  <a:gd name="connsiteX7" fmla="*/ 77180 w 271143"/>
                  <a:gd name="connsiteY7" fmla="*/ 105397 h 762559"/>
                  <a:gd name="connsiteX8" fmla="*/ 73726 w 271143"/>
                  <a:gd name="connsiteY8" fmla="*/ 30341 h 762559"/>
                  <a:gd name="connsiteX9" fmla="*/ 179784 w 271143"/>
                  <a:gd name="connsiteY9" fmla="*/ 30261 h 762559"/>
                  <a:gd name="connsiteX10" fmla="*/ 266445 w 271143"/>
                  <a:gd name="connsiteY10" fmla="*/ 269322 h 762559"/>
                  <a:gd name="connsiteX11" fmla="*/ 271144 w 271143"/>
                  <a:gd name="connsiteY11" fmla="*/ 321488 h 762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1143" h="762559">
                    <a:moveTo>
                      <a:pt x="271144" y="321488"/>
                    </a:moveTo>
                    <a:cubicBezTo>
                      <a:pt x="268533" y="487341"/>
                      <a:pt x="203035" y="619382"/>
                      <a:pt x="111796" y="741302"/>
                    </a:cubicBezTo>
                    <a:cubicBezTo>
                      <a:pt x="103363" y="752546"/>
                      <a:pt x="91355" y="759694"/>
                      <a:pt x="76898" y="761461"/>
                    </a:cubicBezTo>
                    <a:cubicBezTo>
                      <a:pt x="51197" y="764634"/>
                      <a:pt x="27142" y="762104"/>
                      <a:pt x="11601" y="738049"/>
                    </a:cubicBezTo>
                    <a:cubicBezTo>
                      <a:pt x="-4382" y="713312"/>
                      <a:pt x="-3498" y="687731"/>
                      <a:pt x="12083" y="663154"/>
                    </a:cubicBezTo>
                    <a:cubicBezTo>
                      <a:pt x="30516" y="634120"/>
                      <a:pt x="50956" y="606330"/>
                      <a:pt x="68425" y="576774"/>
                    </a:cubicBezTo>
                    <a:cubicBezTo>
                      <a:pt x="115651" y="496779"/>
                      <a:pt x="146372" y="411964"/>
                      <a:pt x="142878" y="317071"/>
                    </a:cubicBezTo>
                    <a:cubicBezTo>
                      <a:pt x="140027" y="240368"/>
                      <a:pt x="114487" y="171096"/>
                      <a:pt x="77180" y="105397"/>
                    </a:cubicBezTo>
                    <a:cubicBezTo>
                      <a:pt x="63044" y="80499"/>
                      <a:pt x="57743" y="55078"/>
                      <a:pt x="73726" y="30341"/>
                    </a:cubicBezTo>
                    <a:cubicBezTo>
                      <a:pt x="99467" y="-9576"/>
                      <a:pt x="154444" y="-10620"/>
                      <a:pt x="179784" y="30261"/>
                    </a:cubicBezTo>
                    <a:cubicBezTo>
                      <a:pt x="225163" y="103549"/>
                      <a:pt x="256125" y="182942"/>
                      <a:pt x="266445" y="269322"/>
                    </a:cubicBezTo>
                    <a:cubicBezTo>
                      <a:pt x="268815" y="289843"/>
                      <a:pt x="270140" y="310404"/>
                      <a:pt x="271144" y="321488"/>
                    </a:cubicBezTo>
                    <a:close/>
                  </a:path>
                </a:pathLst>
              </a:custGeom>
              <a:solidFill>
                <a:srgbClr val="FEFEFE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1E6C238D-9BB5-4109-B3B4-C6A43ED755F5}"/>
                </a:ext>
              </a:extLst>
            </p:cNvPr>
            <p:cNvGrpSpPr/>
            <p:nvPr/>
          </p:nvGrpSpPr>
          <p:grpSpPr>
            <a:xfrm>
              <a:off x="3150037" y="1736787"/>
              <a:ext cx="1276923" cy="1275993"/>
              <a:chOff x="8211564" y="3416207"/>
              <a:chExt cx="1276923" cy="1275993"/>
            </a:xfrm>
          </p:grpSpPr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C84A0701-A1CF-4CDF-9E7C-74927D1BB8FA}"/>
                  </a:ext>
                </a:extLst>
              </p:cNvPr>
              <p:cNvSpPr/>
              <p:nvPr/>
            </p:nvSpPr>
            <p:spPr>
              <a:xfrm>
                <a:off x="8211564" y="3417045"/>
                <a:ext cx="1276923" cy="1275155"/>
              </a:xfrm>
              <a:custGeom>
                <a:avLst/>
                <a:gdLst>
                  <a:gd name="connsiteX0" fmla="*/ 646700 w 1276923"/>
                  <a:gd name="connsiteY0" fmla="*/ 474741 h 1275155"/>
                  <a:gd name="connsiteX1" fmla="*/ 809537 w 1276923"/>
                  <a:gd name="connsiteY1" fmla="*/ 637578 h 1275155"/>
                  <a:gd name="connsiteX2" fmla="*/ 646700 w 1276923"/>
                  <a:gd name="connsiteY2" fmla="*/ 800415 h 1275155"/>
                  <a:gd name="connsiteX3" fmla="*/ 483863 w 1276923"/>
                  <a:gd name="connsiteY3" fmla="*/ 637578 h 1275155"/>
                  <a:gd name="connsiteX4" fmla="*/ 646700 w 1276923"/>
                  <a:gd name="connsiteY4" fmla="*/ 474741 h 1275155"/>
                  <a:gd name="connsiteX5" fmla="*/ 618690 w 1276923"/>
                  <a:gd name="connsiteY5" fmla="*/ 402307 h 1275155"/>
                  <a:gd name="connsiteX6" fmla="*/ 407593 w 1276923"/>
                  <a:gd name="connsiteY6" fmla="*/ 635695 h 1275155"/>
                  <a:gd name="connsiteX7" fmla="*/ 642291 w 1276923"/>
                  <a:gd name="connsiteY7" fmla="*/ 870721 h 1275155"/>
                  <a:gd name="connsiteX8" fmla="*/ 876970 w 1276923"/>
                  <a:gd name="connsiteY8" fmla="*/ 634439 h 1275155"/>
                  <a:gd name="connsiteX9" fmla="*/ 642002 w 1276923"/>
                  <a:gd name="connsiteY9" fmla="*/ 402484 h 1275155"/>
                  <a:gd name="connsiteX10" fmla="*/ 618690 w 1276923"/>
                  <a:gd name="connsiteY10" fmla="*/ 402307 h 1275155"/>
                  <a:gd name="connsiteX11" fmla="*/ 642644 w 1276923"/>
                  <a:gd name="connsiteY11" fmla="*/ 12 h 1275155"/>
                  <a:gd name="connsiteX12" fmla="*/ 729719 w 1276923"/>
                  <a:gd name="connsiteY12" fmla="*/ 6085 h 1275155"/>
                  <a:gd name="connsiteX13" fmla="*/ 738392 w 1276923"/>
                  <a:gd name="connsiteY13" fmla="*/ 15106 h 1275155"/>
                  <a:gd name="connsiteX14" fmla="*/ 753305 w 1276923"/>
                  <a:gd name="connsiteY14" fmla="*/ 158996 h 1275155"/>
                  <a:gd name="connsiteX15" fmla="*/ 768198 w 1276923"/>
                  <a:gd name="connsiteY15" fmla="*/ 177193 h 1275155"/>
                  <a:gd name="connsiteX16" fmla="*/ 880273 w 1276923"/>
                  <a:gd name="connsiteY16" fmla="*/ 225504 h 1275155"/>
                  <a:gd name="connsiteX17" fmla="*/ 896867 w 1276923"/>
                  <a:gd name="connsiteY17" fmla="*/ 224152 h 1275155"/>
                  <a:gd name="connsiteX18" fmla="*/ 1016553 w 1276923"/>
                  <a:gd name="connsiteY18" fmla="*/ 124613 h 1275155"/>
                  <a:gd name="connsiteX19" fmla="*/ 1114064 w 1276923"/>
                  <a:gd name="connsiteY19" fmla="*/ 211982 h 1275155"/>
                  <a:gd name="connsiteX20" fmla="*/ 1147926 w 1276923"/>
                  <a:gd name="connsiteY20" fmla="*/ 251582 h 1275155"/>
                  <a:gd name="connsiteX21" fmla="*/ 1147848 w 1276923"/>
                  <a:gd name="connsiteY21" fmla="*/ 266996 h 1275155"/>
                  <a:gd name="connsiteX22" fmla="*/ 1054491 w 1276923"/>
                  <a:gd name="connsiteY22" fmla="*/ 380154 h 1275155"/>
                  <a:gd name="connsiteX23" fmla="*/ 1052888 w 1276923"/>
                  <a:gd name="connsiteY23" fmla="*/ 395221 h 1275155"/>
                  <a:gd name="connsiteX24" fmla="*/ 1096215 w 1276923"/>
                  <a:gd name="connsiteY24" fmla="*/ 493852 h 1275155"/>
                  <a:gd name="connsiteX25" fmla="*/ 1102261 w 1276923"/>
                  <a:gd name="connsiteY25" fmla="*/ 519079 h 1275155"/>
                  <a:gd name="connsiteX26" fmla="*/ 1112035 w 1276923"/>
                  <a:gd name="connsiteY26" fmla="*/ 527289 h 1275155"/>
                  <a:gd name="connsiteX27" fmla="*/ 1258167 w 1276923"/>
                  <a:gd name="connsiteY27" fmla="*/ 540328 h 1275155"/>
                  <a:gd name="connsiteX28" fmla="*/ 1271418 w 1276923"/>
                  <a:gd name="connsiteY28" fmla="*/ 553502 h 1275155"/>
                  <a:gd name="connsiteX29" fmla="*/ 1276923 w 1276923"/>
                  <a:gd name="connsiteY29" fmla="*/ 606082 h 1275155"/>
                  <a:gd name="connsiteX30" fmla="*/ 1276904 w 1276923"/>
                  <a:gd name="connsiteY30" fmla="*/ 671740 h 1275155"/>
                  <a:gd name="connsiteX31" fmla="*/ 1271592 w 1276923"/>
                  <a:gd name="connsiteY31" fmla="*/ 723257 h 1275155"/>
                  <a:gd name="connsiteX32" fmla="*/ 1256892 w 1276923"/>
                  <a:gd name="connsiteY32" fmla="*/ 738015 h 1275155"/>
                  <a:gd name="connsiteX33" fmla="*/ 1111707 w 1276923"/>
                  <a:gd name="connsiteY33" fmla="*/ 750900 h 1275155"/>
                  <a:gd name="connsiteX34" fmla="*/ 1101778 w 1276923"/>
                  <a:gd name="connsiteY34" fmla="*/ 759167 h 1275155"/>
                  <a:gd name="connsiteX35" fmla="*/ 1053603 w 1276923"/>
                  <a:gd name="connsiteY35" fmla="*/ 880379 h 1275155"/>
                  <a:gd name="connsiteX36" fmla="*/ 1056577 w 1276923"/>
                  <a:gd name="connsiteY36" fmla="*/ 891544 h 1275155"/>
                  <a:gd name="connsiteX37" fmla="*/ 1151365 w 1276923"/>
                  <a:gd name="connsiteY37" fmla="*/ 1004779 h 1275155"/>
                  <a:gd name="connsiteX38" fmla="*/ 1157932 w 1276923"/>
                  <a:gd name="connsiteY38" fmla="*/ 1013008 h 1275155"/>
                  <a:gd name="connsiteX39" fmla="*/ 1130541 w 1276923"/>
                  <a:gd name="connsiteY39" fmla="*/ 1046716 h 1275155"/>
                  <a:gd name="connsiteX40" fmla="*/ 1053912 w 1276923"/>
                  <a:gd name="connsiteY40" fmla="*/ 1126919 h 1275155"/>
                  <a:gd name="connsiteX41" fmla="*/ 1032528 w 1276923"/>
                  <a:gd name="connsiteY41" fmla="*/ 1143338 h 1275155"/>
                  <a:gd name="connsiteX42" fmla="*/ 1015336 w 1276923"/>
                  <a:gd name="connsiteY42" fmla="*/ 1143087 h 1275155"/>
                  <a:gd name="connsiteX43" fmla="*/ 903666 w 1276923"/>
                  <a:gd name="connsiteY43" fmla="*/ 1050985 h 1275155"/>
                  <a:gd name="connsiteX44" fmla="*/ 884098 w 1276923"/>
                  <a:gd name="connsiteY44" fmla="*/ 1049652 h 1275155"/>
                  <a:gd name="connsiteX45" fmla="*/ 781468 w 1276923"/>
                  <a:gd name="connsiteY45" fmla="*/ 1095317 h 1275155"/>
                  <a:gd name="connsiteX46" fmla="*/ 752918 w 1276923"/>
                  <a:gd name="connsiteY46" fmla="*/ 1128773 h 1275155"/>
                  <a:gd name="connsiteX47" fmla="*/ 739725 w 1276923"/>
                  <a:gd name="connsiteY47" fmla="*/ 1269109 h 1275155"/>
                  <a:gd name="connsiteX48" fmla="*/ 677873 w 1276923"/>
                  <a:gd name="connsiteY48" fmla="*/ 1275155 h 1275155"/>
                  <a:gd name="connsiteX49" fmla="*/ 555405 w 1276923"/>
                  <a:gd name="connsiteY49" fmla="*/ 1271910 h 1275155"/>
                  <a:gd name="connsiteX50" fmla="*/ 546210 w 1276923"/>
                  <a:gd name="connsiteY50" fmla="*/ 1262696 h 1275155"/>
                  <a:gd name="connsiteX51" fmla="*/ 531240 w 1276923"/>
                  <a:gd name="connsiteY51" fmla="*/ 1123654 h 1275155"/>
                  <a:gd name="connsiteX52" fmla="*/ 513236 w 1276923"/>
                  <a:gd name="connsiteY52" fmla="*/ 1101421 h 1275155"/>
                  <a:gd name="connsiteX53" fmla="*/ 397974 w 1276923"/>
                  <a:gd name="connsiteY53" fmla="*/ 1053399 h 1275155"/>
                  <a:gd name="connsiteX54" fmla="*/ 384626 w 1276923"/>
                  <a:gd name="connsiteY54" fmla="*/ 1055254 h 1275155"/>
                  <a:gd name="connsiteX55" fmla="*/ 265422 w 1276923"/>
                  <a:gd name="connsiteY55" fmla="*/ 1155681 h 1275155"/>
                  <a:gd name="connsiteX56" fmla="*/ 129336 w 1276923"/>
                  <a:gd name="connsiteY56" fmla="*/ 1019093 h 1275155"/>
                  <a:gd name="connsiteX57" fmla="*/ 232835 w 1276923"/>
                  <a:gd name="connsiteY57" fmla="*/ 893573 h 1275155"/>
                  <a:gd name="connsiteX58" fmla="*/ 171021 w 1276923"/>
                  <a:gd name="connsiteY58" fmla="*/ 749219 h 1275155"/>
                  <a:gd name="connsiteX59" fmla="*/ 85912 w 1276923"/>
                  <a:gd name="connsiteY59" fmla="*/ 741260 h 1275155"/>
                  <a:gd name="connsiteX60" fmla="*/ 17646 w 1276923"/>
                  <a:gd name="connsiteY60" fmla="*/ 735098 h 1275155"/>
                  <a:gd name="connsiteX61" fmla="*/ 8819 w 1276923"/>
                  <a:gd name="connsiteY61" fmla="*/ 727333 h 1275155"/>
                  <a:gd name="connsiteX62" fmla="*/ 6076 w 1276923"/>
                  <a:gd name="connsiteY62" fmla="*/ 551647 h 1275155"/>
                  <a:gd name="connsiteX63" fmla="*/ 18323 w 1276923"/>
                  <a:gd name="connsiteY63" fmla="*/ 542742 h 1275155"/>
                  <a:gd name="connsiteX64" fmla="*/ 165168 w 1276923"/>
                  <a:gd name="connsiteY64" fmla="*/ 527154 h 1275155"/>
                  <a:gd name="connsiteX65" fmla="*/ 170558 w 1276923"/>
                  <a:gd name="connsiteY65" fmla="*/ 526575 h 1275155"/>
                  <a:gd name="connsiteX66" fmla="*/ 181124 w 1276923"/>
                  <a:gd name="connsiteY66" fmla="*/ 494431 h 1275155"/>
                  <a:gd name="connsiteX67" fmla="*/ 226112 w 1276923"/>
                  <a:gd name="connsiteY67" fmla="*/ 394699 h 1275155"/>
                  <a:gd name="connsiteX68" fmla="*/ 225417 w 1276923"/>
                  <a:gd name="connsiteY68" fmla="*/ 380675 h 1275155"/>
                  <a:gd name="connsiteX69" fmla="*/ 125163 w 1276923"/>
                  <a:gd name="connsiteY69" fmla="*/ 259984 h 1275155"/>
                  <a:gd name="connsiteX70" fmla="*/ 258314 w 1276923"/>
                  <a:gd name="connsiteY70" fmla="*/ 124342 h 1275155"/>
                  <a:gd name="connsiteX71" fmla="*/ 294243 w 1276923"/>
                  <a:gd name="connsiteY71" fmla="*/ 153704 h 1275155"/>
                  <a:gd name="connsiteX72" fmla="*/ 379989 w 1276923"/>
                  <a:gd name="connsiteY72" fmla="*/ 224190 h 1275155"/>
                  <a:gd name="connsiteX73" fmla="*/ 395636 w 1276923"/>
                  <a:gd name="connsiteY73" fmla="*/ 225659 h 1275155"/>
                  <a:gd name="connsiteX74" fmla="*/ 531935 w 1276923"/>
                  <a:gd name="connsiteY74" fmla="*/ 171243 h 1275155"/>
                  <a:gd name="connsiteX75" fmla="*/ 535180 w 1276923"/>
                  <a:gd name="connsiteY75" fmla="*/ 122797 h 1275155"/>
                  <a:gd name="connsiteX76" fmla="*/ 546191 w 1276923"/>
                  <a:gd name="connsiteY76" fmla="*/ 15357 h 1275155"/>
                  <a:gd name="connsiteX77" fmla="*/ 555540 w 1276923"/>
                  <a:gd name="connsiteY77" fmla="*/ 5834 h 1275155"/>
                  <a:gd name="connsiteX78" fmla="*/ 642644 w 1276923"/>
                  <a:gd name="connsiteY78" fmla="*/ 12 h 1275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1276923" h="1275155">
                    <a:moveTo>
                      <a:pt x="646700" y="474741"/>
                    </a:moveTo>
                    <a:cubicBezTo>
                      <a:pt x="736632" y="474741"/>
                      <a:pt x="809537" y="547646"/>
                      <a:pt x="809537" y="637578"/>
                    </a:cubicBezTo>
                    <a:cubicBezTo>
                      <a:pt x="809537" y="727510"/>
                      <a:pt x="736632" y="800415"/>
                      <a:pt x="646700" y="800415"/>
                    </a:cubicBezTo>
                    <a:cubicBezTo>
                      <a:pt x="556768" y="800415"/>
                      <a:pt x="483863" y="727510"/>
                      <a:pt x="483863" y="637578"/>
                    </a:cubicBezTo>
                    <a:cubicBezTo>
                      <a:pt x="483863" y="547646"/>
                      <a:pt x="556768" y="474741"/>
                      <a:pt x="646700" y="474741"/>
                    </a:cubicBezTo>
                    <a:close/>
                    <a:moveTo>
                      <a:pt x="618690" y="402307"/>
                    </a:moveTo>
                    <a:cubicBezTo>
                      <a:pt x="503243" y="408591"/>
                      <a:pt x="406217" y="520156"/>
                      <a:pt x="407593" y="635695"/>
                    </a:cubicBezTo>
                    <a:cubicBezTo>
                      <a:pt x="409158" y="766932"/>
                      <a:pt x="512039" y="871185"/>
                      <a:pt x="642291" y="870721"/>
                    </a:cubicBezTo>
                    <a:cubicBezTo>
                      <a:pt x="773452" y="870257"/>
                      <a:pt x="876236" y="765715"/>
                      <a:pt x="876970" y="634439"/>
                    </a:cubicBezTo>
                    <a:cubicBezTo>
                      <a:pt x="877666" y="506949"/>
                      <a:pt x="763098" y="394467"/>
                      <a:pt x="642002" y="402484"/>
                    </a:cubicBezTo>
                    <a:cubicBezTo>
                      <a:pt x="634165" y="401937"/>
                      <a:pt x="626387" y="401888"/>
                      <a:pt x="618690" y="402307"/>
                    </a:cubicBezTo>
                    <a:close/>
                    <a:moveTo>
                      <a:pt x="642644" y="12"/>
                    </a:moveTo>
                    <a:cubicBezTo>
                      <a:pt x="671672" y="194"/>
                      <a:pt x="700696" y="2357"/>
                      <a:pt x="729719" y="6085"/>
                    </a:cubicBezTo>
                    <a:cubicBezTo>
                      <a:pt x="735301" y="6800"/>
                      <a:pt x="737774" y="9021"/>
                      <a:pt x="738392" y="15106"/>
                    </a:cubicBezTo>
                    <a:cubicBezTo>
                      <a:pt x="743221" y="63089"/>
                      <a:pt x="748804" y="110994"/>
                      <a:pt x="753305" y="158996"/>
                    </a:cubicBezTo>
                    <a:cubicBezTo>
                      <a:pt x="754290" y="169524"/>
                      <a:pt x="756415" y="174778"/>
                      <a:pt x="768198" y="177193"/>
                    </a:cubicBezTo>
                    <a:cubicBezTo>
                      <a:pt x="808744" y="185480"/>
                      <a:pt x="844306" y="206207"/>
                      <a:pt x="880273" y="225504"/>
                    </a:cubicBezTo>
                    <a:cubicBezTo>
                      <a:pt x="886783" y="229000"/>
                      <a:pt x="890704" y="229367"/>
                      <a:pt x="896867" y="224152"/>
                    </a:cubicBezTo>
                    <a:cubicBezTo>
                      <a:pt x="936408" y="190714"/>
                      <a:pt x="976432" y="157857"/>
                      <a:pt x="1016553" y="124613"/>
                    </a:cubicBezTo>
                    <a:cubicBezTo>
                      <a:pt x="1052038" y="151424"/>
                      <a:pt x="1084722" y="179859"/>
                      <a:pt x="1114064" y="211982"/>
                    </a:cubicBezTo>
                    <a:cubicBezTo>
                      <a:pt x="1125770" y="224789"/>
                      <a:pt x="1136355" y="238620"/>
                      <a:pt x="1147926" y="251582"/>
                    </a:cubicBezTo>
                    <a:cubicBezTo>
                      <a:pt x="1152987" y="257241"/>
                      <a:pt x="1152736" y="261124"/>
                      <a:pt x="1147848" y="266996"/>
                    </a:cubicBezTo>
                    <a:cubicBezTo>
                      <a:pt x="1116536" y="304567"/>
                      <a:pt x="1085765" y="342563"/>
                      <a:pt x="1054491" y="380154"/>
                    </a:cubicBezTo>
                    <a:cubicBezTo>
                      <a:pt x="1050125" y="385389"/>
                      <a:pt x="1049430" y="389329"/>
                      <a:pt x="1052888" y="395221"/>
                    </a:cubicBezTo>
                    <a:cubicBezTo>
                      <a:pt x="1071161" y="426398"/>
                      <a:pt x="1085649" y="459294"/>
                      <a:pt x="1096215" y="493852"/>
                    </a:cubicBezTo>
                    <a:cubicBezTo>
                      <a:pt x="1098746" y="502120"/>
                      <a:pt x="1100522" y="510619"/>
                      <a:pt x="1102261" y="519079"/>
                    </a:cubicBezTo>
                    <a:cubicBezTo>
                      <a:pt x="1103401" y="524662"/>
                      <a:pt x="1106124" y="526787"/>
                      <a:pt x="1112035" y="527289"/>
                    </a:cubicBezTo>
                    <a:cubicBezTo>
                      <a:pt x="1160752" y="531500"/>
                      <a:pt x="1209430" y="536407"/>
                      <a:pt x="1258167" y="540328"/>
                    </a:cubicBezTo>
                    <a:cubicBezTo>
                      <a:pt x="1267709" y="541101"/>
                      <a:pt x="1270703" y="544713"/>
                      <a:pt x="1271418" y="553502"/>
                    </a:cubicBezTo>
                    <a:cubicBezTo>
                      <a:pt x="1272828" y="571061"/>
                      <a:pt x="1275050" y="588562"/>
                      <a:pt x="1276923" y="606082"/>
                    </a:cubicBezTo>
                    <a:cubicBezTo>
                      <a:pt x="1276904" y="627968"/>
                      <a:pt x="1276904" y="649854"/>
                      <a:pt x="1276904" y="671740"/>
                    </a:cubicBezTo>
                    <a:cubicBezTo>
                      <a:pt x="1275069" y="688912"/>
                      <a:pt x="1272770" y="706046"/>
                      <a:pt x="1271592" y="723257"/>
                    </a:cubicBezTo>
                    <a:cubicBezTo>
                      <a:pt x="1270916" y="733186"/>
                      <a:pt x="1268018" y="737185"/>
                      <a:pt x="1256892" y="738015"/>
                    </a:cubicBezTo>
                    <a:cubicBezTo>
                      <a:pt x="1208445" y="741608"/>
                      <a:pt x="1160115" y="746708"/>
                      <a:pt x="1111707" y="750900"/>
                    </a:cubicBezTo>
                    <a:cubicBezTo>
                      <a:pt x="1105796" y="751421"/>
                      <a:pt x="1102879" y="753836"/>
                      <a:pt x="1101778" y="759167"/>
                    </a:cubicBezTo>
                    <a:cubicBezTo>
                      <a:pt x="1092835" y="802398"/>
                      <a:pt x="1074638" y="841920"/>
                      <a:pt x="1053603" y="880379"/>
                    </a:cubicBezTo>
                    <a:cubicBezTo>
                      <a:pt x="1052231" y="882890"/>
                      <a:pt x="1054278" y="888763"/>
                      <a:pt x="1056577" y="891544"/>
                    </a:cubicBezTo>
                    <a:cubicBezTo>
                      <a:pt x="1087986" y="929444"/>
                      <a:pt x="1119724" y="967073"/>
                      <a:pt x="1151365" y="1004779"/>
                    </a:cubicBezTo>
                    <a:cubicBezTo>
                      <a:pt x="1153412" y="1007232"/>
                      <a:pt x="1155363" y="1009763"/>
                      <a:pt x="1157932" y="1013008"/>
                    </a:cubicBezTo>
                    <a:cubicBezTo>
                      <a:pt x="1148776" y="1024366"/>
                      <a:pt x="1140335" y="1036169"/>
                      <a:pt x="1130541" y="1046716"/>
                    </a:cubicBezTo>
                    <a:cubicBezTo>
                      <a:pt x="1105371" y="1073798"/>
                      <a:pt x="1079796" y="1100513"/>
                      <a:pt x="1053912" y="1126919"/>
                    </a:cubicBezTo>
                    <a:cubicBezTo>
                      <a:pt x="1047692" y="1133274"/>
                      <a:pt x="1039424" y="1137581"/>
                      <a:pt x="1032528" y="1143338"/>
                    </a:cubicBezTo>
                    <a:cubicBezTo>
                      <a:pt x="1026424" y="1148457"/>
                      <a:pt x="1021788" y="1148476"/>
                      <a:pt x="1015336" y="1143087"/>
                    </a:cubicBezTo>
                    <a:cubicBezTo>
                      <a:pt x="978286" y="1112180"/>
                      <a:pt x="940658" y="1081969"/>
                      <a:pt x="903666" y="1050985"/>
                    </a:cubicBezTo>
                    <a:cubicBezTo>
                      <a:pt x="896616" y="1045093"/>
                      <a:pt x="892173" y="1044378"/>
                      <a:pt x="884098" y="1049652"/>
                    </a:cubicBezTo>
                    <a:cubicBezTo>
                      <a:pt x="852438" y="1070359"/>
                      <a:pt x="818363" y="1086025"/>
                      <a:pt x="781468" y="1095317"/>
                    </a:cubicBezTo>
                    <a:cubicBezTo>
                      <a:pt x="755449" y="1101884"/>
                      <a:pt x="755449" y="1102097"/>
                      <a:pt x="752918" y="1128773"/>
                    </a:cubicBezTo>
                    <a:cubicBezTo>
                      <a:pt x="748533" y="1174843"/>
                      <a:pt x="744245" y="1220933"/>
                      <a:pt x="739725" y="1269109"/>
                    </a:cubicBezTo>
                    <a:cubicBezTo>
                      <a:pt x="719133" y="1271234"/>
                      <a:pt x="698503" y="1275136"/>
                      <a:pt x="677873" y="1275155"/>
                    </a:cubicBezTo>
                    <a:cubicBezTo>
                      <a:pt x="637057" y="1275175"/>
                      <a:pt x="596240" y="1272953"/>
                      <a:pt x="555405" y="1271910"/>
                    </a:cubicBezTo>
                    <a:cubicBezTo>
                      <a:pt x="548799" y="1271736"/>
                      <a:pt x="546847" y="1268955"/>
                      <a:pt x="546210" y="1262696"/>
                    </a:cubicBezTo>
                    <a:cubicBezTo>
                      <a:pt x="541420" y="1216336"/>
                      <a:pt x="536300" y="1169995"/>
                      <a:pt x="531240" y="1123654"/>
                    </a:cubicBezTo>
                    <a:cubicBezTo>
                      <a:pt x="528844" y="1101710"/>
                      <a:pt x="532398" y="1106230"/>
                      <a:pt x="513236" y="1101421"/>
                    </a:cubicBezTo>
                    <a:cubicBezTo>
                      <a:pt x="472304" y="1091163"/>
                      <a:pt x="433806" y="1075555"/>
                      <a:pt x="397974" y="1053399"/>
                    </a:cubicBezTo>
                    <a:cubicBezTo>
                      <a:pt x="392333" y="1049922"/>
                      <a:pt x="389049" y="1051506"/>
                      <a:pt x="384626" y="1055254"/>
                    </a:cubicBezTo>
                    <a:cubicBezTo>
                      <a:pt x="344930" y="1088903"/>
                      <a:pt x="305041" y="1122341"/>
                      <a:pt x="265422" y="1155681"/>
                    </a:cubicBezTo>
                    <a:cubicBezTo>
                      <a:pt x="224374" y="1130376"/>
                      <a:pt x="154486" y="1060315"/>
                      <a:pt x="129336" y="1019093"/>
                    </a:cubicBezTo>
                    <a:cubicBezTo>
                      <a:pt x="163430" y="977736"/>
                      <a:pt x="197794" y="936050"/>
                      <a:pt x="232835" y="893573"/>
                    </a:cubicBezTo>
                    <a:cubicBezTo>
                      <a:pt x="201155" y="850670"/>
                      <a:pt x="184891" y="800852"/>
                      <a:pt x="171021" y="749219"/>
                    </a:cubicBezTo>
                    <a:cubicBezTo>
                      <a:pt x="142857" y="746592"/>
                      <a:pt x="114385" y="743907"/>
                      <a:pt x="85912" y="741260"/>
                    </a:cubicBezTo>
                    <a:cubicBezTo>
                      <a:pt x="63157" y="739155"/>
                      <a:pt x="40421" y="736953"/>
                      <a:pt x="17646" y="735098"/>
                    </a:cubicBezTo>
                    <a:cubicBezTo>
                      <a:pt x="12354" y="734673"/>
                      <a:pt x="9785" y="732877"/>
                      <a:pt x="8819" y="727333"/>
                    </a:cubicBezTo>
                    <a:cubicBezTo>
                      <a:pt x="-1227" y="668900"/>
                      <a:pt x="-3428" y="610409"/>
                      <a:pt x="6076" y="551647"/>
                    </a:cubicBezTo>
                    <a:cubicBezTo>
                      <a:pt x="7389" y="543573"/>
                      <a:pt x="12624" y="543360"/>
                      <a:pt x="18323" y="542742"/>
                    </a:cubicBezTo>
                    <a:cubicBezTo>
                      <a:pt x="67271" y="537527"/>
                      <a:pt x="116220" y="532350"/>
                      <a:pt x="165168" y="527154"/>
                    </a:cubicBezTo>
                    <a:cubicBezTo>
                      <a:pt x="167061" y="526961"/>
                      <a:pt x="168974" y="526748"/>
                      <a:pt x="170558" y="526575"/>
                    </a:cubicBezTo>
                    <a:cubicBezTo>
                      <a:pt x="174208" y="515583"/>
                      <a:pt x="178420" y="505191"/>
                      <a:pt x="181124" y="494431"/>
                    </a:cubicBezTo>
                    <a:cubicBezTo>
                      <a:pt x="190145" y="458444"/>
                      <a:pt x="206004" y="425606"/>
                      <a:pt x="226112" y="394699"/>
                    </a:cubicBezTo>
                    <a:cubicBezTo>
                      <a:pt x="229667" y="389252"/>
                      <a:pt x="229802" y="385910"/>
                      <a:pt x="225417" y="380675"/>
                    </a:cubicBezTo>
                    <a:cubicBezTo>
                      <a:pt x="191903" y="340786"/>
                      <a:pt x="158775" y="300550"/>
                      <a:pt x="125163" y="259984"/>
                    </a:cubicBezTo>
                    <a:cubicBezTo>
                      <a:pt x="163353" y="208467"/>
                      <a:pt x="206332" y="162493"/>
                      <a:pt x="258314" y="124342"/>
                    </a:cubicBezTo>
                    <a:cubicBezTo>
                      <a:pt x="270406" y="134213"/>
                      <a:pt x="282344" y="143949"/>
                      <a:pt x="294243" y="153704"/>
                    </a:cubicBezTo>
                    <a:cubicBezTo>
                      <a:pt x="322870" y="177154"/>
                      <a:pt x="351594" y="200469"/>
                      <a:pt x="379989" y="224190"/>
                    </a:cubicBezTo>
                    <a:cubicBezTo>
                      <a:pt x="385437" y="228749"/>
                      <a:pt x="388953" y="229251"/>
                      <a:pt x="395636" y="225659"/>
                    </a:cubicBezTo>
                    <a:cubicBezTo>
                      <a:pt x="438635" y="202536"/>
                      <a:pt x="481615" y="179105"/>
                      <a:pt x="531935" y="171243"/>
                    </a:cubicBezTo>
                    <a:cubicBezTo>
                      <a:pt x="532978" y="155249"/>
                      <a:pt x="533615" y="138984"/>
                      <a:pt x="535180" y="122797"/>
                    </a:cubicBezTo>
                    <a:cubicBezTo>
                      <a:pt x="538657" y="86964"/>
                      <a:pt x="542752" y="51190"/>
                      <a:pt x="546191" y="15357"/>
                    </a:cubicBezTo>
                    <a:cubicBezTo>
                      <a:pt x="546809" y="8906"/>
                      <a:pt x="549552" y="6703"/>
                      <a:pt x="555540" y="5834"/>
                    </a:cubicBezTo>
                    <a:cubicBezTo>
                      <a:pt x="584583" y="1633"/>
                      <a:pt x="613616" y="-169"/>
                      <a:pt x="642644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3A089DFD-2F6C-4BBF-9CFF-E3AD536C9C00}"/>
                  </a:ext>
                </a:extLst>
              </p:cNvPr>
              <p:cNvSpPr/>
              <p:nvPr/>
            </p:nvSpPr>
            <p:spPr>
              <a:xfrm>
                <a:off x="8867139" y="3416207"/>
                <a:ext cx="618741" cy="1274059"/>
              </a:xfrm>
              <a:custGeom>
                <a:avLst/>
                <a:gdLst>
                  <a:gd name="connsiteX0" fmla="*/ 0 w 618741"/>
                  <a:gd name="connsiteY0" fmla="*/ 475963 h 1274059"/>
                  <a:gd name="connsiteX1" fmla="*/ 51901 w 618741"/>
                  <a:gd name="connsiteY1" fmla="*/ 486442 h 1274059"/>
                  <a:gd name="connsiteX2" fmla="*/ 151355 w 618741"/>
                  <a:gd name="connsiteY2" fmla="*/ 636482 h 1274059"/>
                  <a:gd name="connsiteX3" fmla="*/ 51901 w 618741"/>
                  <a:gd name="connsiteY3" fmla="*/ 786523 h 1274059"/>
                  <a:gd name="connsiteX4" fmla="*/ 0 w 618741"/>
                  <a:gd name="connsiteY4" fmla="*/ 797001 h 1274059"/>
                  <a:gd name="connsiteX5" fmla="*/ 0 w 618741"/>
                  <a:gd name="connsiteY5" fmla="*/ 0 h 1274059"/>
                  <a:gd name="connsiteX6" fmla="*/ 71537 w 618741"/>
                  <a:gd name="connsiteY6" fmla="*/ 4989 h 1274059"/>
                  <a:gd name="connsiteX7" fmla="*/ 80210 w 618741"/>
                  <a:gd name="connsiteY7" fmla="*/ 14010 h 1274059"/>
                  <a:gd name="connsiteX8" fmla="*/ 95123 w 618741"/>
                  <a:gd name="connsiteY8" fmla="*/ 157900 h 1274059"/>
                  <a:gd name="connsiteX9" fmla="*/ 110016 w 618741"/>
                  <a:gd name="connsiteY9" fmla="*/ 176097 h 1274059"/>
                  <a:gd name="connsiteX10" fmla="*/ 222091 w 618741"/>
                  <a:gd name="connsiteY10" fmla="*/ 224408 h 1274059"/>
                  <a:gd name="connsiteX11" fmla="*/ 238685 w 618741"/>
                  <a:gd name="connsiteY11" fmla="*/ 223056 h 1274059"/>
                  <a:gd name="connsiteX12" fmla="*/ 358371 w 618741"/>
                  <a:gd name="connsiteY12" fmla="*/ 123517 h 1274059"/>
                  <a:gd name="connsiteX13" fmla="*/ 455882 w 618741"/>
                  <a:gd name="connsiteY13" fmla="*/ 210886 h 1274059"/>
                  <a:gd name="connsiteX14" fmla="*/ 489744 w 618741"/>
                  <a:gd name="connsiteY14" fmla="*/ 250486 h 1274059"/>
                  <a:gd name="connsiteX15" fmla="*/ 489666 w 618741"/>
                  <a:gd name="connsiteY15" fmla="*/ 265900 h 1274059"/>
                  <a:gd name="connsiteX16" fmla="*/ 396309 w 618741"/>
                  <a:gd name="connsiteY16" fmla="*/ 379058 h 1274059"/>
                  <a:gd name="connsiteX17" fmla="*/ 394706 w 618741"/>
                  <a:gd name="connsiteY17" fmla="*/ 394125 h 1274059"/>
                  <a:gd name="connsiteX18" fmla="*/ 438033 w 618741"/>
                  <a:gd name="connsiteY18" fmla="*/ 492756 h 1274059"/>
                  <a:gd name="connsiteX19" fmla="*/ 444079 w 618741"/>
                  <a:gd name="connsiteY19" fmla="*/ 517983 h 1274059"/>
                  <a:gd name="connsiteX20" fmla="*/ 453853 w 618741"/>
                  <a:gd name="connsiteY20" fmla="*/ 526193 h 1274059"/>
                  <a:gd name="connsiteX21" fmla="*/ 599985 w 618741"/>
                  <a:gd name="connsiteY21" fmla="*/ 539232 h 1274059"/>
                  <a:gd name="connsiteX22" fmla="*/ 613236 w 618741"/>
                  <a:gd name="connsiteY22" fmla="*/ 552406 h 1274059"/>
                  <a:gd name="connsiteX23" fmla="*/ 618741 w 618741"/>
                  <a:gd name="connsiteY23" fmla="*/ 604986 h 1274059"/>
                  <a:gd name="connsiteX24" fmla="*/ 618722 w 618741"/>
                  <a:gd name="connsiteY24" fmla="*/ 670644 h 1274059"/>
                  <a:gd name="connsiteX25" fmla="*/ 613410 w 618741"/>
                  <a:gd name="connsiteY25" fmla="*/ 722161 h 1274059"/>
                  <a:gd name="connsiteX26" fmla="*/ 598710 w 618741"/>
                  <a:gd name="connsiteY26" fmla="*/ 736919 h 1274059"/>
                  <a:gd name="connsiteX27" fmla="*/ 453525 w 618741"/>
                  <a:gd name="connsiteY27" fmla="*/ 749804 h 1274059"/>
                  <a:gd name="connsiteX28" fmla="*/ 443596 w 618741"/>
                  <a:gd name="connsiteY28" fmla="*/ 758071 h 1274059"/>
                  <a:gd name="connsiteX29" fmla="*/ 395421 w 618741"/>
                  <a:gd name="connsiteY29" fmla="*/ 879283 h 1274059"/>
                  <a:gd name="connsiteX30" fmla="*/ 398395 w 618741"/>
                  <a:gd name="connsiteY30" fmla="*/ 890448 h 1274059"/>
                  <a:gd name="connsiteX31" fmla="*/ 493183 w 618741"/>
                  <a:gd name="connsiteY31" fmla="*/ 1003683 h 1274059"/>
                  <a:gd name="connsiteX32" fmla="*/ 499750 w 618741"/>
                  <a:gd name="connsiteY32" fmla="*/ 1011912 h 1274059"/>
                  <a:gd name="connsiteX33" fmla="*/ 472359 w 618741"/>
                  <a:gd name="connsiteY33" fmla="*/ 1045620 h 1274059"/>
                  <a:gd name="connsiteX34" fmla="*/ 395730 w 618741"/>
                  <a:gd name="connsiteY34" fmla="*/ 1125823 h 1274059"/>
                  <a:gd name="connsiteX35" fmla="*/ 374346 w 618741"/>
                  <a:gd name="connsiteY35" fmla="*/ 1142242 h 1274059"/>
                  <a:gd name="connsiteX36" fmla="*/ 357154 w 618741"/>
                  <a:gd name="connsiteY36" fmla="*/ 1141991 h 1274059"/>
                  <a:gd name="connsiteX37" fmla="*/ 245484 w 618741"/>
                  <a:gd name="connsiteY37" fmla="*/ 1049889 h 1274059"/>
                  <a:gd name="connsiteX38" fmla="*/ 225916 w 618741"/>
                  <a:gd name="connsiteY38" fmla="*/ 1048556 h 1274059"/>
                  <a:gd name="connsiteX39" fmla="*/ 123286 w 618741"/>
                  <a:gd name="connsiteY39" fmla="*/ 1094221 h 1274059"/>
                  <a:gd name="connsiteX40" fmla="*/ 94736 w 618741"/>
                  <a:gd name="connsiteY40" fmla="*/ 1127677 h 1274059"/>
                  <a:gd name="connsiteX41" fmla="*/ 81543 w 618741"/>
                  <a:gd name="connsiteY41" fmla="*/ 1268013 h 1274059"/>
                  <a:gd name="connsiteX42" fmla="*/ 19691 w 618741"/>
                  <a:gd name="connsiteY42" fmla="*/ 1274059 h 1274059"/>
                  <a:gd name="connsiteX43" fmla="*/ 0 w 618741"/>
                  <a:gd name="connsiteY43" fmla="*/ 1273538 h 1274059"/>
                  <a:gd name="connsiteX44" fmla="*/ 0 w 618741"/>
                  <a:gd name="connsiteY44" fmla="*/ 867993 h 1274059"/>
                  <a:gd name="connsiteX45" fmla="*/ 31820 w 618741"/>
                  <a:gd name="connsiteY45" fmla="*/ 864724 h 1274059"/>
                  <a:gd name="connsiteX46" fmla="*/ 218788 w 618741"/>
                  <a:gd name="connsiteY46" fmla="*/ 633343 h 1274059"/>
                  <a:gd name="connsiteX47" fmla="*/ 28713 w 618741"/>
                  <a:gd name="connsiteY47" fmla="*/ 403824 h 1274059"/>
                  <a:gd name="connsiteX48" fmla="*/ 0 w 618741"/>
                  <a:gd name="connsiteY48" fmla="*/ 402266 h 127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18741" h="1274059">
                    <a:moveTo>
                      <a:pt x="0" y="475963"/>
                    </a:moveTo>
                    <a:lnTo>
                      <a:pt x="51901" y="486442"/>
                    </a:lnTo>
                    <a:cubicBezTo>
                      <a:pt x="110346" y="511162"/>
                      <a:pt x="151355" y="569033"/>
                      <a:pt x="151355" y="636482"/>
                    </a:cubicBezTo>
                    <a:cubicBezTo>
                      <a:pt x="151355" y="703931"/>
                      <a:pt x="110346" y="761803"/>
                      <a:pt x="51901" y="786523"/>
                    </a:cubicBezTo>
                    <a:lnTo>
                      <a:pt x="0" y="797001"/>
                    </a:lnTo>
                    <a:close/>
                    <a:moveTo>
                      <a:pt x="0" y="0"/>
                    </a:moveTo>
                    <a:lnTo>
                      <a:pt x="71537" y="4989"/>
                    </a:lnTo>
                    <a:cubicBezTo>
                      <a:pt x="77119" y="5704"/>
                      <a:pt x="79592" y="7925"/>
                      <a:pt x="80210" y="14010"/>
                    </a:cubicBezTo>
                    <a:cubicBezTo>
                      <a:pt x="85039" y="61993"/>
                      <a:pt x="90622" y="109898"/>
                      <a:pt x="95123" y="157900"/>
                    </a:cubicBezTo>
                    <a:cubicBezTo>
                      <a:pt x="96108" y="168428"/>
                      <a:pt x="98233" y="173682"/>
                      <a:pt x="110016" y="176097"/>
                    </a:cubicBezTo>
                    <a:cubicBezTo>
                      <a:pt x="150562" y="184384"/>
                      <a:pt x="186124" y="205111"/>
                      <a:pt x="222091" y="224408"/>
                    </a:cubicBezTo>
                    <a:cubicBezTo>
                      <a:pt x="228601" y="227904"/>
                      <a:pt x="232522" y="228271"/>
                      <a:pt x="238685" y="223056"/>
                    </a:cubicBezTo>
                    <a:cubicBezTo>
                      <a:pt x="278226" y="189618"/>
                      <a:pt x="318250" y="156761"/>
                      <a:pt x="358371" y="123517"/>
                    </a:cubicBezTo>
                    <a:cubicBezTo>
                      <a:pt x="393856" y="150328"/>
                      <a:pt x="426540" y="178763"/>
                      <a:pt x="455882" y="210886"/>
                    </a:cubicBezTo>
                    <a:cubicBezTo>
                      <a:pt x="467588" y="223693"/>
                      <a:pt x="478173" y="237524"/>
                      <a:pt x="489744" y="250486"/>
                    </a:cubicBezTo>
                    <a:cubicBezTo>
                      <a:pt x="494805" y="256145"/>
                      <a:pt x="494554" y="260028"/>
                      <a:pt x="489666" y="265900"/>
                    </a:cubicBezTo>
                    <a:cubicBezTo>
                      <a:pt x="458354" y="303471"/>
                      <a:pt x="427583" y="341467"/>
                      <a:pt x="396309" y="379058"/>
                    </a:cubicBezTo>
                    <a:cubicBezTo>
                      <a:pt x="391943" y="384293"/>
                      <a:pt x="391248" y="388233"/>
                      <a:pt x="394706" y="394125"/>
                    </a:cubicBezTo>
                    <a:cubicBezTo>
                      <a:pt x="412979" y="425302"/>
                      <a:pt x="427467" y="458198"/>
                      <a:pt x="438033" y="492756"/>
                    </a:cubicBezTo>
                    <a:cubicBezTo>
                      <a:pt x="440564" y="501024"/>
                      <a:pt x="442340" y="509523"/>
                      <a:pt x="444079" y="517983"/>
                    </a:cubicBezTo>
                    <a:cubicBezTo>
                      <a:pt x="445219" y="523566"/>
                      <a:pt x="447942" y="525691"/>
                      <a:pt x="453853" y="526193"/>
                    </a:cubicBezTo>
                    <a:cubicBezTo>
                      <a:pt x="502570" y="530404"/>
                      <a:pt x="551248" y="535311"/>
                      <a:pt x="599985" y="539232"/>
                    </a:cubicBezTo>
                    <a:cubicBezTo>
                      <a:pt x="609527" y="540005"/>
                      <a:pt x="612521" y="543617"/>
                      <a:pt x="613236" y="552406"/>
                    </a:cubicBezTo>
                    <a:cubicBezTo>
                      <a:pt x="614646" y="569965"/>
                      <a:pt x="616868" y="587466"/>
                      <a:pt x="618741" y="604986"/>
                    </a:cubicBezTo>
                    <a:cubicBezTo>
                      <a:pt x="618722" y="626872"/>
                      <a:pt x="618722" y="648758"/>
                      <a:pt x="618722" y="670644"/>
                    </a:cubicBezTo>
                    <a:cubicBezTo>
                      <a:pt x="616887" y="687816"/>
                      <a:pt x="614588" y="704950"/>
                      <a:pt x="613410" y="722161"/>
                    </a:cubicBezTo>
                    <a:cubicBezTo>
                      <a:pt x="612734" y="732090"/>
                      <a:pt x="609836" y="736089"/>
                      <a:pt x="598710" y="736919"/>
                    </a:cubicBezTo>
                    <a:cubicBezTo>
                      <a:pt x="550263" y="740512"/>
                      <a:pt x="501933" y="745612"/>
                      <a:pt x="453525" y="749804"/>
                    </a:cubicBezTo>
                    <a:cubicBezTo>
                      <a:pt x="447614" y="750325"/>
                      <a:pt x="444697" y="752740"/>
                      <a:pt x="443596" y="758071"/>
                    </a:cubicBezTo>
                    <a:cubicBezTo>
                      <a:pt x="434653" y="801302"/>
                      <a:pt x="416456" y="840824"/>
                      <a:pt x="395421" y="879283"/>
                    </a:cubicBezTo>
                    <a:cubicBezTo>
                      <a:pt x="394049" y="881794"/>
                      <a:pt x="396096" y="887667"/>
                      <a:pt x="398395" y="890448"/>
                    </a:cubicBezTo>
                    <a:cubicBezTo>
                      <a:pt x="429804" y="928348"/>
                      <a:pt x="461542" y="965977"/>
                      <a:pt x="493183" y="1003683"/>
                    </a:cubicBezTo>
                    <a:cubicBezTo>
                      <a:pt x="495230" y="1006136"/>
                      <a:pt x="497181" y="1008667"/>
                      <a:pt x="499750" y="1011912"/>
                    </a:cubicBezTo>
                    <a:cubicBezTo>
                      <a:pt x="490594" y="1023270"/>
                      <a:pt x="482153" y="1035073"/>
                      <a:pt x="472359" y="1045620"/>
                    </a:cubicBezTo>
                    <a:cubicBezTo>
                      <a:pt x="447189" y="1072702"/>
                      <a:pt x="421614" y="1099417"/>
                      <a:pt x="395730" y="1125823"/>
                    </a:cubicBezTo>
                    <a:cubicBezTo>
                      <a:pt x="389510" y="1132178"/>
                      <a:pt x="381242" y="1136485"/>
                      <a:pt x="374346" y="1142242"/>
                    </a:cubicBezTo>
                    <a:cubicBezTo>
                      <a:pt x="368242" y="1147361"/>
                      <a:pt x="363606" y="1147380"/>
                      <a:pt x="357154" y="1141991"/>
                    </a:cubicBezTo>
                    <a:cubicBezTo>
                      <a:pt x="320104" y="1111084"/>
                      <a:pt x="282476" y="1080873"/>
                      <a:pt x="245484" y="1049889"/>
                    </a:cubicBezTo>
                    <a:cubicBezTo>
                      <a:pt x="238434" y="1043997"/>
                      <a:pt x="233991" y="1043282"/>
                      <a:pt x="225916" y="1048556"/>
                    </a:cubicBezTo>
                    <a:cubicBezTo>
                      <a:pt x="194256" y="1069263"/>
                      <a:pt x="160181" y="1084929"/>
                      <a:pt x="123286" y="1094221"/>
                    </a:cubicBezTo>
                    <a:cubicBezTo>
                      <a:pt x="97267" y="1100788"/>
                      <a:pt x="97267" y="1101001"/>
                      <a:pt x="94736" y="1127677"/>
                    </a:cubicBezTo>
                    <a:cubicBezTo>
                      <a:pt x="90351" y="1173747"/>
                      <a:pt x="86063" y="1219837"/>
                      <a:pt x="81543" y="1268013"/>
                    </a:cubicBezTo>
                    <a:cubicBezTo>
                      <a:pt x="60951" y="1270138"/>
                      <a:pt x="40321" y="1274040"/>
                      <a:pt x="19691" y="1274059"/>
                    </a:cubicBezTo>
                    <a:lnTo>
                      <a:pt x="0" y="1273538"/>
                    </a:lnTo>
                    <a:lnTo>
                      <a:pt x="0" y="867993"/>
                    </a:lnTo>
                    <a:lnTo>
                      <a:pt x="31820" y="864724"/>
                    </a:lnTo>
                    <a:cubicBezTo>
                      <a:pt x="139371" y="842608"/>
                      <a:pt x="218146" y="748210"/>
                      <a:pt x="218788" y="633343"/>
                    </a:cubicBezTo>
                    <a:cubicBezTo>
                      <a:pt x="219397" y="521789"/>
                      <a:pt x="131757" y="421726"/>
                      <a:pt x="28713" y="403824"/>
                    </a:cubicBezTo>
                    <a:lnTo>
                      <a:pt x="0" y="40226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6C70A556-57A8-4506-9343-6C9536FB3418}"/>
                </a:ext>
              </a:extLst>
            </p:cNvPr>
            <p:cNvGrpSpPr/>
            <p:nvPr/>
          </p:nvGrpSpPr>
          <p:grpSpPr>
            <a:xfrm>
              <a:off x="2139748" y="1253262"/>
              <a:ext cx="1123213" cy="1122395"/>
              <a:chOff x="8211564" y="3416207"/>
              <a:chExt cx="1276923" cy="1275993"/>
            </a:xfrm>
          </p:grpSpPr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EF664475-6CB8-4912-A8E5-43435DC9693F}"/>
                  </a:ext>
                </a:extLst>
              </p:cNvPr>
              <p:cNvSpPr/>
              <p:nvPr/>
            </p:nvSpPr>
            <p:spPr>
              <a:xfrm>
                <a:off x="8211564" y="3417045"/>
                <a:ext cx="1276923" cy="1275155"/>
              </a:xfrm>
              <a:custGeom>
                <a:avLst/>
                <a:gdLst>
                  <a:gd name="connsiteX0" fmla="*/ 646700 w 1276923"/>
                  <a:gd name="connsiteY0" fmla="*/ 474741 h 1275155"/>
                  <a:gd name="connsiteX1" fmla="*/ 809537 w 1276923"/>
                  <a:gd name="connsiteY1" fmla="*/ 637578 h 1275155"/>
                  <a:gd name="connsiteX2" fmla="*/ 646700 w 1276923"/>
                  <a:gd name="connsiteY2" fmla="*/ 800415 h 1275155"/>
                  <a:gd name="connsiteX3" fmla="*/ 483863 w 1276923"/>
                  <a:gd name="connsiteY3" fmla="*/ 637578 h 1275155"/>
                  <a:gd name="connsiteX4" fmla="*/ 646700 w 1276923"/>
                  <a:gd name="connsiteY4" fmla="*/ 474741 h 1275155"/>
                  <a:gd name="connsiteX5" fmla="*/ 618690 w 1276923"/>
                  <a:gd name="connsiteY5" fmla="*/ 402307 h 1275155"/>
                  <a:gd name="connsiteX6" fmla="*/ 407593 w 1276923"/>
                  <a:gd name="connsiteY6" fmla="*/ 635695 h 1275155"/>
                  <a:gd name="connsiteX7" fmla="*/ 642291 w 1276923"/>
                  <a:gd name="connsiteY7" fmla="*/ 870721 h 1275155"/>
                  <a:gd name="connsiteX8" fmla="*/ 876970 w 1276923"/>
                  <a:gd name="connsiteY8" fmla="*/ 634439 h 1275155"/>
                  <a:gd name="connsiteX9" fmla="*/ 642002 w 1276923"/>
                  <a:gd name="connsiteY9" fmla="*/ 402484 h 1275155"/>
                  <a:gd name="connsiteX10" fmla="*/ 618690 w 1276923"/>
                  <a:gd name="connsiteY10" fmla="*/ 402307 h 1275155"/>
                  <a:gd name="connsiteX11" fmla="*/ 642644 w 1276923"/>
                  <a:gd name="connsiteY11" fmla="*/ 12 h 1275155"/>
                  <a:gd name="connsiteX12" fmla="*/ 729719 w 1276923"/>
                  <a:gd name="connsiteY12" fmla="*/ 6085 h 1275155"/>
                  <a:gd name="connsiteX13" fmla="*/ 738392 w 1276923"/>
                  <a:gd name="connsiteY13" fmla="*/ 15106 h 1275155"/>
                  <a:gd name="connsiteX14" fmla="*/ 753305 w 1276923"/>
                  <a:gd name="connsiteY14" fmla="*/ 158996 h 1275155"/>
                  <a:gd name="connsiteX15" fmla="*/ 768198 w 1276923"/>
                  <a:gd name="connsiteY15" fmla="*/ 177193 h 1275155"/>
                  <a:gd name="connsiteX16" fmla="*/ 880273 w 1276923"/>
                  <a:gd name="connsiteY16" fmla="*/ 225504 h 1275155"/>
                  <a:gd name="connsiteX17" fmla="*/ 896867 w 1276923"/>
                  <a:gd name="connsiteY17" fmla="*/ 224152 h 1275155"/>
                  <a:gd name="connsiteX18" fmla="*/ 1016553 w 1276923"/>
                  <a:gd name="connsiteY18" fmla="*/ 124613 h 1275155"/>
                  <a:gd name="connsiteX19" fmla="*/ 1114064 w 1276923"/>
                  <a:gd name="connsiteY19" fmla="*/ 211982 h 1275155"/>
                  <a:gd name="connsiteX20" fmla="*/ 1147926 w 1276923"/>
                  <a:gd name="connsiteY20" fmla="*/ 251582 h 1275155"/>
                  <a:gd name="connsiteX21" fmla="*/ 1147848 w 1276923"/>
                  <a:gd name="connsiteY21" fmla="*/ 266996 h 1275155"/>
                  <a:gd name="connsiteX22" fmla="*/ 1054491 w 1276923"/>
                  <a:gd name="connsiteY22" fmla="*/ 380154 h 1275155"/>
                  <a:gd name="connsiteX23" fmla="*/ 1052888 w 1276923"/>
                  <a:gd name="connsiteY23" fmla="*/ 395221 h 1275155"/>
                  <a:gd name="connsiteX24" fmla="*/ 1096215 w 1276923"/>
                  <a:gd name="connsiteY24" fmla="*/ 493852 h 1275155"/>
                  <a:gd name="connsiteX25" fmla="*/ 1102261 w 1276923"/>
                  <a:gd name="connsiteY25" fmla="*/ 519079 h 1275155"/>
                  <a:gd name="connsiteX26" fmla="*/ 1112035 w 1276923"/>
                  <a:gd name="connsiteY26" fmla="*/ 527289 h 1275155"/>
                  <a:gd name="connsiteX27" fmla="*/ 1258167 w 1276923"/>
                  <a:gd name="connsiteY27" fmla="*/ 540328 h 1275155"/>
                  <a:gd name="connsiteX28" fmla="*/ 1271418 w 1276923"/>
                  <a:gd name="connsiteY28" fmla="*/ 553502 h 1275155"/>
                  <a:gd name="connsiteX29" fmla="*/ 1276923 w 1276923"/>
                  <a:gd name="connsiteY29" fmla="*/ 606082 h 1275155"/>
                  <a:gd name="connsiteX30" fmla="*/ 1276904 w 1276923"/>
                  <a:gd name="connsiteY30" fmla="*/ 671740 h 1275155"/>
                  <a:gd name="connsiteX31" fmla="*/ 1271592 w 1276923"/>
                  <a:gd name="connsiteY31" fmla="*/ 723257 h 1275155"/>
                  <a:gd name="connsiteX32" fmla="*/ 1256892 w 1276923"/>
                  <a:gd name="connsiteY32" fmla="*/ 738015 h 1275155"/>
                  <a:gd name="connsiteX33" fmla="*/ 1111707 w 1276923"/>
                  <a:gd name="connsiteY33" fmla="*/ 750900 h 1275155"/>
                  <a:gd name="connsiteX34" fmla="*/ 1101778 w 1276923"/>
                  <a:gd name="connsiteY34" fmla="*/ 759167 h 1275155"/>
                  <a:gd name="connsiteX35" fmla="*/ 1053603 w 1276923"/>
                  <a:gd name="connsiteY35" fmla="*/ 880379 h 1275155"/>
                  <a:gd name="connsiteX36" fmla="*/ 1056577 w 1276923"/>
                  <a:gd name="connsiteY36" fmla="*/ 891544 h 1275155"/>
                  <a:gd name="connsiteX37" fmla="*/ 1151365 w 1276923"/>
                  <a:gd name="connsiteY37" fmla="*/ 1004779 h 1275155"/>
                  <a:gd name="connsiteX38" fmla="*/ 1157932 w 1276923"/>
                  <a:gd name="connsiteY38" fmla="*/ 1013008 h 1275155"/>
                  <a:gd name="connsiteX39" fmla="*/ 1130541 w 1276923"/>
                  <a:gd name="connsiteY39" fmla="*/ 1046716 h 1275155"/>
                  <a:gd name="connsiteX40" fmla="*/ 1053912 w 1276923"/>
                  <a:gd name="connsiteY40" fmla="*/ 1126919 h 1275155"/>
                  <a:gd name="connsiteX41" fmla="*/ 1032528 w 1276923"/>
                  <a:gd name="connsiteY41" fmla="*/ 1143338 h 1275155"/>
                  <a:gd name="connsiteX42" fmla="*/ 1015336 w 1276923"/>
                  <a:gd name="connsiteY42" fmla="*/ 1143087 h 1275155"/>
                  <a:gd name="connsiteX43" fmla="*/ 903666 w 1276923"/>
                  <a:gd name="connsiteY43" fmla="*/ 1050985 h 1275155"/>
                  <a:gd name="connsiteX44" fmla="*/ 884098 w 1276923"/>
                  <a:gd name="connsiteY44" fmla="*/ 1049652 h 1275155"/>
                  <a:gd name="connsiteX45" fmla="*/ 781468 w 1276923"/>
                  <a:gd name="connsiteY45" fmla="*/ 1095317 h 1275155"/>
                  <a:gd name="connsiteX46" fmla="*/ 752918 w 1276923"/>
                  <a:gd name="connsiteY46" fmla="*/ 1128773 h 1275155"/>
                  <a:gd name="connsiteX47" fmla="*/ 739725 w 1276923"/>
                  <a:gd name="connsiteY47" fmla="*/ 1269109 h 1275155"/>
                  <a:gd name="connsiteX48" fmla="*/ 677873 w 1276923"/>
                  <a:gd name="connsiteY48" fmla="*/ 1275155 h 1275155"/>
                  <a:gd name="connsiteX49" fmla="*/ 555405 w 1276923"/>
                  <a:gd name="connsiteY49" fmla="*/ 1271910 h 1275155"/>
                  <a:gd name="connsiteX50" fmla="*/ 546210 w 1276923"/>
                  <a:gd name="connsiteY50" fmla="*/ 1262696 h 1275155"/>
                  <a:gd name="connsiteX51" fmla="*/ 531240 w 1276923"/>
                  <a:gd name="connsiteY51" fmla="*/ 1123654 h 1275155"/>
                  <a:gd name="connsiteX52" fmla="*/ 513236 w 1276923"/>
                  <a:gd name="connsiteY52" fmla="*/ 1101421 h 1275155"/>
                  <a:gd name="connsiteX53" fmla="*/ 397974 w 1276923"/>
                  <a:gd name="connsiteY53" fmla="*/ 1053399 h 1275155"/>
                  <a:gd name="connsiteX54" fmla="*/ 384626 w 1276923"/>
                  <a:gd name="connsiteY54" fmla="*/ 1055254 h 1275155"/>
                  <a:gd name="connsiteX55" fmla="*/ 265422 w 1276923"/>
                  <a:gd name="connsiteY55" fmla="*/ 1155681 h 1275155"/>
                  <a:gd name="connsiteX56" fmla="*/ 129336 w 1276923"/>
                  <a:gd name="connsiteY56" fmla="*/ 1019093 h 1275155"/>
                  <a:gd name="connsiteX57" fmla="*/ 232835 w 1276923"/>
                  <a:gd name="connsiteY57" fmla="*/ 893573 h 1275155"/>
                  <a:gd name="connsiteX58" fmla="*/ 171021 w 1276923"/>
                  <a:gd name="connsiteY58" fmla="*/ 749219 h 1275155"/>
                  <a:gd name="connsiteX59" fmla="*/ 85912 w 1276923"/>
                  <a:gd name="connsiteY59" fmla="*/ 741260 h 1275155"/>
                  <a:gd name="connsiteX60" fmla="*/ 17646 w 1276923"/>
                  <a:gd name="connsiteY60" fmla="*/ 735098 h 1275155"/>
                  <a:gd name="connsiteX61" fmla="*/ 8819 w 1276923"/>
                  <a:gd name="connsiteY61" fmla="*/ 727333 h 1275155"/>
                  <a:gd name="connsiteX62" fmla="*/ 6076 w 1276923"/>
                  <a:gd name="connsiteY62" fmla="*/ 551647 h 1275155"/>
                  <a:gd name="connsiteX63" fmla="*/ 18323 w 1276923"/>
                  <a:gd name="connsiteY63" fmla="*/ 542742 h 1275155"/>
                  <a:gd name="connsiteX64" fmla="*/ 165168 w 1276923"/>
                  <a:gd name="connsiteY64" fmla="*/ 527154 h 1275155"/>
                  <a:gd name="connsiteX65" fmla="*/ 170558 w 1276923"/>
                  <a:gd name="connsiteY65" fmla="*/ 526575 h 1275155"/>
                  <a:gd name="connsiteX66" fmla="*/ 181124 w 1276923"/>
                  <a:gd name="connsiteY66" fmla="*/ 494431 h 1275155"/>
                  <a:gd name="connsiteX67" fmla="*/ 226112 w 1276923"/>
                  <a:gd name="connsiteY67" fmla="*/ 394699 h 1275155"/>
                  <a:gd name="connsiteX68" fmla="*/ 225417 w 1276923"/>
                  <a:gd name="connsiteY68" fmla="*/ 380675 h 1275155"/>
                  <a:gd name="connsiteX69" fmla="*/ 125163 w 1276923"/>
                  <a:gd name="connsiteY69" fmla="*/ 259984 h 1275155"/>
                  <a:gd name="connsiteX70" fmla="*/ 258314 w 1276923"/>
                  <a:gd name="connsiteY70" fmla="*/ 124342 h 1275155"/>
                  <a:gd name="connsiteX71" fmla="*/ 294243 w 1276923"/>
                  <a:gd name="connsiteY71" fmla="*/ 153704 h 1275155"/>
                  <a:gd name="connsiteX72" fmla="*/ 379989 w 1276923"/>
                  <a:gd name="connsiteY72" fmla="*/ 224190 h 1275155"/>
                  <a:gd name="connsiteX73" fmla="*/ 395636 w 1276923"/>
                  <a:gd name="connsiteY73" fmla="*/ 225659 h 1275155"/>
                  <a:gd name="connsiteX74" fmla="*/ 531935 w 1276923"/>
                  <a:gd name="connsiteY74" fmla="*/ 171243 h 1275155"/>
                  <a:gd name="connsiteX75" fmla="*/ 535180 w 1276923"/>
                  <a:gd name="connsiteY75" fmla="*/ 122797 h 1275155"/>
                  <a:gd name="connsiteX76" fmla="*/ 546191 w 1276923"/>
                  <a:gd name="connsiteY76" fmla="*/ 15357 h 1275155"/>
                  <a:gd name="connsiteX77" fmla="*/ 555540 w 1276923"/>
                  <a:gd name="connsiteY77" fmla="*/ 5834 h 1275155"/>
                  <a:gd name="connsiteX78" fmla="*/ 642644 w 1276923"/>
                  <a:gd name="connsiteY78" fmla="*/ 12 h 1275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1276923" h="1275155">
                    <a:moveTo>
                      <a:pt x="646700" y="474741"/>
                    </a:moveTo>
                    <a:cubicBezTo>
                      <a:pt x="736632" y="474741"/>
                      <a:pt x="809537" y="547646"/>
                      <a:pt x="809537" y="637578"/>
                    </a:cubicBezTo>
                    <a:cubicBezTo>
                      <a:pt x="809537" y="727510"/>
                      <a:pt x="736632" y="800415"/>
                      <a:pt x="646700" y="800415"/>
                    </a:cubicBezTo>
                    <a:cubicBezTo>
                      <a:pt x="556768" y="800415"/>
                      <a:pt x="483863" y="727510"/>
                      <a:pt x="483863" y="637578"/>
                    </a:cubicBezTo>
                    <a:cubicBezTo>
                      <a:pt x="483863" y="547646"/>
                      <a:pt x="556768" y="474741"/>
                      <a:pt x="646700" y="474741"/>
                    </a:cubicBezTo>
                    <a:close/>
                    <a:moveTo>
                      <a:pt x="618690" y="402307"/>
                    </a:moveTo>
                    <a:cubicBezTo>
                      <a:pt x="503243" y="408591"/>
                      <a:pt x="406217" y="520156"/>
                      <a:pt x="407593" y="635695"/>
                    </a:cubicBezTo>
                    <a:cubicBezTo>
                      <a:pt x="409158" y="766932"/>
                      <a:pt x="512039" y="871185"/>
                      <a:pt x="642291" y="870721"/>
                    </a:cubicBezTo>
                    <a:cubicBezTo>
                      <a:pt x="773452" y="870257"/>
                      <a:pt x="876236" y="765715"/>
                      <a:pt x="876970" y="634439"/>
                    </a:cubicBezTo>
                    <a:cubicBezTo>
                      <a:pt x="877666" y="506949"/>
                      <a:pt x="763098" y="394467"/>
                      <a:pt x="642002" y="402484"/>
                    </a:cubicBezTo>
                    <a:cubicBezTo>
                      <a:pt x="634165" y="401937"/>
                      <a:pt x="626387" y="401888"/>
                      <a:pt x="618690" y="402307"/>
                    </a:cubicBezTo>
                    <a:close/>
                    <a:moveTo>
                      <a:pt x="642644" y="12"/>
                    </a:moveTo>
                    <a:cubicBezTo>
                      <a:pt x="671672" y="194"/>
                      <a:pt x="700696" y="2357"/>
                      <a:pt x="729719" y="6085"/>
                    </a:cubicBezTo>
                    <a:cubicBezTo>
                      <a:pt x="735301" y="6800"/>
                      <a:pt x="737774" y="9021"/>
                      <a:pt x="738392" y="15106"/>
                    </a:cubicBezTo>
                    <a:cubicBezTo>
                      <a:pt x="743221" y="63089"/>
                      <a:pt x="748804" y="110994"/>
                      <a:pt x="753305" y="158996"/>
                    </a:cubicBezTo>
                    <a:cubicBezTo>
                      <a:pt x="754290" y="169524"/>
                      <a:pt x="756415" y="174778"/>
                      <a:pt x="768198" y="177193"/>
                    </a:cubicBezTo>
                    <a:cubicBezTo>
                      <a:pt x="808744" y="185480"/>
                      <a:pt x="844306" y="206207"/>
                      <a:pt x="880273" y="225504"/>
                    </a:cubicBezTo>
                    <a:cubicBezTo>
                      <a:pt x="886783" y="229000"/>
                      <a:pt x="890704" y="229367"/>
                      <a:pt x="896867" y="224152"/>
                    </a:cubicBezTo>
                    <a:cubicBezTo>
                      <a:pt x="936408" y="190714"/>
                      <a:pt x="976432" y="157857"/>
                      <a:pt x="1016553" y="124613"/>
                    </a:cubicBezTo>
                    <a:cubicBezTo>
                      <a:pt x="1052038" y="151424"/>
                      <a:pt x="1084722" y="179859"/>
                      <a:pt x="1114064" y="211982"/>
                    </a:cubicBezTo>
                    <a:cubicBezTo>
                      <a:pt x="1125770" y="224789"/>
                      <a:pt x="1136355" y="238620"/>
                      <a:pt x="1147926" y="251582"/>
                    </a:cubicBezTo>
                    <a:cubicBezTo>
                      <a:pt x="1152987" y="257241"/>
                      <a:pt x="1152736" y="261124"/>
                      <a:pt x="1147848" y="266996"/>
                    </a:cubicBezTo>
                    <a:cubicBezTo>
                      <a:pt x="1116536" y="304567"/>
                      <a:pt x="1085765" y="342563"/>
                      <a:pt x="1054491" y="380154"/>
                    </a:cubicBezTo>
                    <a:cubicBezTo>
                      <a:pt x="1050125" y="385389"/>
                      <a:pt x="1049430" y="389329"/>
                      <a:pt x="1052888" y="395221"/>
                    </a:cubicBezTo>
                    <a:cubicBezTo>
                      <a:pt x="1071161" y="426398"/>
                      <a:pt x="1085649" y="459294"/>
                      <a:pt x="1096215" y="493852"/>
                    </a:cubicBezTo>
                    <a:cubicBezTo>
                      <a:pt x="1098746" y="502120"/>
                      <a:pt x="1100522" y="510619"/>
                      <a:pt x="1102261" y="519079"/>
                    </a:cubicBezTo>
                    <a:cubicBezTo>
                      <a:pt x="1103401" y="524662"/>
                      <a:pt x="1106124" y="526787"/>
                      <a:pt x="1112035" y="527289"/>
                    </a:cubicBezTo>
                    <a:cubicBezTo>
                      <a:pt x="1160752" y="531500"/>
                      <a:pt x="1209430" y="536407"/>
                      <a:pt x="1258167" y="540328"/>
                    </a:cubicBezTo>
                    <a:cubicBezTo>
                      <a:pt x="1267709" y="541101"/>
                      <a:pt x="1270703" y="544713"/>
                      <a:pt x="1271418" y="553502"/>
                    </a:cubicBezTo>
                    <a:cubicBezTo>
                      <a:pt x="1272828" y="571061"/>
                      <a:pt x="1275050" y="588562"/>
                      <a:pt x="1276923" y="606082"/>
                    </a:cubicBezTo>
                    <a:cubicBezTo>
                      <a:pt x="1276904" y="627968"/>
                      <a:pt x="1276904" y="649854"/>
                      <a:pt x="1276904" y="671740"/>
                    </a:cubicBezTo>
                    <a:cubicBezTo>
                      <a:pt x="1275069" y="688912"/>
                      <a:pt x="1272770" y="706046"/>
                      <a:pt x="1271592" y="723257"/>
                    </a:cubicBezTo>
                    <a:cubicBezTo>
                      <a:pt x="1270916" y="733186"/>
                      <a:pt x="1268018" y="737185"/>
                      <a:pt x="1256892" y="738015"/>
                    </a:cubicBezTo>
                    <a:cubicBezTo>
                      <a:pt x="1208445" y="741608"/>
                      <a:pt x="1160115" y="746708"/>
                      <a:pt x="1111707" y="750900"/>
                    </a:cubicBezTo>
                    <a:cubicBezTo>
                      <a:pt x="1105796" y="751421"/>
                      <a:pt x="1102879" y="753836"/>
                      <a:pt x="1101778" y="759167"/>
                    </a:cubicBezTo>
                    <a:cubicBezTo>
                      <a:pt x="1092835" y="802398"/>
                      <a:pt x="1074638" y="841920"/>
                      <a:pt x="1053603" y="880379"/>
                    </a:cubicBezTo>
                    <a:cubicBezTo>
                      <a:pt x="1052231" y="882890"/>
                      <a:pt x="1054278" y="888763"/>
                      <a:pt x="1056577" y="891544"/>
                    </a:cubicBezTo>
                    <a:cubicBezTo>
                      <a:pt x="1087986" y="929444"/>
                      <a:pt x="1119724" y="967073"/>
                      <a:pt x="1151365" y="1004779"/>
                    </a:cubicBezTo>
                    <a:cubicBezTo>
                      <a:pt x="1153412" y="1007232"/>
                      <a:pt x="1155363" y="1009763"/>
                      <a:pt x="1157932" y="1013008"/>
                    </a:cubicBezTo>
                    <a:cubicBezTo>
                      <a:pt x="1148776" y="1024366"/>
                      <a:pt x="1140335" y="1036169"/>
                      <a:pt x="1130541" y="1046716"/>
                    </a:cubicBezTo>
                    <a:cubicBezTo>
                      <a:pt x="1105371" y="1073798"/>
                      <a:pt x="1079796" y="1100513"/>
                      <a:pt x="1053912" y="1126919"/>
                    </a:cubicBezTo>
                    <a:cubicBezTo>
                      <a:pt x="1047692" y="1133274"/>
                      <a:pt x="1039424" y="1137581"/>
                      <a:pt x="1032528" y="1143338"/>
                    </a:cubicBezTo>
                    <a:cubicBezTo>
                      <a:pt x="1026424" y="1148457"/>
                      <a:pt x="1021788" y="1148476"/>
                      <a:pt x="1015336" y="1143087"/>
                    </a:cubicBezTo>
                    <a:cubicBezTo>
                      <a:pt x="978286" y="1112180"/>
                      <a:pt x="940658" y="1081969"/>
                      <a:pt x="903666" y="1050985"/>
                    </a:cubicBezTo>
                    <a:cubicBezTo>
                      <a:pt x="896616" y="1045093"/>
                      <a:pt x="892173" y="1044378"/>
                      <a:pt x="884098" y="1049652"/>
                    </a:cubicBezTo>
                    <a:cubicBezTo>
                      <a:pt x="852438" y="1070359"/>
                      <a:pt x="818363" y="1086025"/>
                      <a:pt x="781468" y="1095317"/>
                    </a:cubicBezTo>
                    <a:cubicBezTo>
                      <a:pt x="755449" y="1101884"/>
                      <a:pt x="755449" y="1102097"/>
                      <a:pt x="752918" y="1128773"/>
                    </a:cubicBezTo>
                    <a:cubicBezTo>
                      <a:pt x="748533" y="1174843"/>
                      <a:pt x="744245" y="1220933"/>
                      <a:pt x="739725" y="1269109"/>
                    </a:cubicBezTo>
                    <a:cubicBezTo>
                      <a:pt x="719133" y="1271234"/>
                      <a:pt x="698503" y="1275136"/>
                      <a:pt x="677873" y="1275155"/>
                    </a:cubicBezTo>
                    <a:cubicBezTo>
                      <a:pt x="637057" y="1275175"/>
                      <a:pt x="596240" y="1272953"/>
                      <a:pt x="555405" y="1271910"/>
                    </a:cubicBezTo>
                    <a:cubicBezTo>
                      <a:pt x="548799" y="1271736"/>
                      <a:pt x="546847" y="1268955"/>
                      <a:pt x="546210" y="1262696"/>
                    </a:cubicBezTo>
                    <a:cubicBezTo>
                      <a:pt x="541420" y="1216336"/>
                      <a:pt x="536300" y="1169995"/>
                      <a:pt x="531240" y="1123654"/>
                    </a:cubicBezTo>
                    <a:cubicBezTo>
                      <a:pt x="528844" y="1101710"/>
                      <a:pt x="532398" y="1106230"/>
                      <a:pt x="513236" y="1101421"/>
                    </a:cubicBezTo>
                    <a:cubicBezTo>
                      <a:pt x="472304" y="1091163"/>
                      <a:pt x="433806" y="1075555"/>
                      <a:pt x="397974" y="1053399"/>
                    </a:cubicBezTo>
                    <a:cubicBezTo>
                      <a:pt x="392333" y="1049922"/>
                      <a:pt x="389049" y="1051506"/>
                      <a:pt x="384626" y="1055254"/>
                    </a:cubicBezTo>
                    <a:cubicBezTo>
                      <a:pt x="344930" y="1088903"/>
                      <a:pt x="305041" y="1122341"/>
                      <a:pt x="265422" y="1155681"/>
                    </a:cubicBezTo>
                    <a:cubicBezTo>
                      <a:pt x="224374" y="1130376"/>
                      <a:pt x="154486" y="1060315"/>
                      <a:pt x="129336" y="1019093"/>
                    </a:cubicBezTo>
                    <a:cubicBezTo>
                      <a:pt x="163430" y="977736"/>
                      <a:pt x="197794" y="936050"/>
                      <a:pt x="232835" y="893573"/>
                    </a:cubicBezTo>
                    <a:cubicBezTo>
                      <a:pt x="201155" y="850670"/>
                      <a:pt x="184891" y="800852"/>
                      <a:pt x="171021" y="749219"/>
                    </a:cubicBezTo>
                    <a:cubicBezTo>
                      <a:pt x="142857" y="746592"/>
                      <a:pt x="114385" y="743907"/>
                      <a:pt x="85912" y="741260"/>
                    </a:cubicBezTo>
                    <a:cubicBezTo>
                      <a:pt x="63157" y="739155"/>
                      <a:pt x="40421" y="736953"/>
                      <a:pt x="17646" y="735098"/>
                    </a:cubicBezTo>
                    <a:cubicBezTo>
                      <a:pt x="12354" y="734673"/>
                      <a:pt x="9785" y="732877"/>
                      <a:pt x="8819" y="727333"/>
                    </a:cubicBezTo>
                    <a:cubicBezTo>
                      <a:pt x="-1227" y="668900"/>
                      <a:pt x="-3428" y="610409"/>
                      <a:pt x="6076" y="551647"/>
                    </a:cubicBezTo>
                    <a:cubicBezTo>
                      <a:pt x="7389" y="543573"/>
                      <a:pt x="12624" y="543360"/>
                      <a:pt x="18323" y="542742"/>
                    </a:cubicBezTo>
                    <a:cubicBezTo>
                      <a:pt x="67271" y="537527"/>
                      <a:pt x="116220" y="532350"/>
                      <a:pt x="165168" y="527154"/>
                    </a:cubicBezTo>
                    <a:cubicBezTo>
                      <a:pt x="167061" y="526961"/>
                      <a:pt x="168974" y="526748"/>
                      <a:pt x="170558" y="526575"/>
                    </a:cubicBezTo>
                    <a:cubicBezTo>
                      <a:pt x="174208" y="515583"/>
                      <a:pt x="178420" y="505191"/>
                      <a:pt x="181124" y="494431"/>
                    </a:cubicBezTo>
                    <a:cubicBezTo>
                      <a:pt x="190145" y="458444"/>
                      <a:pt x="206004" y="425606"/>
                      <a:pt x="226112" y="394699"/>
                    </a:cubicBezTo>
                    <a:cubicBezTo>
                      <a:pt x="229667" y="389252"/>
                      <a:pt x="229802" y="385910"/>
                      <a:pt x="225417" y="380675"/>
                    </a:cubicBezTo>
                    <a:cubicBezTo>
                      <a:pt x="191903" y="340786"/>
                      <a:pt x="158775" y="300550"/>
                      <a:pt x="125163" y="259984"/>
                    </a:cubicBezTo>
                    <a:cubicBezTo>
                      <a:pt x="163353" y="208467"/>
                      <a:pt x="206332" y="162493"/>
                      <a:pt x="258314" y="124342"/>
                    </a:cubicBezTo>
                    <a:cubicBezTo>
                      <a:pt x="270406" y="134213"/>
                      <a:pt x="282344" y="143949"/>
                      <a:pt x="294243" y="153704"/>
                    </a:cubicBezTo>
                    <a:cubicBezTo>
                      <a:pt x="322870" y="177154"/>
                      <a:pt x="351594" y="200469"/>
                      <a:pt x="379989" y="224190"/>
                    </a:cubicBezTo>
                    <a:cubicBezTo>
                      <a:pt x="385437" y="228749"/>
                      <a:pt x="388953" y="229251"/>
                      <a:pt x="395636" y="225659"/>
                    </a:cubicBezTo>
                    <a:cubicBezTo>
                      <a:pt x="438635" y="202536"/>
                      <a:pt x="481615" y="179105"/>
                      <a:pt x="531935" y="171243"/>
                    </a:cubicBezTo>
                    <a:cubicBezTo>
                      <a:pt x="532978" y="155249"/>
                      <a:pt x="533615" y="138984"/>
                      <a:pt x="535180" y="122797"/>
                    </a:cubicBezTo>
                    <a:cubicBezTo>
                      <a:pt x="538657" y="86964"/>
                      <a:pt x="542752" y="51190"/>
                      <a:pt x="546191" y="15357"/>
                    </a:cubicBezTo>
                    <a:cubicBezTo>
                      <a:pt x="546809" y="8906"/>
                      <a:pt x="549552" y="6703"/>
                      <a:pt x="555540" y="5834"/>
                    </a:cubicBezTo>
                    <a:cubicBezTo>
                      <a:pt x="584583" y="1633"/>
                      <a:pt x="613616" y="-169"/>
                      <a:pt x="642644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C1548123-73A3-4C2F-88A3-ED3FD2773229}"/>
                  </a:ext>
                </a:extLst>
              </p:cNvPr>
              <p:cNvSpPr/>
              <p:nvPr/>
            </p:nvSpPr>
            <p:spPr>
              <a:xfrm>
                <a:off x="8865900" y="3416207"/>
                <a:ext cx="618741" cy="1274059"/>
              </a:xfrm>
              <a:custGeom>
                <a:avLst/>
                <a:gdLst>
                  <a:gd name="connsiteX0" fmla="*/ 0 w 618741"/>
                  <a:gd name="connsiteY0" fmla="*/ 475963 h 1274059"/>
                  <a:gd name="connsiteX1" fmla="*/ 51901 w 618741"/>
                  <a:gd name="connsiteY1" fmla="*/ 486442 h 1274059"/>
                  <a:gd name="connsiteX2" fmla="*/ 151355 w 618741"/>
                  <a:gd name="connsiteY2" fmla="*/ 636482 h 1274059"/>
                  <a:gd name="connsiteX3" fmla="*/ 51901 w 618741"/>
                  <a:gd name="connsiteY3" fmla="*/ 786523 h 1274059"/>
                  <a:gd name="connsiteX4" fmla="*/ 0 w 618741"/>
                  <a:gd name="connsiteY4" fmla="*/ 797001 h 1274059"/>
                  <a:gd name="connsiteX5" fmla="*/ 0 w 618741"/>
                  <a:gd name="connsiteY5" fmla="*/ 0 h 1274059"/>
                  <a:gd name="connsiteX6" fmla="*/ 71537 w 618741"/>
                  <a:gd name="connsiteY6" fmla="*/ 4989 h 1274059"/>
                  <a:gd name="connsiteX7" fmla="*/ 80210 w 618741"/>
                  <a:gd name="connsiteY7" fmla="*/ 14010 h 1274059"/>
                  <a:gd name="connsiteX8" fmla="*/ 95123 w 618741"/>
                  <a:gd name="connsiteY8" fmla="*/ 157900 h 1274059"/>
                  <a:gd name="connsiteX9" fmla="*/ 110016 w 618741"/>
                  <a:gd name="connsiteY9" fmla="*/ 176097 h 1274059"/>
                  <a:gd name="connsiteX10" fmla="*/ 222091 w 618741"/>
                  <a:gd name="connsiteY10" fmla="*/ 224408 h 1274059"/>
                  <a:gd name="connsiteX11" fmla="*/ 238685 w 618741"/>
                  <a:gd name="connsiteY11" fmla="*/ 223056 h 1274059"/>
                  <a:gd name="connsiteX12" fmla="*/ 358371 w 618741"/>
                  <a:gd name="connsiteY12" fmla="*/ 123517 h 1274059"/>
                  <a:gd name="connsiteX13" fmla="*/ 455882 w 618741"/>
                  <a:gd name="connsiteY13" fmla="*/ 210886 h 1274059"/>
                  <a:gd name="connsiteX14" fmla="*/ 489744 w 618741"/>
                  <a:gd name="connsiteY14" fmla="*/ 250486 h 1274059"/>
                  <a:gd name="connsiteX15" fmla="*/ 489666 w 618741"/>
                  <a:gd name="connsiteY15" fmla="*/ 265900 h 1274059"/>
                  <a:gd name="connsiteX16" fmla="*/ 396309 w 618741"/>
                  <a:gd name="connsiteY16" fmla="*/ 379058 h 1274059"/>
                  <a:gd name="connsiteX17" fmla="*/ 394706 w 618741"/>
                  <a:gd name="connsiteY17" fmla="*/ 394125 h 1274059"/>
                  <a:gd name="connsiteX18" fmla="*/ 438033 w 618741"/>
                  <a:gd name="connsiteY18" fmla="*/ 492756 h 1274059"/>
                  <a:gd name="connsiteX19" fmla="*/ 444079 w 618741"/>
                  <a:gd name="connsiteY19" fmla="*/ 517983 h 1274059"/>
                  <a:gd name="connsiteX20" fmla="*/ 453853 w 618741"/>
                  <a:gd name="connsiteY20" fmla="*/ 526193 h 1274059"/>
                  <a:gd name="connsiteX21" fmla="*/ 599985 w 618741"/>
                  <a:gd name="connsiteY21" fmla="*/ 539232 h 1274059"/>
                  <a:gd name="connsiteX22" fmla="*/ 613236 w 618741"/>
                  <a:gd name="connsiteY22" fmla="*/ 552406 h 1274059"/>
                  <a:gd name="connsiteX23" fmla="*/ 618741 w 618741"/>
                  <a:gd name="connsiteY23" fmla="*/ 604986 h 1274059"/>
                  <a:gd name="connsiteX24" fmla="*/ 618722 w 618741"/>
                  <a:gd name="connsiteY24" fmla="*/ 670644 h 1274059"/>
                  <a:gd name="connsiteX25" fmla="*/ 613410 w 618741"/>
                  <a:gd name="connsiteY25" fmla="*/ 722161 h 1274059"/>
                  <a:gd name="connsiteX26" fmla="*/ 598710 w 618741"/>
                  <a:gd name="connsiteY26" fmla="*/ 736919 h 1274059"/>
                  <a:gd name="connsiteX27" fmla="*/ 453525 w 618741"/>
                  <a:gd name="connsiteY27" fmla="*/ 749804 h 1274059"/>
                  <a:gd name="connsiteX28" fmla="*/ 443596 w 618741"/>
                  <a:gd name="connsiteY28" fmla="*/ 758071 h 1274059"/>
                  <a:gd name="connsiteX29" fmla="*/ 395421 w 618741"/>
                  <a:gd name="connsiteY29" fmla="*/ 879283 h 1274059"/>
                  <a:gd name="connsiteX30" fmla="*/ 398395 w 618741"/>
                  <a:gd name="connsiteY30" fmla="*/ 890448 h 1274059"/>
                  <a:gd name="connsiteX31" fmla="*/ 493183 w 618741"/>
                  <a:gd name="connsiteY31" fmla="*/ 1003683 h 1274059"/>
                  <a:gd name="connsiteX32" fmla="*/ 499750 w 618741"/>
                  <a:gd name="connsiteY32" fmla="*/ 1011912 h 1274059"/>
                  <a:gd name="connsiteX33" fmla="*/ 472359 w 618741"/>
                  <a:gd name="connsiteY33" fmla="*/ 1045620 h 1274059"/>
                  <a:gd name="connsiteX34" fmla="*/ 395730 w 618741"/>
                  <a:gd name="connsiteY34" fmla="*/ 1125823 h 1274059"/>
                  <a:gd name="connsiteX35" fmla="*/ 374346 w 618741"/>
                  <a:gd name="connsiteY35" fmla="*/ 1142242 h 1274059"/>
                  <a:gd name="connsiteX36" fmla="*/ 357154 w 618741"/>
                  <a:gd name="connsiteY36" fmla="*/ 1141991 h 1274059"/>
                  <a:gd name="connsiteX37" fmla="*/ 245484 w 618741"/>
                  <a:gd name="connsiteY37" fmla="*/ 1049889 h 1274059"/>
                  <a:gd name="connsiteX38" fmla="*/ 225916 w 618741"/>
                  <a:gd name="connsiteY38" fmla="*/ 1048556 h 1274059"/>
                  <a:gd name="connsiteX39" fmla="*/ 123286 w 618741"/>
                  <a:gd name="connsiteY39" fmla="*/ 1094221 h 1274059"/>
                  <a:gd name="connsiteX40" fmla="*/ 94736 w 618741"/>
                  <a:gd name="connsiteY40" fmla="*/ 1127677 h 1274059"/>
                  <a:gd name="connsiteX41" fmla="*/ 81543 w 618741"/>
                  <a:gd name="connsiteY41" fmla="*/ 1268013 h 1274059"/>
                  <a:gd name="connsiteX42" fmla="*/ 19691 w 618741"/>
                  <a:gd name="connsiteY42" fmla="*/ 1274059 h 1274059"/>
                  <a:gd name="connsiteX43" fmla="*/ 0 w 618741"/>
                  <a:gd name="connsiteY43" fmla="*/ 1273538 h 1274059"/>
                  <a:gd name="connsiteX44" fmla="*/ 0 w 618741"/>
                  <a:gd name="connsiteY44" fmla="*/ 867993 h 1274059"/>
                  <a:gd name="connsiteX45" fmla="*/ 31820 w 618741"/>
                  <a:gd name="connsiteY45" fmla="*/ 864724 h 1274059"/>
                  <a:gd name="connsiteX46" fmla="*/ 218788 w 618741"/>
                  <a:gd name="connsiteY46" fmla="*/ 633343 h 1274059"/>
                  <a:gd name="connsiteX47" fmla="*/ 28713 w 618741"/>
                  <a:gd name="connsiteY47" fmla="*/ 403824 h 1274059"/>
                  <a:gd name="connsiteX48" fmla="*/ 0 w 618741"/>
                  <a:gd name="connsiteY48" fmla="*/ 402266 h 127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18741" h="1274059">
                    <a:moveTo>
                      <a:pt x="0" y="475963"/>
                    </a:moveTo>
                    <a:lnTo>
                      <a:pt x="51901" y="486442"/>
                    </a:lnTo>
                    <a:cubicBezTo>
                      <a:pt x="110346" y="511162"/>
                      <a:pt x="151355" y="569033"/>
                      <a:pt x="151355" y="636482"/>
                    </a:cubicBezTo>
                    <a:cubicBezTo>
                      <a:pt x="151355" y="703931"/>
                      <a:pt x="110346" y="761803"/>
                      <a:pt x="51901" y="786523"/>
                    </a:cubicBezTo>
                    <a:lnTo>
                      <a:pt x="0" y="797001"/>
                    </a:lnTo>
                    <a:close/>
                    <a:moveTo>
                      <a:pt x="0" y="0"/>
                    </a:moveTo>
                    <a:lnTo>
                      <a:pt x="71537" y="4989"/>
                    </a:lnTo>
                    <a:cubicBezTo>
                      <a:pt x="77119" y="5704"/>
                      <a:pt x="79592" y="7925"/>
                      <a:pt x="80210" y="14010"/>
                    </a:cubicBezTo>
                    <a:cubicBezTo>
                      <a:pt x="85039" y="61993"/>
                      <a:pt x="90622" y="109898"/>
                      <a:pt x="95123" y="157900"/>
                    </a:cubicBezTo>
                    <a:cubicBezTo>
                      <a:pt x="96108" y="168428"/>
                      <a:pt x="98233" y="173682"/>
                      <a:pt x="110016" y="176097"/>
                    </a:cubicBezTo>
                    <a:cubicBezTo>
                      <a:pt x="150562" y="184384"/>
                      <a:pt x="186124" y="205111"/>
                      <a:pt x="222091" y="224408"/>
                    </a:cubicBezTo>
                    <a:cubicBezTo>
                      <a:pt x="228601" y="227904"/>
                      <a:pt x="232522" y="228271"/>
                      <a:pt x="238685" y="223056"/>
                    </a:cubicBezTo>
                    <a:cubicBezTo>
                      <a:pt x="278226" y="189618"/>
                      <a:pt x="318250" y="156761"/>
                      <a:pt x="358371" y="123517"/>
                    </a:cubicBezTo>
                    <a:cubicBezTo>
                      <a:pt x="393856" y="150328"/>
                      <a:pt x="426540" y="178763"/>
                      <a:pt x="455882" y="210886"/>
                    </a:cubicBezTo>
                    <a:cubicBezTo>
                      <a:pt x="467588" y="223693"/>
                      <a:pt x="478173" y="237524"/>
                      <a:pt x="489744" y="250486"/>
                    </a:cubicBezTo>
                    <a:cubicBezTo>
                      <a:pt x="494805" y="256145"/>
                      <a:pt x="494554" y="260028"/>
                      <a:pt x="489666" y="265900"/>
                    </a:cubicBezTo>
                    <a:cubicBezTo>
                      <a:pt x="458354" y="303471"/>
                      <a:pt x="427583" y="341467"/>
                      <a:pt x="396309" y="379058"/>
                    </a:cubicBezTo>
                    <a:cubicBezTo>
                      <a:pt x="391943" y="384293"/>
                      <a:pt x="391248" y="388233"/>
                      <a:pt x="394706" y="394125"/>
                    </a:cubicBezTo>
                    <a:cubicBezTo>
                      <a:pt x="412979" y="425302"/>
                      <a:pt x="427467" y="458198"/>
                      <a:pt x="438033" y="492756"/>
                    </a:cubicBezTo>
                    <a:cubicBezTo>
                      <a:pt x="440564" y="501024"/>
                      <a:pt x="442340" y="509523"/>
                      <a:pt x="444079" y="517983"/>
                    </a:cubicBezTo>
                    <a:cubicBezTo>
                      <a:pt x="445219" y="523566"/>
                      <a:pt x="447942" y="525691"/>
                      <a:pt x="453853" y="526193"/>
                    </a:cubicBezTo>
                    <a:cubicBezTo>
                      <a:pt x="502570" y="530404"/>
                      <a:pt x="551248" y="535311"/>
                      <a:pt x="599985" y="539232"/>
                    </a:cubicBezTo>
                    <a:cubicBezTo>
                      <a:pt x="609527" y="540005"/>
                      <a:pt x="612521" y="543617"/>
                      <a:pt x="613236" y="552406"/>
                    </a:cubicBezTo>
                    <a:cubicBezTo>
                      <a:pt x="614646" y="569965"/>
                      <a:pt x="616868" y="587466"/>
                      <a:pt x="618741" y="604986"/>
                    </a:cubicBezTo>
                    <a:cubicBezTo>
                      <a:pt x="618722" y="626872"/>
                      <a:pt x="618722" y="648758"/>
                      <a:pt x="618722" y="670644"/>
                    </a:cubicBezTo>
                    <a:cubicBezTo>
                      <a:pt x="616887" y="687816"/>
                      <a:pt x="614588" y="704950"/>
                      <a:pt x="613410" y="722161"/>
                    </a:cubicBezTo>
                    <a:cubicBezTo>
                      <a:pt x="612734" y="732090"/>
                      <a:pt x="609836" y="736089"/>
                      <a:pt x="598710" y="736919"/>
                    </a:cubicBezTo>
                    <a:cubicBezTo>
                      <a:pt x="550263" y="740512"/>
                      <a:pt x="501933" y="745612"/>
                      <a:pt x="453525" y="749804"/>
                    </a:cubicBezTo>
                    <a:cubicBezTo>
                      <a:pt x="447614" y="750325"/>
                      <a:pt x="444697" y="752740"/>
                      <a:pt x="443596" y="758071"/>
                    </a:cubicBezTo>
                    <a:cubicBezTo>
                      <a:pt x="434653" y="801302"/>
                      <a:pt x="416456" y="840824"/>
                      <a:pt x="395421" y="879283"/>
                    </a:cubicBezTo>
                    <a:cubicBezTo>
                      <a:pt x="394049" y="881794"/>
                      <a:pt x="396096" y="887667"/>
                      <a:pt x="398395" y="890448"/>
                    </a:cubicBezTo>
                    <a:cubicBezTo>
                      <a:pt x="429804" y="928348"/>
                      <a:pt x="461542" y="965977"/>
                      <a:pt x="493183" y="1003683"/>
                    </a:cubicBezTo>
                    <a:cubicBezTo>
                      <a:pt x="495230" y="1006136"/>
                      <a:pt x="497181" y="1008667"/>
                      <a:pt x="499750" y="1011912"/>
                    </a:cubicBezTo>
                    <a:cubicBezTo>
                      <a:pt x="490594" y="1023270"/>
                      <a:pt x="482153" y="1035073"/>
                      <a:pt x="472359" y="1045620"/>
                    </a:cubicBezTo>
                    <a:cubicBezTo>
                      <a:pt x="447189" y="1072702"/>
                      <a:pt x="421614" y="1099417"/>
                      <a:pt x="395730" y="1125823"/>
                    </a:cubicBezTo>
                    <a:cubicBezTo>
                      <a:pt x="389510" y="1132178"/>
                      <a:pt x="381242" y="1136485"/>
                      <a:pt x="374346" y="1142242"/>
                    </a:cubicBezTo>
                    <a:cubicBezTo>
                      <a:pt x="368242" y="1147361"/>
                      <a:pt x="363606" y="1147380"/>
                      <a:pt x="357154" y="1141991"/>
                    </a:cubicBezTo>
                    <a:cubicBezTo>
                      <a:pt x="320104" y="1111084"/>
                      <a:pt x="282476" y="1080873"/>
                      <a:pt x="245484" y="1049889"/>
                    </a:cubicBezTo>
                    <a:cubicBezTo>
                      <a:pt x="238434" y="1043997"/>
                      <a:pt x="233991" y="1043282"/>
                      <a:pt x="225916" y="1048556"/>
                    </a:cubicBezTo>
                    <a:cubicBezTo>
                      <a:pt x="194256" y="1069263"/>
                      <a:pt x="160181" y="1084929"/>
                      <a:pt x="123286" y="1094221"/>
                    </a:cubicBezTo>
                    <a:cubicBezTo>
                      <a:pt x="97267" y="1100788"/>
                      <a:pt x="97267" y="1101001"/>
                      <a:pt x="94736" y="1127677"/>
                    </a:cubicBezTo>
                    <a:cubicBezTo>
                      <a:pt x="90351" y="1173747"/>
                      <a:pt x="86063" y="1219837"/>
                      <a:pt x="81543" y="1268013"/>
                    </a:cubicBezTo>
                    <a:cubicBezTo>
                      <a:pt x="60951" y="1270138"/>
                      <a:pt x="40321" y="1274040"/>
                      <a:pt x="19691" y="1274059"/>
                    </a:cubicBezTo>
                    <a:lnTo>
                      <a:pt x="0" y="1273538"/>
                    </a:lnTo>
                    <a:lnTo>
                      <a:pt x="0" y="867993"/>
                    </a:lnTo>
                    <a:lnTo>
                      <a:pt x="31820" y="864724"/>
                    </a:lnTo>
                    <a:cubicBezTo>
                      <a:pt x="139371" y="842608"/>
                      <a:pt x="218146" y="748210"/>
                      <a:pt x="218788" y="633343"/>
                    </a:cubicBezTo>
                    <a:cubicBezTo>
                      <a:pt x="219397" y="521789"/>
                      <a:pt x="131757" y="421726"/>
                      <a:pt x="28713" y="403824"/>
                    </a:cubicBezTo>
                    <a:lnTo>
                      <a:pt x="0" y="40226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60" name="Group 47">
            <a:extLst>
              <a:ext uri="{FF2B5EF4-FFF2-40B4-BE49-F238E27FC236}">
                <a16:creationId xmlns:a16="http://schemas.microsoft.com/office/drawing/2014/main" id="{833D7157-BB87-40CD-AAE9-CE1E65C0CF13}"/>
              </a:ext>
            </a:extLst>
          </p:cNvPr>
          <p:cNvGrpSpPr/>
          <p:nvPr/>
        </p:nvGrpSpPr>
        <p:grpSpPr>
          <a:xfrm>
            <a:off x="8520817" y="5308174"/>
            <a:ext cx="3077231" cy="1008112"/>
            <a:chOff x="4493712" y="5612841"/>
            <a:chExt cx="3077231" cy="1008112"/>
          </a:xfrm>
        </p:grpSpPr>
        <p:sp>
          <p:nvSpPr>
            <p:cNvPr id="61" name="Rectangle 48">
              <a:extLst>
                <a:ext uri="{FF2B5EF4-FFF2-40B4-BE49-F238E27FC236}">
                  <a16:creationId xmlns:a16="http://schemas.microsoft.com/office/drawing/2014/main" id="{84FD36EA-3BFA-4F6D-B838-D64531E2D824}"/>
                </a:ext>
              </a:extLst>
            </p:cNvPr>
            <p:cNvSpPr/>
            <p:nvPr/>
          </p:nvSpPr>
          <p:spPr>
            <a:xfrm>
              <a:off x="4870943" y="5612841"/>
              <a:ext cx="2700000" cy="1008112"/>
            </a:xfrm>
            <a:prstGeom prst="roundRect">
              <a:avLst/>
            </a:prstGeom>
            <a:noFill/>
            <a:ln w="38100">
              <a:solidFill>
                <a:schemeClr val="accent3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Rectangle 49">
              <a:extLst>
                <a:ext uri="{FF2B5EF4-FFF2-40B4-BE49-F238E27FC236}">
                  <a16:creationId xmlns:a16="http://schemas.microsoft.com/office/drawing/2014/main" id="{FA1ED144-1079-4C8B-8FE1-39F6498CEDAA}"/>
                </a:ext>
              </a:extLst>
            </p:cNvPr>
            <p:cNvSpPr/>
            <p:nvPr/>
          </p:nvSpPr>
          <p:spPr>
            <a:xfrm>
              <a:off x="4493712" y="5740517"/>
              <a:ext cx="752762" cy="752762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85000"/>
                    <a:lumOff val="15000"/>
                  </a:schemeClr>
                </a:gs>
                <a:gs pos="100000">
                  <a:schemeClr val="accent3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3" name="Group 50">
              <a:extLst>
                <a:ext uri="{FF2B5EF4-FFF2-40B4-BE49-F238E27FC236}">
                  <a16:creationId xmlns:a16="http://schemas.microsoft.com/office/drawing/2014/main" id="{356C4176-FA0E-4AE7-AC2F-6839D0824407}"/>
                </a:ext>
              </a:extLst>
            </p:cNvPr>
            <p:cNvGrpSpPr/>
            <p:nvPr/>
          </p:nvGrpSpPr>
          <p:grpSpPr>
            <a:xfrm>
              <a:off x="5380443" y="5671857"/>
              <a:ext cx="2098288" cy="876790"/>
              <a:chOff x="3131840" y="2220253"/>
              <a:chExt cx="3096344" cy="876790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40D1CC0-C4B6-4AF2-B1C2-BBAF1064F2F2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4FA3154-0C2D-4057-BD22-2E2A7F67B9ED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4" name="Donut 39">
              <a:extLst>
                <a:ext uri="{FF2B5EF4-FFF2-40B4-BE49-F238E27FC236}">
                  <a16:creationId xmlns:a16="http://schemas.microsoft.com/office/drawing/2014/main" id="{183B9427-1FFF-45EA-AD46-C23E9C77AE29}"/>
                </a:ext>
              </a:extLst>
            </p:cNvPr>
            <p:cNvSpPr/>
            <p:nvPr/>
          </p:nvSpPr>
          <p:spPr>
            <a:xfrm>
              <a:off x="4690943" y="593597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 54">
            <a:extLst>
              <a:ext uri="{FF2B5EF4-FFF2-40B4-BE49-F238E27FC236}">
                <a16:creationId xmlns:a16="http://schemas.microsoft.com/office/drawing/2014/main" id="{204E9798-34D4-4626-8BF5-BEE3342EE00C}"/>
              </a:ext>
            </a:extLst>
          </p:cNvPr>
          <p:cNvGrpSpPr/>
          <p:nvPr/>
        </p:nvGrpSpPr>
        <p:grpSpPr>
          <a:xfrm>
            <a:off x="593952" y="5308174"/>
            <a:ext cx="3077994" cy="1008112"/>
            <a:chOff x="465936" y="5605076"/>
            <a:chExt cx="3077994" cy="1008112"/>
          </a:xfrm>
        </p:grpSpPr>
        <p:sp>
          <p:nvSpPr>
            <p:cNvPr id="68" name="Rectangle 55">
              <a:extLst>
                <a:ext uri="{FF2B5EF4-FFF2-40B4-BE49-F238E27FC236}">
                  <a16:creationId xmlns:a16="http://schemas.microsoft.com/office/drawing/2014/main" id="{3D1C0D39-E48D-4327-AF1A-B4840D74F6CA}"/>
                </a:ext>
              </a:extLst>
            </p:cNvPr>
            <p:cNvSpPr/>
            <p:nvPr/>
          </p:nvSpPr>
          <p:spPr>
            <a:xfrm>
              <a:off x="843930" y="5605076"/>
              <a:ext cx="2700000" cy="1008112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9" name="Rectangle 56">
              <a:extLst>
                <a:ext uri="{FF2B5EF4-FFF2-40B4-BE49-F238E27FC236}">
                  <a16:creationId xmlns:a16="http://schemas.microsoft.com/office/drawing/2014/main" id="{2B99FEEC-E2A1-4776-811D-1486AB15CC40}"/>
                </a:ext>
              </a:extLst>
            </p:cNvPr>
            <p:cNvSpPr/>
            <p:nvPr/>
          </p:nvSpPr>
          <p:spPr>
            <a:xfrm>
              <a:off x="465936" y="5732751"/>
              <a:ext cx="752762" cy="75276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0" name="Group 57">
              <a:extLst>
                <a:ext uri="{FF2B5EF4-FFF2-40B4-BE49-F238E27FC236}">
                  <a16:creationId xmlns:a16="http://schemas.microsoft.com/office/drawing/2014/main" id="{2BE81842-1257-472A-A3FF-3FBAA5FB0077}"/>
                </a:ext>
              </a:extLst>
            </p:cNvPr>
            <p:cNvGrpSpPr/>
            <p:nvPr/>
          </p:nvGrpSpPr>
          <p:grpSpPr>
            <a:xfrm>
              <a:off x="1327603" y="5671857"/>
              <a:ext cx="2098288" cy="876790"/>
              <a:chOff x="3131840" y="2220253"/>
              <a:chExt cx="3096344" cy="876790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6ADCBEF-090B-4F7F-B652-EE5041F6EE54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9CC916C-1F0A-432D-A5D3-66107FA7F64A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1" name="Oval 21">
              <a:extLst>
                <a:ext uri="{FF2B5EF4-FFF2-40B4-BE49-F238E27FC236}">
                  <a16:creationId xmlns:a16="http://schemas.microsoft.com/office/drawing/2014/main" id="{76D25A5E-7649-407F-97EE-7E738C6ACF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743" y="5946203"/>
              <a:ext cx="336743" cy="33955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4" name="Group 61">
            <a:extLst>
              <a:ext uri="{FF2B5EF4-FFF2-40B4-BE49-F238E27FC236}">
                <a16:creationId xmlns:a16="http://schemas.microsoft.com/office/drawing/2014/main" id="{C5971C4E-C786-4029-B9B5-5784D3E63D50}"/>
              </a:ext>
            </a:extLst>
          </p:cNvPr>
          <p:cNvGrpSpPr/>
          <p:nvPr/>
        </p:nvGrpSpPr>
        <p:grpSpPr>
          <a:xfrm>
            <a:off x="4557766" y="5308174"/>
            <a:ext cx="3077231" cy="1008112"/>
            <a:chOff x="8387152" y="5553825"/>
            <a:chExt cx="3077231" cy="1008112"/>
          </a:xfrm>
        </p:grpSpPr>
        <p:sp>
          <p:nvSpPr>
            <p:cNvPr id="75" name="Rectangle 62">
              <a:extLst>
                <a:ext uri="{FF2B5EF4-FFF2-40B4-BE49-F238E27FC236}">
                  <a16:creationId xmlns:a16="http://schemas.microsoft.com/office/drawing/2014/main" id="{7DFCD505-C9F4-469C-9580-99B9B891451D}"/>
                </a:ext>
              </a:extLst>
            </p:cNvPr>
            <p:cNvSpPr/>
            <p:nvPr/>
          </p:nvSpPr>
          <p:spPr>
            <a:xfrm>
              <a:off x="8764383" y="5553825"/>
              <a:ext cx="2700000" cy="1008112"/>
            </a:xfrm>
            <a:prstGeom prst="roundRect">
              <a:avLst/>
            </a:prstGeom>
            <a:noFill/>
            <a:ln w="38100">
              <a:solidFill>
                <a:schemeClr val="accent4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Rectangle 63">
              <a:extLst>
                <a:ext uri="{FF2B5EF4-FFF2-40B4-BE49-F238E27FC236}">
                  <a16:creationId xmlns:a16="http://schemas.microsoft.com/office/drawing/2014/main" id="{54130FC7-C8AB-47BD-A62B-127478888694}"/>
                </a:ext>
              </a:extLst>
            </p:cNvPr>
            <p:cNvSpPr/>
            <p:nvPr/>
          </p:nvSpPr>
          <p:spPr>
            <a:xfrm>
              <a:off x="8387152" y="5681501"/>
              <a:ext cx="752762" cy="75276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7" name="Group 64">
              <a:extLst>
                <a:ext uri="{FF2B5EF4-FFF2-40B4-BE49-F238E27FC236}">
                  <a16:creationId xmlns:a16="http://schemas.microsoft.com/office/drawing/2014/main" id="{7BAFC7AE-AD45-42E5-9577-63ADED5D9BF9}"/>
                </a:ext>
              </a:extLst>
            </p:cNvPr>
            <p:cNvGrpSpPr/>
            <p:nvPr/>
          </p:nvGrpSpPr>
          <p:grpSpPr>
            <a:xfrm>
              <a:off x="9273883" y="5612841"/>
              <a:ext cx="2098288" cy="876790"/>
              <a:chOff x="3131840" y="2220253"/>
              <a:chExt cx="3096344" cy="876790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4E0C26A-A046-4544-8FAF-2370BDEA75F0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3CC2452-7A67-44C4-9A72-45431EED9A65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0" name="Rounded Rectangle 29">
            <a:extLst>
              <a:ext uri="{FF2B5EF4-FFF2-40B4-BE49-F238E27FC236}">
                <a16:creationId xmlns:a16="http://schemas.microsoft.com/office/drawing/2014/main" id="{7922A2A0-7782-4717-AE0C-96325905E81C}"/>
              </a:ext>
            </a:extLst>
          </p:cNvPr>
          <p:cNvSpPr/>
          <p:nvPr/>
        </p:nvSpPr>
        <p:spPr>
          <a:xfrm>
            <a:off x="4757552" y="5634082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5D2DAE6-9B45-4485-B352-28D5F5DA2F02}"/>
              </a:ext>
            </a:extLst>
          </p:cNvPr>
          <p:cNvSpPr txBox="1"/>
          <p:nvPr/>
        </p:nvSpPr>
        <p:spPr>
          <a:xfrm>
            <a:off x="7542785" y="2321650"/>
            <a:ext cx="4055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BD6C691-AC00-40C1-8644-01611818912B}"/>
              </a:ext>
            </a:extLst>
          </p:cNvPr>
          <p:cNvSpPr txBox="1"/>
          <p:nvPr/>
        </p:nvSpPr>
        <p:spPr>
          <a:xfrm>
            <a:off x="7542785" y="1953011"/>
            <a:ext cx="4055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Title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9E26B0A-0499-426C-AE51-838757698E4F}"/>
              </a:ext>
            </a:extLst>
          </p:cNvPr>
          <p:cNvSpPr txBox="1"/>
          <p:nvPr/>
        </p:nvSpPr>
        <p:spPr>
          <a:xfrm>
            <a:off x="8162925" y="3598185"/>
            <a:ext cx="3435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E666A9F-3360-4F85-BDF2-1C7F1B51E57E}"/>
              </a:ext>
            </a:extLst>
          </p:cNvPr>
          <p:cNvSpPr txBox="1"/>
          <p:nvPr/>
        </p:nvSpPr>
        <p:spPr>
          <a:xfrm>
            <a:off x="8162925" y="3329317"/>
            <a:ext cx="3435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34CB1C5-4C1B-48C0-BC6B-E5C64ECBBE62}"/>
              </a:ext>
            </a:extLst>
          </p:cNvPr>
          <p:cNvGrpSpPr/>
          <p:nvPr/>
        </p:nvGrpSpPr>
        <p:grpSpPr>
          <a:xfrm>
            <a:off x="3154782" y="1825158"/>
            <a:ext cx="4127130" cy="2465985"/>
            <a:chOff x="2933370" y="2149009"/>
            <a:chExt cx="4127130" cy="2465985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374BC609-9C74-49E1-9262-7A1CD6C2FF40}"/>
                </a:ext>
              </a:extLst>
            </p:cNvPr>
            <p:cNvSpPr/>
            <p:nvPr/>
          </p:nvSpPr>
          <p:spPr>
            <a:xfrm>
              <a:off x="2933370" y="3471731"/>
              <a:ext cx="3176757" cy="1143263"/>
            </a:xfrm>
            <a:custGeom>
              <a:avLst/>
              <a:gdLst>
                <a:gd name="connsiteX0" fmla="*/ 557371 w 3176757"/>
                <a:gd name="connsiteY0" fmla="*/ 393 h 1143263"/>
                <a:gd name="connsiteX1" fmla="*/ 588754 w 3176757"/>
                <a:gd name="connsiteY1" fmla="*/ 27142 h 1143263"/>
                <a:gd name="connsiteX2" fmla="*/ 588754 w 3176757"/>
                <a:gd name="connsiteY2" fmla="*/ 244503 h 1143263"/>
                <a:gd name="connsiteX3" fmla="*/ 615489 w 3176757"/>
                <a:gd name="connsiteY3" fmla="*/ 271649 h 1143263"/>
                <a:gd name="connsiteX4" fmla="*/ 3176757 w 3176757"/>
                <a:gd name="connsiteY4" fmla="*/ 271649 h 1143263"/>
                <a:gd name="connsiteX5" fmla="*/ 3176757 w 3176757"/>
                <a:gd name="connsiteY5" fmla="*/ 319083 h 1143263"/>
                <a:gd name="connsiteX6" fmla="*/ 568586 w 3176757"/>
                <a:gd name="connsiteY6" fmla="*/ 319083 h 1143263"/>
                <a:gd name="connsiteX7" fmla="*/ 541851 w 3176757"/>
                <a:gd name="connsiteY7" fmla="*/ 291937 h 1143263"/>
                <a:gd name="connsiteX8" fmla="*/ 541851 w 3176757"/>
                <a:gd name="connsiteY8" fmla="*/ 142109 h 1143263"/>
                <a:gd name="connsiteX9" fmla="*/ 496261 w 3176757"/>
                <a:gd name="connsiteY9" fmla="*/ 122963 h 1143263"/>
                <a:gd name="connsiteX10" fmla="*/ 74037 w 3176757"/>
                <a:gd name="connsiteY10" fmla="*/ 552446 h 1143263"/>
                <a:gd name="connsiteX11" fmla="*/ 74037 w 3176757"/>
                <a:gd name="connsiteY11" fmla="*/ 590736 h 1143263"/>
                <a:gd name="connsiteX12" fmla="*/ 496261 w 3176757"/>
                <a:gd name="connsiteY12" fmla="*/ 1020123 h 1143263"/>
                <a:gd name="connsiteX13" fmla="*/ 541851 w 3176757"/>
                <a:gd name="connsiteY13" fmla="*/ 1000978 h 1143263"/>
                <a:gd name="connsiteX14" fmla="*/ 541851 w 3176757"/>
                <a:gd name="connsiteY14" fmla="*/ 851150 h 1143263"/>
                <a:gd name="connsiteX15" fmla="*/ 568586 w 3176757"/>
                <a:gd name="connsiteY15" fmla="*/ 824003 h 1143263"/>
                <a:gd name="connsiteX16" fmla="*/ 2376657 w 3176757"/>
                <a:gd name="connsiteY16" fmla="*/ 824003 h 1143263"/>
                <a:gd name="connsiteX17" fmla="*/ 2376657 w 3176757"/>
                <a:gd name="connsiteY17" fmla="*/ 871819 h 1143263"/>
                <a:gd name="connsiteX18" fmla="*/ 615489 w 3176757"/>
                <a:gd name="connsiteY18" fmla="*/ 871819 h 1143263"/>
                <a:gd name="connsiteX19" fmla="*/ 588754 w 3176757"/>
                <a:gd name="connsiteY19" fmla="*/ 898965 h 1143263"/>
                <a:gd name="connsiteX20" fmla="*/ 588754 w 3176757"/>
                <a:gd name="connsiteY20" fmla="*/ 1116326 h 1143263"/>
                <a:gd name="connsiteX21" fmla="*/ 543164 w 3176757"/>
                <a:gd name="connsiteY21" fmla="*/ 1135280 h 1143263"/>
                <a:gd name="connsiteX22" fmla="*/ 7810 w 3176757"/>
                <a:gd name="connsiteY22" fmla="*/ 590736 h 1143263"/>
                <a:gd name="connsiteX23" fmla="*/ 7810 w 3176757"/>
                <a:gd name="connsiteY23" fmla="*/ 552446 h 1143263"/>
                <a:gd name="connsiteX24" fmla="*/ 543164 w 3176757"/>
                <a:gd name="connsiteY24" fmla="*/ 7997 h 1143263"/>
                <a:gd name="connsiteX25" fmla="*/ 557371 w 3176757"/>
                <a:gd name="connsiteY25" fmla="*/ 393 h 114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76757" h="1143263">
                  <a:moveTo>
                    <a:pt x="557371" y="393"/>
                  </a:moveTo>
                  <a:cubicBezTo>
                    <a:pt x="572555" y="-2291"/>
                    <a:pt x="588754" y="8997"/>
                    <a:pt x="588754" y="27142"/>
                  </a:cubicBezTo>
                  <a:lnTo>
                    <a:pt x="588754" y="244503"/>
                  </a:lnTo>
                  <a:cubicBezTo>
                    <a:pt x="588754" y="259457"/>
                    <a:pt x="600668" y="271649"/>
                    <a:pt x="615489" y="271649"/>
                  </a:cubicBezTo>
                  <a:lnTo>
                    <a:pt x="3176757" y="271649"/>
                  </a:lnTo>
                  <a:lnTo>
                    <a:pt x="3176757" y="319083"/>
                  </a:lnTo>
                  <a:lnTo>
                    <a:pt x="568586" y="319083"/>
                  </a:lnTo>
                  <a:cubicBezTo>
                    <a:pt x="553858" y="319083"/>
                    <a:pt x="541851" y="306986"/>
                    <a:pt x="541851" y="291937"/>
                  </a:cubicBezTo>
                  <a:lnTo>
                    <a:pt x="541851" y="142109"/>
                  </a:lnTo>
                  <a:cubicBezTo>
                    <a:pt x="541851" y="117915"/>
                    <a:pt x="513052" y="105818"/>
                    <a:pt x="496261" y="122963"/>
                  </a:cubicBezTo>
                  <a:lnTo>
                    <a:pt x="74037" y="552446"/>
                  </a:lnTo>
                  <a:cubicBezTo>
                    <a:pt x="63719" y="563019"/>
                    <a:pt x="63719" y="580163"/>
                    <a:pt x="74037" y="590736"/>
                  </a:cubicBezTo>
                  <a:lnTo>
                    <a:pt x="496261" y="1020123"/>
                  </a:lnTo>
                  <a:cubicBezTo>
                    <a:pt x="513052" y="1037173"/>
                    <a:pt x="541851" y="1025171"/>
                    <a:pt x="541851" y="1000978"/>
                  </a:cubicBezTo>
                  <a:lnTo>
                    <a:pt x="541851" y="851150"/>
                  </a:lnTo>
                  <a:cubicBezTo>
                    <a:pt x="541851" y="836195"/>
                    <a:pt x="553765" y="824003"/>
                    <a:pt x="568586" y="824003"/>
                  </a:cubicBezTo>
                  <a:lnTo>
                    <a:pt x="2376657" y="824003"/>
                  </a:lnTo>
                  <a:lnTo>
                    <a:pt x="2376657" y="871819"/>
                  </a:lnTo>
                  <a:lnTo>
                    <a:pt x="615489" y="871819"/>
                  </a:lnTo>
                  <a:cubicBezTo>
                    <a:pt x="600762" y="871819"/>
                    <a:pt x="588754" y="883916"/>
                    <a:pt x="588754" y="898965"/>
                  </a:cubicBezTo>
                  <a:lnTo>
                    <a:pt x="588754" y="1116326"/>
                  </a:lnTo>
                  <a:cubicBezTo>
                    <a:pt x="588754" y="1140233"/>
                    <a:pt x="559956" y="1152330"/>
                    <a:pt x="543164" y="1135280"/>
                  </a:cubicBezTo>
                  <a:lnTo>
                    <a:pt x="7810" y="590736"/>
                  </a:lnTo>
                  <a:cubicBezTo>
                    <a:pt x="-2603" y="580163"/>
                    <a:pt x="-2603" y="563019"/>
                    <a:pt x="7810" y="552446"/>
                  </a:cubicBezTo>
                  <a:lnTo>
                    <a:pt x="543164" y="7997"/>
                  </a:lnTo>
                  <a:cubicBezTo>
                    <a:pt x="547362" y="3735"/>
                    <a:pt x="552310" y="1288"/>
                    <a:pt x="557371" y="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92177370-0739-4FF5-BBF1-AC988A670C69}"/>
                </a:ext>
              </a:extLst>
            </p:cNvPr>
            <p:cNvSpPr/>
            <p:nvPr/>
          </p:nvSpPr>
          <p:spPr>
            <a:xfrm flipH="1">
              <a:off x="4698201" y="2149009"/>
              <a:ext cx="2362299" cy="1640729"/>
            </a:xfrm>
            <a:custGeom>
              <a:avLst/>
              <a:gdLst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106779 w 2362299"/>
                <a:gd name="connsiteY6" fmla="*/ 812625 h 1640729"/>
                <a:gd name="connsiteX7" fmla="*/ 106779 w 2362299"/>
                <a:gd name="connsiteY7" fmla="*/ 812721 h 1640729"/>
                <a:gd name="connsiteX8" fmla="*/ 544584 w 2362299"/>
                <a:gd name="connsiteY8" fmla="*/ 812721 h 1640729"/>
                <a:gd name="connsiteX9" fmla="*/ 548965 w 2362299"/>
                <a:gd name="connsiteY9" fmla="*/ 817102 h 1640729"/>
                <a:gd name="connsiteX10" fmla="*/ 548965 w 2362299"/>
                <a:gd name="connsiteY10" fmla="*/ 1253252 h 1640729"/>
                <a:gd name="connsiteX11" fmla="*/ 936442 w 2362299"/>
                <a:gd name="connsiteY11" fmla="*/ 1640729 h 1640729"/>
                <a:gd name="connsiteX12" fmla="*/ 1742638 w 2362299"/>
                <a:gd name="connsiteY12" fmla="*/ 1640729 h 1640729"/>
                <a:gd name="connsiteX13" fmla="*/ 1810837 w 2362299"/>
                <a:gd name="connsiteY13" fmla="*/ 1572530 h 1640729"/>
                <a:gd name="connsiteX14" fmla="*/ 1810837 w 2362299"/>
                <a:gd name="connsiteY14" fmla="*/ 875921 h 1640729"/>
                <a:gd name="connsiteX15" fmla="*/ 1813334 w 2362299"/>
                <a:gd name="connsiteY15" fmla="*/ 875921 h 1640729"/>
                <a:gd name="connsiteX16" fmla="*/ 1813334 w 2362299"/>
                <a:gd name="connsiteY16" fmla="*/ 817102 h 1640729"/>
                <a:gd name="connsiteX17" fmla="*/ 1817715 w 2362299"/>
                <a:gd name="connsiteY17" fmla="*/ 812721 h 1640729"/>
                <a:gd name="connsiteX18" fmla="*/ 2324298 w 2362299"/>
                <a:gd name="connsiteY18" fmla="*/ 812721 h 1640729"/>
                <a:gd name="connsiteX19" fmla="*/ 2324298 w 2362299"/>
                <a:gd name="connsiteY19" fmla="*/ 812625 h 1640729"/>
                <a:gd name="connsiteX20" fmla="*/ 2327303 w 2362299"/>
                <a:gd name="connsiteY20" fmla="*/ 812625 h 1640729"/>
                <a:gd name="connsiteX21" fmla="*/ 2346448 w 2362299"/>
                <a:gd name="connsiteY21" fmla="*/ 748427 h 1640729"/>
                <a:gd name="connsiteX22" fmla="*/ 1225832 w 2362299"/>
                <a:gd name="connsiteY22" fmla="*/ 13002 h 1640729"/>
                <a:gd name="connsiteX23" fmla="*/ 1182398 w 2362299"/>
                <a:gd name="connsiteY23" fmla="*/ 0 h 1640729"/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106779 w 2362299"/>
                <a:gd name="connsiteY6" fmla="*/ 812625 h 1640729"/>
                <a:gd name="connsiteX7" fmla="*/ 106779 w 2362299"/>
                <a:gd name="connsiteY7" fmla="*/ 812721 h 1640729"/>
                <a:gd name="connsiteX8" fmla="*/ 544584 w 2362299"/>
                <a:gd name="connsiteY8" fmla="*/ 812721 h 1640729"/>
                <a:gd name="connsiteX9" fmla="*/ 548965 w 2362299"/>
                <a:gd name="connsiteY9" fmla="*/ 817102 h 1640729"/>
                <a:gd name="connsiteX10" fmla="*/ 548965 w 2362299"/>
                <a:gd name="connsiteY10" fmla="*/ 1253252 h 1640729"/>
                <a:gd name="connsiteX11" fmla="*/ 936442 w 2362299"/>
                <a:gd name="connsiteY11" fmla="*/ 1640729 h 1640729"/>
                <a:gd name="connsiteX12" fmla="*/ 1742638 w 2362299"/>
                <a:gd name="connsiteY12" fmla="*/ 1640729 h 1640729"/>
                <a:gd name="connsiteX13" fmla="*/ 1810837 w 2362299"/>
                <a:gd name="connsiteY13" fmla="*/ 1572530 h 1640729"/>
                <a:gd name="connsiteX14" fmla="*/ 1810837 w 2362299"/>
                <a:gd name="connsiteY14" fmla="*/ 875921 h 1640729"/>
                <a:gd name="connsiteX15" fmla="*/ 1813334 w 2362299"/>
                <a:gd name="connsiteY15" fmla="*/ 817102 h 1640729"/>
                <a:gd name="connsiteX16" fmla="*/ 1817715 w 2362299"/>
                <a:gd name="connsiteY16" fmla="*/ 812721 h 1640729"/>
                <a:gd name="connsiteX17" fmla="*/ 2324298 w 2362299"/>
                <a:gd name="connsiteY17" fmla="*/ 812721 h 1640729"/>
                <a:gd name="connsiteX18" fmla="*/ 2324298 w 2362299"/>
                <a:gd name="connsiteY18" fmla="*/ 812625 h 1640729"/>
                <a:gd name="connsiteX19" fmla="*/ 2327303 w 2362299"/>
                <a:gd name="connsiteY19" fmla="*/ 812625 h 1640729"/>
                <a:gd name="connsiteX20" fmla="*/ 2346448 w 2362299"/>
                <a:gd name="connsiteY20" fmla="*/ 748427 h 1640729"/>
                <a:gd name="connsiteX21" fmla="*/ 1225832 w 2362299"/>
                <a:gd name="connsiteY21" fmla="*/ 13002 h 1640729"/>
                <a:gd name="connsiteX22" fmla="*/ 1182398 w 2362299"/>
                <a:gd name="connsiteY22" fmla="*/ 0 h 1640729"/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106779 w 2362299"/>
                <a:gd name="connsiteY6" fmla="*/ 812625 h 1640729"/>
                <a:gd name="connsiteX7" fmla="*/ 106779 w 2362299"/>
                <a:gd name="connsiteY7" fmla="*/ 812721 h 1640729"/>
                <a:gd name="connsiteX8" fmla="*/ 544584 w 2362299"/>
                <a:gd name="connsiteY8" fmla="*/ 812721 h 1640729"/>
                <a:gd name="connsiteX9" fmla="*/ 548965 w 2362299"/>
                <a:gd name="connsiteY9" fmla="*/ 817102 h 1640729"/>
                <a:gd name="connsiteX10" fmla="*/ 548965 w 2362299"/>
                <a:gd name="connsiteY10" fmla="*/ 1253252 h 1640729"/>
                <a:gd name="connsiteX11" fmla="*/ 936442 w 2362299"/>
                <a:gd name="connsiteY11" fmla="*/ 1640729 h 1640729"/>
                <a:gd name="connsiteX12" fmla="*/ 1742638 w 2362299"/>
                <a:gd name="connsiteY12" fmla="*/ 1640729 h 1640729"/>
                <a:gd name="connsiteX13" fmla="*/ 1810837 w 2362299"/>
                <a:gd name="connsiteY13" fmla="*/ 1572530 h 1640729"/>
                <a:gd name="connsiteX14" fmla="*/ 1813334 w 2362299"/>
                <a:gd name="connsiteY14" fmla="*/ 817102 h 1640729"/>
                <a:gd name="connsiteX15" fmla="*/ 1817715 w 2362299"/>
                <a:gd name="connsiteY15" fmla="*/ 812721 h 1640729"/>
                <a:gd name="connsiteX16" fmla="*/ 2324298 w 2362299"/>
                <a:gd name="connsiteY16" fmla="*/ 812721 h 1640729"/>
                <a:gd name="connsiteX17" fmla="*/ 2324298 w 2362299"/>
                <a:gd name="connsiteY17" fmla="*/ 812625 h 1640729"/>
                <a:gd name="connsiteX18" fmla="*/ 2327303 w 2362299"/>
                <a:gd name="connsiteY18" fmla="*/ 812625 h 1640729"/>
                <a:gd name="connsiteX19" fmla="*/ 2346448 w 2362299"/>
                <a:gd name="connsiteY19" fmla="*/ 748427 h 1640729"/>
                <a:gd name="connsiteX20" fmla="*/ 1225832 w 2362299"/>
                <a:gd name="connsiteY20" fmla="*/ 13002 h 1640729"/>
                <a:gd name="connsiteX21" fmla="*/ 1182398 w 2362299"/>
                <a:gd name="connsiteY21" fmla="*/ 0 h 1640729"/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106779 w 2362299"/>
                <a:gd name="connsiteY6" fmla="*/ 812625 h 1640729"/>
                <a:gd name="connsiteX7" fmla="*/ 544584 w 2362299"/>
                <a:gd name="connsiteY7" fmla="*/ 812721 h 1640729"/>
                <a:gd name="connsiteX8" fmla="*/ 548965 w 2362299"/>
                <a:gd name="connsiteY8" fmla="*/ 817102 h 1640729"/>
                <a:gd name="connsiteX9" fmla="*/ 548965 w 2362299"/>
                <a:gd name="connsiteY9" fmla="*/ 1253252 h 1640729"/>
                <a:gd name="connsiteX10" fmla="*/ 936442 w 2362299"/>
                <a:gd name="connsiteY10" fmla="*/ 1640729 h 1640729"/>
                <a:gd name="connsiteX11" fmla="*/ 1742638 w 2362299"/>
                <a:gd name="connsiteY11" fmla="*/ 1640729 h 1640729"/>
                <a:gd name="connsiteX12" fmla="*/ 1810837 w 2362299"/>
                <a:gd name="connsiteY12" fmla="*/ 1572530 h 1640729"/>
                <a:gd name="connsiteX13" fmla="*/ 1813334 w 2362299"/>
                <a:gd name="connsiteY13" fmla="*/ 817102 h 1640729"/>
                <a:gd name="connsiteX14" fmla="*/ 1817715 w 2362299"/>
                <a:gd name="connsiteY14" fmla="*/ 812721 h 1640729"/>
                <a:gd name="connsiteX15" fmla="*/ 2324298 w 2362299"/>
                <a:gd name="connsiteY15" fmla="*/ 812721 h 1640729"/>
                <a:gd name="connsiteX16" fmla="*/ 2324298 w 2362299"/>
                <a:gd name="connsiteY16" fmla="*/ 812625 h 1640729"/>
                <a:gd name="connsiteX17" fmla="*/ 2327303 w 2362299"/>
                <a:gd name="connsiteY17" fmla="*/ 812625 h 1640729"/>
                <a:gd name="connsiteX18" fmla="*/ 2346448 w 2362299"/>
                <a:gd name="connsiteY18" fmla="*/ 748427 h 1640729"/>
                <a:gd name="connsiteX19" fmla="*/ 1225832 w 2362299"/>
                <a:gd name="connsiteY19" fmla="*/ 13002 h 1640729"/>
                <a:gd name="connsiteX20" fmla="*/ 1182398 w 2362299"/>
                <a:gd name="connsiteY20" fmla="*/ 0 h 1640729"/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544584 w 2362299"/>
                <a:gd name="connsiteY6" fmla="*/ 812721 h 1640729"/>
                <a:gd name="connsiteX7" fmla="*/ 548965 w 2362299"/>
                <a:gd name="connsiteY7" fmla="*/ 817102 h 1640729"/>
                <a:gd name="connsiteX8" fmla="*/ 548965 w 2362299"/>
                <a:gd name="connsiteY8" fmla="*/ 1253252 h 1640729"/>
                <a:gd name="connsiteX9" fmla="*/ 936442 w 2362299"/>
                <a:gd name="connsiteY9" fmla="*/ 1640729 h 1640729"/>
                <a:gd name="connsiteX10" fmla="*/ 1742638 w 2362299"/>
                <a:gd name="connsiteY10" fmla="*/ 1640729 h 1640729"/>
                <a:gd name="connsiteX11" fmla="*/ 1810837 w 2362299"/>
                <a:gd name="connsiteY11" fmla="*/ 1572530 h 1640729"/>
                <a:gd name="connsiteX12" fmla="*/ 1813334 w 2362299"/>
                <a:gd name="connsiteY12" fmla="*/ 817102 h 1640729"/>
                <a:gd name="connsiteX13" fmla="*/ 1817715 w 2362299"/>
                <a:gd name="connsiteY13" fmla="*/ 812721 h 1640729"/>
                <a:gd name="connsiteX14" fmla="*/ 2324298 w 2362299"/>
                <a:gd name="connsiteY14" fmla="*/ 812721 h 1640729"/>
                <a:gd name="connsiteX15" fmla="*/ 2324298 w 2362299"/>
                <a:gd name="connsiteY15" fmla="*/ 812625 h 1640729"/>
                <a:gd name="connsiteX16" fmla="*/ 2327303 w 2362299"/>
                <a:gd name="connsiteY16" fmla="*/ 812625 h 1640729"/>
                <a:gd name="connsiteX17" fmla="*/ 2346448 w 2362299"/>
                <a:gd name="connsiteY17" fmla="*/ 748427 h 1640729"/>
                <a:gd name="connsiteX18" fmla="*/ 1225832 w 2362299"/>
                <a:gd name="connsiteY18" fmla="*/ 13002 h 1640729"/>
                <a:gd name="connsiteX19" fmla="*/ 1182398 w 2362299"/>
                <a:gd name="connsiteY19" fmla="*/ 0 h 164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62299" h="1640729">
                  <a:moveTo>
                    <a:pt x="1182398" y="0"/>
                  </a:moveTo>
                  <a:lnTo>
                    <a:pt x="1181150" y="374"/>
                  </a:lnTo>
                  <a:lnTo>
                    <a:pt x="1179901" y="0"/>
                  </a:lnTo>
                  <a:cubicBezTo>
                    <a:pt x="1164780" y="0"/>
                    <a:pt x="1149659" y="4334"/>
                    <a:pt x="1136467" y="13002"/>
                  </a:cubicBezTo>
                  <a:lnTo>
                    <a:pt x="15851" y="748427"/>
                  </a:lnTo>
                  <a:cubicBezTo>
                    <a:pt x="-13201" y="767477"/>
                    <a:pt x="325" y="812625"/>
                    <a:pt x="34996" y="812625"/>
                  </a:cubicBezTo>
                  <a:lnTo>
                    <a:pt x="544584" y="812721"/>
                  </a:lnTo>
                  <a:lnTo>
                    <a:pt x="548965" y="817102"/>
                  </a:lnTo>
                  <a:lnTo>
                    <a:pt x="548965" y="1253252"/>
                  </a:lnTo>
                  <a:cubicBezTo>
                    <a:pt x="548965" y="1467183"/>
                    <a:pt x="722415" y="1640729"/>
                    <a:pt x="936442" y="1640729"/>
                  </a:cubicBezTo>
                  <a:lnTo>
                    <a:pt x="1742638" y="1640729"/>
                  </a:lnTo>
                  <a:cubicBezTo>
                    <a:pt x="1780357" y="1640729"/>
                    <a:pt x="1810837" y="1610154"/>
                    <a:pt x="1810837" y="1572530"/>
                  </a:cubicBezTo>
                  <a:cubicBezTo>
                    <a:pt x="1811669" y="1320721"/>
                    <a:pt x="1812502" y="1068911"/>
                    <a:pt x="1813334" y="817102"/>
                  </a:cubicBezTo>
                  <a:lnTo>
                    <a:pt x="1817715" y="812721"/>
                  </a:lnTo>
                  <a:lnTo>
                    <a:pt x="2324298" y="812721"/>
                  </a:lnTo>
                  <a:lnTo>
                    <a:pt x="2324298" y="812625"/>
                  </a:lnTo>
                  <a:lnTo>
                    <a:pt x="2327303" y="812625"/>
                  </a:lnTo>
                  <a:cubicBezTo>
                    <a:pt x="2361974" y="812625"/>
                    <a:pt x="2375500" y="767477"/>
                    <a:pt x="2346448" y="748427"/>
                  </a:cubicBezTo>
                  <a:lnTo>
                    <a:pt x="1225832" y="13002"/>
                  </a:lnTo>
                  <a:cubicBezTo>
                    <a:pt x="1212640" y="4334"/>
                    <a:pt x="1197519" y="0"/>
                    <a:pt x="11823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25778ABC-5817-4104-AAEF-ED0DE7137C4F}"/>
              </a:ext>
            </a:extLst>
          </p:cNvPr>
          <p:cNvGrpSpPr/>
          <p:nvPr/>
        </p:nvGrpSpPr>
        <p:grpSpPr>
          <a:xfrm flipH="1" flipV="1">
            <a:off x="4910088" y="3719511"/>
            <a:ext cx="4127130" cy="2465985"/>
            <a:chOff x="2933370" y="2149009"/>
            <a:chExt cx="4127130" cy="2465985"/>
          </a:xfrm>
          <a:solidFill>
            <a:schemeClr val="accent4"/>
          </a:solidFill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C3C19997-FE4A-4685-8B6F-047349274138}"/>
                </a:ext>
              </a:extLst>
            </p:cNvPr>
            <p:cNvSpPr/>
            <p:nvPr/>
          </p:nvSpPr>
          <p:spPr>
            <a:xfrm>
              <a:off x="2933370" y="3471731"/>
              <a:ext cx="3176757" cy="1143263"/>
            </a:xfrm>
            <a:custGeom>
              <a:avLst/>
              <a:gdLst>
                <a:gd name="connsiteX0" fmla="*/ 557371 w 3176757"/>
                <a:gd name="connsiteY0" fmla="*/ 393 h 1143263"/>
                <a:gd name="connsiteX1" fmla="*/ 588754 w 3176757"/>
                <a:gd name="connsiteY1" fmla="*/ 27142 h 1143263"/>
                <a:gd name="connsiteX2" fmla="*/ 588754 w 3176757"/>
                <a:gd name="connsiteY2" fmla="*/ 244503 h 1143263"/>
                <a:gd name="connsiteX3" fmla="*/ 615489 w 3176757"/>
                <a:gd name="connsiteY3" fmla="*/ 271649 h 1143263"/>
                <a:gd name="connsiteX4" fmla="*/ 3176757 w 3176757"/>
                <a:gd name="connsiteY4" fmla="*/ 271649 h 1143263"/>
                <a:gd name="connsiteX5" fmla="*/ 3176757 w 3176757"/>
                <a:gd name="connsiteY5" fmla="*/ 319083 h 1143263"/>
                <a:gd name="connsiteX6" fmla="*/ 568586 w 3176757"/>
                <a:gd name="connsiteY6" fmla="*/ 319083 h 1143263"/>
                <a:gd name="connsiteX7" fmla="*/ 541851 w 3176757"/>
                <a:gd name="connsiteY7" fmla="*/ 291937 h 1143263"/>
                <a:gd name="connsiteX8" fmla="*/ 541851 w 3176757"/>
                <a:gd name="connsiteY8" fmla="*/ 142109 h 1143263"/>
                <a:gd name="connsiteX9" fmla="*/ 496261 w 3176757"/>
                <a:gd name="connsiteY9" fmla="*/ 122963 h 1143263"/>
                <a:gd name="connsiteX10" fmla="*/ 74037 w 3176757"/>
                <a:gd name="connsiteY10" fmla="*/ 552446 h 1143263"/>
                <a:gd name="connsiteX11" fmla="*/ 74037 w 3176757"/>
                <a:gd name="connsiteY11" fmla="*/ 590736 h 1143263"/>
                <a:gd name="connsiteX12" fmla="*/ 496261 w 3176757"/>
                <a:gd name="connsiteY12" fmla="*/ 1020123 h 1143263"/>
                <a:gd name="connsiteX13" fmla="*/ 541851 w 3176757"/>
                <a:gd name="connsiteY13" fmla="*/ 1000978 h 1143263"/>
                <a:gd name="connsiteX14" fmla="*/ 541851 w 3176757"/>
                <a:gd name="connsiteY14" fmla="*/ 851150 h 1143263"/>
                <a:gd name="connsiteX15" fmla="*/ 568586 w 3176757"/>
                <a:gd name="connsiteY15" fmla="*/ 824003 h 1143263"/>
                <a:gd name="connsiteX16" fmla="*/ 2376657 w 3176757"/>
                <a:gd name="connsiteY16" fmla="*/ 824003 h 1143263"/>
                <a:gd name="connsiteX17" fmla="*/ 2376657 w 3176757"/>
                <a:gd name="connsiteY17" fmla="*/ 871819 h 1143263"/>
                <a:gd name="connsiteX18" fmla="*/ 615489 w 3176757"/>
                <a:gd name="connsiteY18" fmla="*/ 871819 h 1143263"/>
                <a:gd name="connsiteX19" fmla="*/ 588754 w 3176757"/>
                <a:gd name="connsiteY19" fmla="*/ 898965 h 1143263"/>
                <a:gd name="connsiteX20" fmla="*/ 588754 w 3176757"/>
                <a:gd name="connsiteY20" fmla="*/ 1116326 h 1143263"/>
                <a:gd name="connsiteX21" fmla="*/ 543164 w 3176757"/>
                <a:gd name="connsiteY21" fmla="*/ 1135280 h 1143263"/>
                <a:gd name="connsiteX22" fmla="*/ 7810 w 3176757"/>
                <a:gd name="connsiteY22" fmla="*/ 590736 h 1143263"/>
                <a:gd name="connsiteX23" fmla="*/ 7810 w 3176757"/>
                <a:gd name="connsiteY23" fmla="*/ 552446 h 1143263"/>
                <a:gd name="connsiteX24" fmla="*/ 543164 w 3176757"/>
                <a:gd name="connsiteY24" fmla="*/ 7997 h 1143263"/>
                <a:gd name="connsiteX25" fmla="*/ 557371 w 3176757"/>
                <a:gd name="connsiteY25" fmla="*/ 393 h 114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76757" h="1143263">
                  <a:moveTo>
                    <a:pt x="557371" y="393"/>
                  </a:moveTo>
                  <a:cubicBezTo>
                    <a:pt x="572555" y="-2291"/>
                    <a:pt x="588754" y="8997"/>
                    <a:pt x="588754" y="27142"/>
                  </a:cubicBezTo>
                  <a:lnTo>
                    <a:pt x="588754" y="244503"/>
                  </a:lnTo>
                  <a:cubicBezTo>
                    <a:pt x="588754" y="259457"/>
                    <a:pt x="600668" y="271649"/>
                    <a:pt x="615489" y="271649"/>
                  </a:cubicBezTo>
                  <a:lnTo>
                    <a:pt x="3176757" y="271649"/>
                  </a:lnTo>
                  <a:lnTo>
                    <a:pt x="3176757" y="319083"/>
                  </a:lnTo>
                  <a:lnTo>
                    <a:pt x="568586" y="319083"/>
                  </a:lnTo>
                  <a:cubicBezTo>
                    <a:pt x="553858" y="319083"/>
                    <a:pt x="541851" y="306986"/>
                    <a:pt x="541851" y="291937"/>
                  </a:cubicBezTo>
                  <a:lnTo>
                    <a:pt x="541851" y="142109"/>
                  </a:lnTo>
                  <a:cubicBezTo>
                    <a:pt x="541851" y="117915"/>
                    <a:pt x="513052" y="105818"/>
                    <a:pt x="496261" y="122963"/>
                  </a:cubicBezTo>
                  <a:lnTo>
                    <a:pt x="74037" y="552446"/>
                  </a:lnTo>
                  <a:cubicBezTo>
                    <a:pt x="63719" y="563019"/>
                    <a:pt x="63719" y="580163"/>
                    <a:pt x="74037" y="590736"/>
                  </a:cubicBezTo>
                  <a:lnTo>
                    <a:pt x="496261" y="1020123"/>
                  </a:lnTo>
                  <a:cubicBezTo>
                    <a:pt x="513052" y="1037173"/>
                    <a:pt x="541851" y="1025171"/>
                    <a:pt x="541851" y="1000978"/>
                  </a:cubicBezTo>
                  <a:lnTo>
                    <a:pt x="541851" y="851150"/>
                  </a:lnTo>
                  <a:cubicBezTo>
                    <a:pt x="541851" y="836195"/>
                    <a:pt x="553765" y="824003"/>
                    <a:pt x="568586" y="824003"/>
                  </a:cubicBezTo>
                  <a:lnTo>
                    <a:pt x="2376657" y="824003"/>
                  </a:lnTo>
                  <a:lnTo>
                    <a:pt x="2376657" y="871819"/>
                  </a:lnTo>
                  <a:lnTo>
                    <a:pt x="615489" y="871819"/>
                  </a:lnTo>
                  <a:cubicBezTo>
                    <a:pt x="600762" y="871819"/>
                    <a:pt x="588754" y="883916"/>
                    <a:pt x="588754" y="898965"/>
                  </a:cubicBezTo>
                  <a:lnTo>
                    <a:pt x="588754" y="1116326"/>
                  </a:lnTo>
                  <a:cubicBezTo>
                    <a:pt x="588754" y="1140233"/>
                    <a:pt x="559956" y="1152330"/>
                    <a:pt x="543164" y="1135280"/>
                  </a:cubicBezTo>
                  <a:lnTo>
                    <a:pt x="7810" y="590736"/>
                  </a:lnTo>
                  <a:cubicBezTo>
                    <a:pt x="-2603" y="580163"/>
                    <a:pt x="-2603" y="563019"/>
                    <a:pt x="7810" y="552446"/>
                  </a:cubicBezTo>
                  <a:lnTo>
                    <a:pt x="543164" y="7997"/>
                  </a:lnTo>
                  <a:cubicBezTo>
                    <a:pt x="547362" y="3735"/>
                    <a:pt x="552310" y="1288"/>
                    <a:pt x="557371" y="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BEDAD637-7013-4469-8716-32D8A558EE5D}"/>
                </a:ext>
              </a:extLst>
            </p:cNvPr>
            <p:cNvSpPr/>
            <p:nvPr/>
          </p:nvSpPr>
          <p:spPr>
            <a:xfrm flipH="1">
              <a:off x="4698201" y="2149009"/>
              <a:ext cx="2362299" cy="1640729"/>
            </a:xfrm>
            <a:custGeom>
              <a:avLst/>
              <a:gdLst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106779 w 2362299"/>
                <a:gd name="connsiteY6" fmla="*/ 812625 h 1640729"/>
                <a:gd name="connsiteX7" fmla="*/ 106779 w 2362299"/>
                <a:gd name="connsiteY7" fmla="*/ 812721 h 1640729"/>
                <a:gd name="connsiteX8" fmla="*/ 544584 w 2362299"/>
                <a:gd name="connsiteY8" fmla="*/ 812721 h 1640729"/>
                <a:gd name="connsiteX9" fmla="*/ 548965 w 2362299"/>
                <a:gd name="connsiteY9" fmla="*/ 817102 h 1640729"/>
                <a:gd name="connsiteX10" fmla="*/ 548965 w 2362299"/>
                <a:gd name="connsiteY10" fmla="*/ 1253252 h 1640729"/>
                <a:gd name="connsiteX11" fmla="*/ 936442 w 2362299"/>
                <a:gd name="connsiteY11" fmla="*/ 1640729 h 1640729"/>
                <a:gd name="connsiteX12" fmla="*/ 1742638 w 2362299"/>
                <a:gd name="connsiteY12" fmla="*/ 1640729 h 1640729"/>
                <a:gd name="connsiteX13" fmla="*/ 1810837 w 2362299"/>
                <a:gd name="connsiteY13" fmla="*/ 1572530 h 1640729"/>
                <a:gd name="connsiteX14" fmla="*/ 1810837 w 2362299"/>
                <a:gd name="connsiteY14" fmla="*/ 875921 h 1640729"/>
                <a:gd name="connsiteX15" fmla="*/ 1813334 w 2362299"/>
                <a:gd name="connsiteY15" fmla="*/ 875921 h 1640729"/>
                <a:gd name="connsiteX16" fmla="*/ 1813334 w 2362299"/>
                <a:gd name="connsiteY16" fmla="*/ 817102 h 1640729"/>
                <a:gd name="connsiteX17" fmla="*/ 1817715 w 2362299"/>
                <a:gd name="connsiteY17" fmla="*/ 812721 h 1640729"/>
                <a:gd name="connsiteX18" fmla="*/ 2324298 w 2362299"/>
                <a:gd name="connsiteY18" fmla="*/ 812721 h 1640729"/>
                <a:gd name="connsiteX19" fmla="*/ 2324298 w 2362299"/>
                <a:gd name="connsiteY19" fmla="*/ 812625 h 1640729"/>
                <a:gd name="connsiteX20" fmla="*/ 2327303 w 2362299"/>
                <a:gd name="connsiteY20" fmla="*/ 812625 h 1640729"/>
                <a:gd name="connsiteX21" fmla="*/ 2346448 w 2362299"/>
                <a:gd name="connsiteY21" fmla="*/ 748427 h 1640729"/>
                <a:gd name="connsiteX22" fmla="*/ 1225832 w 2362299"/>
                <a:gd name="connsiteY22" fmla="*/ 13002 h 1640729"/>
                <a:gd name="connsiteX23" fmla="*/ 1182398 w 2362299"/>
                <a:gd name="connsiteY23" fmla="*/ 0 h 1640729"/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106779 w 2362299"/>
                <a:gd name="connsiteY6" fmla="*/ 812625 h 1640729"/>
                <a:gd name="connsiteX7" fmla="*/ 106779 w 2362299"/>
                <a:gd name="connsiteY7" fmla="*/ 812721 h 1640729"/>
                <a:gd name="connsiteX8" fmla="*/ 544584 w 2362299"/>
                <a:gd name="connsiteY8" fmla="*/ 812721 h 1640729"/>
                <a:gd name="connsiteX9" fmla="*/ 548965 w 2362299"/>
                <a:gd name="connsiteY9" fmla="*/ 817102 h 1640729"/>
                <a:gd name="connsiteX10" fmla="*/ 548965 w 2362299"/>
                <a:gd name="connsiteY10" fmla="*/ 1253252 h 1640729"/>
                <a:gd name="connsiteX11" fmla="*/ 936442 w 2362299"/>
                <a:gd name="connsiteY11" fmla="*/ 1640729 h 1640729"/>
                <a:gd name="connsiteX12" fmla="*/ 1742638 w 2362299"/>
                <a:gd name="connsiteY12" fmla="*/ 1640729 h 1640729"/>
                <a:gd name="connsiteX13" fmla="*/ 1810837 w 2362299"/>
                <a:gd name="connsiteY13" fmla="*/ 1572530 h 1640729"/>
                <a:gd name="connsiteX14" fmla="*/ 1810837 w 2362299"/>
                <a:gd name="connsiteY14" fmla="*/ 875921 h 1640729"/>
                <a:gd name="connsiteX15" fmla="*/ 1813334 w 2362299"/>
                <a:gd name="connsiteY15" fmla="*/ 817102 h 1640729"/>
                <a:gd name="connsiteX16" fmla="*/ 1817715 w 2362299"/>
                <a:gd name="connsiteY16" fmla="*/ 812721 h 1640729"/>
                <a:gd name="connsiteX17" fmla="*/ 2324298 w 2362299"/>
                <a:gd name="connsiteY17" fmla="*/ 812721 h 1640729"/>
                <a:gd name="connsiteX18" fmla="*/ 2324298 w 2362299"/>
                <a:gd name="connsiteY18" fmla="*/ 812625 h 1640729"/>
                <a:gd name="connsiteX19" fmla="*/ 2327303 w 2362299"/>
                <a:gd name="connsiteY19" fmla="*/ 812625 h 1640729"/>
                <a:gd name="connsiteX20" fmla="*/ 2346448 w 2362299"/>
                <a:gd name="connsiteY20" fmla="*/ 748427 h 1640729"/>
                <a:gd name="connsiteX21" fmla="*/ 1225832 w 2362299"/>
                <a:gd name="connsiteY21" fmla="*/ 13002 h 1640729"/>
                <a:gd name="connsiteX22" fmla="*/ 1182398 w 2362299"/>
                <a:gd name="connsiteY22" fmla="*/ 0 h 1640729"/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106779 w 2362299"/>
                <a:gd name="connsiteY6" fmla="*/ 812625 h 1640729"/>
                <a:gd name="connsiteX7" fmla="*/ 106779 w 2362299"/>
                <a:gd name="connsiteY7" fmla="*/ 812721 h 1640729"/>
                <a:gd name="connsiteX8" fmla="*/ 544584 w 2362299"/>
                <a:gd name="connsiteY8" fmla="*/ 812721 h 1640729"/>
                <a:gd name="connsiteX9" fmla="*/ 548965 w 2362299"/>
                <a:gd name="connsiteY9" fmla="*/ 817102 h 1640729"/>
                <a:gd name="connsiteX10" fmla="*/ 548965 w 2362299"/>
                <a:gd name="connsiteY10" fmla="*/ 1253252 h 1640729"/>
                <a:gd name="connsiteX11" fmla="*/ 936442 w 2362299"/>
                <a:gd name="connsiteY11" fmla="*/ 1640729 h 1640729"/>
                <a:gd name="connsiteX12" fmla="*/ 1742638 w 2362299"/>
                <a:gd name="connsiteY12" fmla="*/ 1640729 h 1640729"/>
                <a:gd name="connsiteX13" fmla="*/ 1810837 w 2362299"/>
                <a:gd name="connsiteY13" fmla="*/ 1572530 h 1640729"/>
                <a:gd name="connsiteX14" fmla="*/ 1813334 w 2362299"/>
                <a:gd name="connsiteY14" fmla="*/ 817102 h 1640729"/>
                <a:gd name="connsiteX15" fmla="*/ 1817715 w 2362299"/>
                <a:gd name="connsiteY15" fmla="*/ 812721 h 1640729"/>
                <a:gd name="connsiteX16" fmla="*/ 2324298 w 2362299"/>
                <a:gd name="connsiteY16" fmla="*/ 812721 h 1640729"/>
                <a:gd name="connsiteX17" fmla="*/ 2324298 w 2362299"/>
                <a:gd name="connsiteY17" fmla="*/ 812625 h 1640729"/>
                <a:gd name="connsiteX18" fmla="*/ 2327303 w 2362299"/>
                <a:gd name="connsiteY18" fmla="*/ 812625 h 1640729"/>
                <a:gd name="connsiteX19" fmla="*/ 2346448 w 2362299"/>
                <a:gd name="connsiteY19" fmla="*/ 748427 h 1640729"/>
                <a:gd name="connsiteX20" fmla="*/ 1225832 w 2362299"/>
                <a:gd name="connsiteY20" fmla="*/ 13002 h 1640729"/>
                <a:gd name="connsiteX21" fmla="*/ 1182398 w 2362299"/>
                <a:gd name="connsiteY21" fmla="*/ 0 h 1640729"/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106779 w 2362299"/>
                <a:gd name="connsiteY6" fmla="*/ 812625 h 1640729"/>
                <a:gd name="connsiteX7" fmla="*/ 544584 w 2362299"/>
                <a:gd name="connsiteY7" fmla="*/ 812721 h 1640729"/>
                <a:gd name="connsiteX8" fmla="*/ 548965 w 2362299"/>
                <a:gd name="connsiteY8" fmla="*/ 817102 h 1640729"/>
                <a:gd name="connsiteX9" fmla="*/ 548965 w 2362299"/>
                <a:gd name="connsiteY9" fmla="*/ 1253252 h 1640729"/>
                <a:gd name="connsiteX10" fmla="*/ 936442 w 2362299"/>
                <a:gd name="connsiteY10" fmla="*/ 1640729 h 1640729"/>
                <a:gd name="connsiteX11" fmla="*/ 1742638 w 2362299"/>
                <a:gd name="connsiteY11" fmla="*/ 1640729 h 1640729"/>
                <a:gd name="connsiteX12" fmla="*/ 1810837 w 2362299"/>
                <a:gd name="connsiteY12" fmla="*/ 1572530 h 1640729"/>
                <a:gd name="connsiteX13" fmla="*/ 1813334 w 2362299"/>
                <a:gd name="connsiteY13" fmla="*/ 817102 h 1640729"/>
                <a:gd name="connsiteX14" fmla="*/ 1817715 w 2362299"/>
                <a:gd name="connsiteY14" fmla="*/ 812721 h 1640729"/>
                <a:gd name="connsiteX15" fmla="*/ 2324298 w 2362299"/>
                <a:gd name="connsiteY15" fmla="*/ 812721 h 1640729"/>
                <a:gd name="connsiteX16" fmla="*/ 2324298 w 2362299"/>
                <a:gd name="connsiteY16" fmla="*/ 812625 h 1640729"/>
                <a:gd name="connsiteX17" fmla="*/ 2327303 w 2362299"/>
                <a:gd name="connsiteY17" fmla="*/ 812625 h 1640729"/>
                <a:gd name="connsiteX18" fmla="*/ 2346448 w 2362299"/>
                <a:gd name="connsiteY18" fmla="*/ 748427 h 1640729"/>
                <a:gd name="connsiteX19" fmla="*/ 1225832 w 2362299"/>
                <a:gd name="connsiteY19" fmla="*/ 13002 h 1640729"/>
                <a:gd name="connsiteX20" fmla="*/ 1182398 w 2362299"/>
                <a:gd name="connsiteY20" fmla="*/ 0 h 1640729"/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544584 w 2362299"/>
                <a:gd name="connsiteY6" fmla="*/ 812721 h 1640729"/>
                <a:gd name="connsiteX7" fmla="*/ 548965 w 2362299"/>
                <a:gd name="connsiteY7" fmla="*/ 817102 h 1640729"/>
                <a:gd name="connsiteX8" fmla="*/ 548965 w 2362299"/>
                <a:gd name="connsiteY8" fmla="*/ 1253252 h 1640729"/>
                <a:gd name="connsiteX9" fmla="*/ 936442 w 2362299"/>
                <a:gd name="connsiteY9" fmla="*/ 1640729 h 1640729"/>
                <a:gd name="connsiteX10" fmla="*/ 1742638 w 2362299"/>
                <a:gd name="connsiteY10" fmla="*/ 1640729 h 1640729"/>
                <a:gd name="connsiteX11" fmla="*/ 1810837 w 2362299"/>
                <a:gd name="connsiteY11" fmla="*/ 1572530 h 1640729"/>
                <a:gd name="connsiteX12" fmla="*/ 1813334 w 2362299"/>
                <a:gd name="connsiteY12" fmla="*/ 817102 h 1640729"/>
                <a:gd name="connsiteX13" fmla="*/ 1817715 w 2362299"/>
                <a:gd name="connsiteY13" fmla="*/ 812721 h 1640729"/>
                <a:gd name="connsiteX14" fmla="*/ 2324298 w 2362299"/>
                <a:gd name="connsiteY14" fmla="*/ 812721 h 1640729"/>
                <a:gd name="connsiteX15" fmla="*/ 2324298 w 2362299"/>
                <a:gd name="connsiteY15" fmla="*/ 812625 h 1640729"/>
                <a:gd name="connsiteX16" fmla="*/ 2327303 w 2362299"/>
                <a:gd name="connsiteY16" fmla="*/ 812625 h 1640729"/>
                <a:gd name="connsiteX17" fmla="*/ 2346448 w 2362299"/>
                <a:gd name="connsiteY17" fmla="*/ 748427 h 1640729"/>
                <a:gd name="connsiteX18" fmla="*/ 1225832 w 2362299"/>
                <a:gd name="connsiteY18" fmla="*/ 13002 h 1640729"/>
                <a:gd name="connsiteX19" fmla="*/ 1182398 w 2362299"/>
                <a:gd name="connsiteY19" fmla="*/ 0 h 164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62299" h="1640729">
                  <a:moveTo>
                    <a:pt x="1182398" y="0"/>
                  </a:moveTo>
                  <a:lnTo>
                    <a:pt x="1181150" y="374"/>
                  </a:lnTo>
                  <a:lnTo>
                    <a:pt x="1179901" y="0"/>
                  </a:lnTo>
                  <a:cubicBezTo>
                    <a:pt x="1164780" y="0"/>
                    <a:pt x="1149659" y="4334"/>
                    <a:pt x="1136467" y="13002"/>
                  </a:cubicBezTo>
                  <a:lnTo>
                    <a:pt x="15851" y="748427"/>
                  </a:lnTo>
                  <a:cubicBezTo>
                    <a:pt x="-13201" y="767477"/>
                    <a:pt x="325" y="812625"/>
                    <a:pt x="34996" y="812625"/>
                  </a:cubicBezTo>
                  <a:lnTo>
                    <a:pt x="544584" y="812721"/>
                  </a:lnTo>
                  <a:lnTo>
                    <a:pt x="548965" y="817102"/>
                  </a:lnTo>
                  <a:lnTo>
                    <a:pt x="548965" y="1253252"/>
                  </a:lnTo>
                  <a:cubicBezTo>
                    <a:pt x="548965" y="1467183"/>
                    <a:pt x="722415" y="1640729"/>
                    <a:pt x="936442" y="1640729"/>
                  </a:cubicBezTo>
                  <a:lnTo>
                    <a:pt x="1742638" y="1640729"/>
                  </a:lnTo>
                  <a:cubicBezTo>
                    <a:pt x="1780357" y="1640729"/>
                    <a:pt x="1810837" y="1610154"/>
                    <a:pt x="1810837" y="1572530"/>
                  </a:cubicBezTo>
                  <a:cubicBezTo>
                    <a:pt x="1811669" y="1320721"/>
                    <a:pt x="1812502" y="1068911"/>
                    <a:pt x="1813334" y="817102"/>
                  </a:cubicBezTo>
                  <a:lnTo>
                    <a:pt x="1817715" y="812721"/>
                  </a:lnTo>
                  <a:lnTo>
                    <a:pt x="2324298" y="812721"/>
                  </a:lnTo>
                  <a:lnTo>
                    <a:pt x="2324298" y="812625"/>
                  </a:lnTo>
                  <a:lnTo>
                    <a:pt x="2327303" y="812625"/>
                  </a:lnTo>
                  <a:cubicBezTo>
                    <a:pt x="2361974" y="812625"/>
                    <a:pt x="2375500" y="767477"/>
                    <a:pt x="2346448" y="748427"/>
                  </a:cubicBezTo>
                  <a:lnTo>
                    <a:pt x="1225832" y="13002"/>
                  </a:lnTo>
                  <a:cubicBezTo>
                    <a:pt x="1212640" y="4334"/>
                    <a:pt x="1197519" y="0"/>
                    <a:pt x="118239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3D040099-F9E9-4FA5-8634-CCDEE320F71D}"/>
              </a:ext>
            </a:extLst>
          </p:cNvPr>
          <p:cNvSpPr/>
          <p:nvPr/>
        </p:nvSpPr>
        <p:spPr>
          <a:xfrm>
            <a:off x="5543550" y="3571875"/>
            <a:ext cx="1104900" cy="838200"/>
          </a:xfrm>
          <a:prstGeom prst="roundRect">
            <a:avLst/>
          </a:prstGeom>
          <a:solidFill>
            <a:schemeClr val="bg1"/>
          </a:solidFill>
          <a:ln w="44450"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1">
            <a:extLst>
              <a:ext uri="{FF2B5EF4-FFF2-40B4-BE49-F238E27FC236}">
                <a16:creationId xmlns:a16="http://schemas.microsoft.com/office/drawing/2014/main" id="{65FD6069-9B1D-447D-9023-6614B504F845}"/>
              </a:ext>
            </a:extLst>
          </p:cNvPr>
          <p:cNvSpPr/>
          <p:nvPr/>
        </p:nvSpPr>
        <p:spPr>
          <a:xfrm>
            <a:off x="5858147" y="3717922"/>
            <a:ext cx="466180" cy="565027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2D2FF10-FF65-4644-8605-012C4B50F302}"/>
              </a:ext>
            </a:extLst>
          </p:cNvPr>
          <p:cNvGrpSpPr/>
          <p:nvPr/>
        </p:nvGrpSpPr>
        <p:grpSpPr>
          <a:xfrm>
            <a:off x="547009" y="2628603"/>
            <a:ext cx="11097983" cy="2751857"/>
            <a:chOff x="547009" y="2628603"/>
            <a:chExt cx="11097983" cy="2751857"/>
          </a:xfrm>
        </p:grpSpPr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29BAA4F8-A732-42E2-AE8C-47CF84CAE70B}"/>
                </a:ext>
              </a:extLst>
            </p:cNvPr>
            <p:cNvGrpSpPr/>
            <p:nvPr/>
          </p:nvGrpSpPr>
          <p:grpSpPr>
            <a:xfrm>
              <a:off x="9282692" y="3201823"/>
              <a:ext cx="2362300" cy="2178637"/>
              <a:chOff x="539552" y="2708920"/>
              <a:chExt cx="1872208" cy="2178637"/>
            </a:xfrm>
          </p:grpSpPr>
          <p:sp>
            <p:nvSpPr>
              <p:cNvPr id="17" name="Rounded Rectangle 54">
                <a:extLst>
                  <a:ext uri="{FF2B5EF4-FFF2-40B4-BE49-F238E27FC236}">
                    <a16:creationId xmlns:a16="http://schemas.microsoft.com/office/drawing/2014/main" id="{E716AD43-D815-4F87-B8EA-5EA88875A3FD}"/>
                  </a:ext>
                </a:extLst>
              </p:cNvPr>
              <p:cNvSpPr/>
              <p:nvPr/>
            </p:nvSpPr>
            <p:spPr>
              <a:xfrm>
                <a:off x="611560" y="2708920"/>
                <a:ext cx="1728192" cy="379785"/>
              </a:xfrm>
              <a:prstGeom prst="roundRect">
                <a:avLst/>
              </a:prstGeom>
              <a:solidFill>
                <a:schemeClr val="accent4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90B11E-1E17-41F4-A14D-E666A2D282E0}"/>
                  </a:ext>
                </a:extLst>
              </p:cNvPr>
              <p:cNvSpPr txBox="1"/>
              <p:nvPr/>
            </p:nvSpPr>
            <p:spPr>
              <a:xfrm>
                <a:off x="539552" y="3133231"/>
                <a:ext cx="187220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E0D374-4189-4545-A30A-4940695AD078}"/>
                  </a:ext>
                </a:extLst>
              </p:cNvPr>
              <p:cNvSpPr txBox="1"/>
              <p:nvPr/>
            </p:nvSpPr>
            <p:spPr>
              <a:xfrm>
                <a:off x="665833" y="2744923"/>
                <a:ext cx="16196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Title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0569CEC9-906E-4C48-A3A5-CDA234FCCDC6}"/>
                </a:ext>
              </a:extLst>
            </p:cNvPr>
            <p:cNvGrpSpPr/>
            <p:nvPr/>
          </p:nvGrpSpPr>
          <p:grpSpPr>
            <a:xfrm>
              <a:off x="547009" y="2628603"/>
              <a:ext cx="2362300" cy="2178637"/>
              <a:chOff x="539552" y="2708920"/>
              <a:chExt cx="1872208" cy="2178637"/>
            </a:xfrm>
          </p:grpSpPr>
          <p:sp>
            <p:nvSpPr>
              <p:cNvPr id="14" name="Rounded Rectangle 54">
                <a:extLst>
                  <a:ext uri="{FF2B5EF4-FFF2-40B4-BE49-F238E27FC236}">
                    <a16:creationId xmlns:a16="http://schemas.microsoft.com/office/drawing/2014/main" id="{7ED58EF1-F40B-4863-A7DB-7134DFB5E673}"/>
                  </a:ext>
                </a:extLst>
              </p:cNvPr>
              <p:cNvSpPr/>
              <p:nvPr/>
            </p:nvSpPr>
            <p:spPr>
              <a:xfrm>
                <a:off x="611560" y="2708920"/>
                <a:ext cx="1728192" cy="379785"/>
              </a:xfrm>
              <a:prstGeom prst="roundRect">
                <a:avLst/>
              </a:prstGeom>
              <a:solidFill>
                <a:schemeClr val="accent1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5AF0E-142D-4EE9-A787-F215B6D69968}"/>
                  </a:ext>
                </a:extLst>
              </p:cNvPr>
              <p:cNvSpPr txBox="1"/>
              <p:nvPr/>
            </p:nvSpPr>
            <p:spPr>
              <a:xfrm>
                <a:off x="539552" y="3133231"/>
                <a:ext cx="187220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  <a:p>
                <a:pPr algn="r"/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34FA4D-2437-46CE-A1F9-D5C959D67FDC}"/>
                  </a:ext>
                </a:extLst>
              </p:cNvPr>
              <p:cNvSpPr txBox="1"/>
              <p:nvPr/>
            </p:nvSpPr>
            <p:spPr>
              <a:xfrm>
                <a:off x="665833" y="2744923"/>
                <a:ext cx="16196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Title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0" name="Rectangle 3">
            <a:extLst>
              <a:ext uri="{FF2B5EF4-FFF2-40B4-BE49-F238E27FC236}">
                <a16:creationId xmlns:a16="http://schemas.microsoft.com/office/drawing/2014/main" id="{FC2DFE26-E9D7-4CC4-9BC6-3C39291B0821}"/>
              </a:ext>
            </a:extLst>
          </p:cNvPr>
          <p:cNvSpPr/>
          <p:nvPr/>
        </p:nvSpPr>
        <p:spPr>
          <a:xfrm rot="18900000">
            <a:off x="5758639" y="4816532"/>
            <a:ext cx="697254" cy="56009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12826FBE-0438-4D6E-BCDE-D208E7999437}"/>
              </a:ext>
            </a:extLst>
          </p:cNvPr>
          <p:cNvSpPr/>
          <p:nvPr/>
        </p:nvSpPr>
        <p:spPr>
          <a:xfrm>
            <a:off x="5844679" y="2642121"/>
            <a:ext cx="525175" cy="604248"/>
          </a:xfrm>
          <a:custGeom>
            <a:avLst/>
            <a:gdLst/>
            <a:ahLst/>
            <a:cxnLst/>
            <a:rect l="l" t="t" r="r" b="b"/>
            <a:pathLst>
              <a:path w="3442170" h="3960441">
                <a:moveTo>
                  <a:pt x="658867" y="3240361"/>
                </a:moveTo>
                <a:lnTo>
                  <a:pt x="2539193" y="3240361"/>
                </a:lnTo>
                <a:cubicBezTo>
                  <a:pt x="2596541" y="3240361"/>
                  <a:pt x="2643030" y="3286850"/>
                  <a:pt x="2643030" y="3344198"/>
                </a:cubicBezTo>
                <a:lnTo>
                  <a:pt x="2643030" y="3352549"/>
                </a:lnTo>
                <a:cubicBezTo>
                  <a:pt x="2643030" y="3409897"/>
                  <a:pt x="2596541" y="3456386"/>
                  <a:pt x="2539193" y="3456386"/>
                </a:cubicBezTo>
                <a:lnTo>
                  <a:pt x="658867" y="3456386"/>
                </a:lnTo>
                <a:cubicBezTo>
                  <a:pt x="601519" y="3456386"/>
                  <a:pt x="555030" y="3409897"/>
                  <a:pt x="555030" y="3352549"/>
                </a:cubicBezTo>
                <a:lnTo>
                  <a:pt x="555030" y="3344198"/>
                </a:lnTo>
                <a:cubicBezTo>
                  <a:pt x="555030" y="3286850"/>
                  <a:pt x="601519" y="3240361"/>
                  <a:pt x="658867" y="3240361"/>
                </a:cubicBezTo>
                <a:close/>
                <a:moveTo>
                  <a:pt x="658867" y="2833796"/>
                </a:moveTo>
                <a:lnTo>
                  <a:pt x="2539193" y="2833796"/>
                </a:lnTo>
                <a:cubicBezTo>
                  <a:pt x="2596541" y="2833796"/>
                  <a:pt x="2643030" y="2880285"/>
                  <a:pt x="2643030" y="2937633"/>
                </a:cubicBezTo>
                <a:lnTo>
                  <a:pt x="2643030" y="2945984"/>
                </a:lnTo>
                <a:cubicBezTo>
                  <a:pt x="2643030" y="3003332"/>
                  <a:pt x="2596541" y="3049821"/>
                  <a:pt x="2539193" y="3049821"/>
                </a:cubicBezTo>
                <a:lnTo>
                  <a:pt x="658867" y="3049821"/>
                </a:lnTo>
                <a:cubicBezTo>
                  <a:pt x="601519" y="3049821"/>
                  <a:pt x="555030" y="3003332"/>
                  <a:pt x="555030" y="2945984"/>
                </a:cubicBezTo>
                <a:lnTo>
                  <a:pt x="555030" y="2937633"/>
                </a:lnTo>
                <a:cubicBezTo>
                  <a:pt x="555030" y="2880285"/>
                  <a:pt x="601519" y="2833796"/>
                  <a:pt x="658867" y="2833796"/>
                </a:cubicBezTo>
                <a:close/>
                <a:moveTo>
                  <a:pt x="658867" y="2427229"/>
                </a:moveTo>
                <a:lnTo>
                  <a:pt x="2539193" y="2427229"/>
                </a:lnTo>
                <a:cubicBezTo>
                  <a:pt x="2596541" y="2427229"/>
                  <a:pt x="2643030" y="2473718"/>
                  <a:pt x="2643030" y="2531066"/>
                </a:cubicBezTo>
                <a:lnTo>
                  <a:pt x="2643030" y="2539417"/>
                </a:lnTo>
                <a:cubicBezTo>
                  <a:pt x="2643030" y="2596765"/>
                  <a:pt x="2596541" y="2643254"/>
                  <a:pt x="2539193" y="2643254"/>
                </a:cubicBezTo>
                <a:lnTo>
                  <a:pt x="658867" y="2643254"/>
                </a:lnTo>
                <a:cubicBezTo>
                  <a:pt x="601519" y="2643254"/>
                  <a:pt x="555030" y="2596765"/>
                  <a:pt x="555030" y="2539417"/>
                </a:cubicBezTo>
                <a:lnTo>
                  <a:pt x="555030" y="2531066"/>
                </a:lnTo>
                <a:cubicBezTo>
                  <a:pt x="555030" y="2473718"/>
                  <a:pt x="601519" y="2427229"/>
                  <a:pt x="658867" y="2427229"/>
                </a:cubicBezTo>
                <a:close/>
                <a:moveTo>
                  <a:pt x="658867" y="2020662"/>
                </a:moveTo>
                <a:lnTo>
                  <a:pt x="2539193" y="2020662"/>
                </a:lnTo>
                <a:cubicBezTo>
                  <a:pt x="2596541" y="2020662"/>
                  <a:pt x="2643030" y="2067151"/>
                  <a:pt x="2643030" y="2124499"/>
                </a:cubicBezTo>
                <a:lnTo>
                  <a:pt x="2643030" y="2132850"/>
                </a:lnTo>
                <a:cubicBezTo>
                  <a:pt x="2643030" y="2190198"/>
                  <a:pt x="2596541" y="2236687"/>
                  <a:pt x="2539193" y="2236687"/>
                </a:cubicBezTo>
                <a:lnTo>
                  <a:pt x="658867" y="2236687"/>
                </a:lnTo>
                <a:cubicBezTo>
                  <a:pt x="601519" y="2236687"/>
                  <a:pt x="555030" y="2190198"/>
                  <a:pt x="555030" y="2132850"/>
                </a:cubicBezTo>
                <a:lnTo>
                  <a:pt x="555030" y="2124499"/>
                </a:lnTo>
                <a:cubicBezTo>
                  <a:pt x="555030" y="2067151"/>
                  <a:pt x="601519" y="2020662"/>
                  <a:pt x="658867" y="2020662"/>
                </a:cubicBezTo>
                <a:close/>
                <a:moveTo>
                  <a:pt x="658867" y="1614095"/>
                </a:moveTo>
                <a:lnTo>
                  <a:pt x="1891193" y="1614095"/>
                </a:lnTo>
                <a:cubicBezTo>
                  <a:pt x="1948541" y="1614095"/>
                  <a:pt x="1995030" y="1660584"/>
                  <a:pt x="1995030" y="1717932"/>
                </a:cubicBezTo>
                <a:lnTo>
                  <a:pt x="1995030" y="1726283"/>
                </a:lnTo>
                <a:cubicBezTo>
                  <a:pt x="1995030" y="1783631"/>
                  <a:pt x="1948541" y="1830120"/>
                  <a:pt x="1891193" y="1830120"/>
                </a:cubicBezTo>
                <a:lnTo>
                  <a:pt x="658867" y="1830120"/>
                </a:lnTo>
                <a:cubicBezTo>
                  <a:pt x="601519" y="1830120"/>
                  <a:pt x="555030" y="1783631"/>
                  <a:pt x="555030" y="1726283"/>
                </a:cubicBezTo>
                <a:lnTo>
                  <a:pt x="555030" y="1717932"/>
                </a:lnTo>
                <a:cubicBezTo>
                  <a:pt x="555030" y="1660584"/>
                  <a:pt x="601519" y="1614095"/>
                  <a:pt x="658867" y="1614095"/>
                </a:cubicBezTo>
                <a:close/>
                <a:moveTo>
                  <a:pt x="658867" y="1207528"/>
                </a:moveTo>
                <a:lnTo>
                  <a:pt x="1423193" y="1207528"/>
                </a:lnTo>
                <a:cubicBezTo>
                  <a:pt x="1480541" y="1207528"/>
                  <a:pt x="1527030" y="1254017"/>
                  <a:pt x="1527030" y="1311365"/>
                </a:cubicBezTo>
                <a:lnTo>
                  <a:pt x="1527030" y="1319716"/>
                </a:lnTo>
                <a:cubicBezTo>
                  <a:pt x="1527030" y="1377064"/>
                  <a:pt x="1480541" y="1423553"/>
                  <a:pt x="1423193" y="1423553"/>
                </a:cubicBezTo>
                <a:lnTo>
                  <a:pt x="658867" y="1423553"/>
                </a:lnTo>
                <a:cubicBezTo>
                  <a:pt x="601519" y="1423553"/>
                  <a:pt x="555030" y="1377064"/>
                  <a:pt x="555030" y="1319716"/>
                </a:cubicBezTo>
                <a:lnTo>
                  <a:pt x="555030" y="1311365"/>
                </a:lnTo>
                <a:cubicBezTo>
                  <a:pt x="555030" y="1254017"/>
                  <a:pt x="601519" y="1207528"/>
                  <a:pt x="658867" y="1207528"/>
                </a:cubicBezTo>
                <a:close/>
                <a:moveTo>
                  <a:pt x="2554664" y="1037849"/>
                </a:moveTo>
                <a:lnTo>
                  <a:pt x="2603884" y="1221540"/>
                </a:lnTo>
                <a:lnTo>
                  <a:pt x="2505443" y="1221541"/>
                </a:lnTo>
                <a:close/>
                <a:moveTo>
                  <a:pt x="2" y="1007696"/>
                </a:moveTo>
                <a:lnTo>
                  <a:pt x="2" y="1007697"/>
                </a:lnTo>
                <a:lnTo>
                  <a:pt x="3" y="1007696"/>
                </a:lnTo>
                <a:close/>
                <a:moveTo>
                  <a:pt x="2535559" y="782523"/>
                </a:moveTo>
                <a:cubicBezTo>
                  <a:pt x="2512072" y="785793"/>
                  <a:pt x="2491672" y="802716"/>
                  <a:pt x="2485149" y="827062"/>
                </a:cubicBezTo>
                <a:lnTo>
                  <a:pt x="2304257" y="1502155"/>
                </a:lnTo>
                <a:lnTo>
                  <a:pt x="2430252" y="1502155"/>
                </a:lnTo>
                <a:lnTo>
                  <a:pt x="2472833" y="1343242"/>
                </a:lnTo>
                <a:lnTo>
                  <a:pt x="2632558" y="1343243"/>
                </a:lnTo>
                <a:cubicBezTo>
                  <a:pt x="2633824" y="1343243"/>
                  <a:pt x="2635083" y="1343204"/>
                  <a:pt x="2636292" y="1342489"/>
                </a:cubicBezTo>
                <a:lnTo>
                  <a:pt x="2679075" y="1502155"/>
                </a:lnTo>
                <a:lnTo>
                  <a:pt x="2805068" y="1502155"/>
                </a:lnTo>
                <a:lnTo>
                  <a:pt x="2624179" y="827062"/>
                </a:lnTo>
                <a:cubicBezTo>
                  <a:pt x="2617655" y="802716"/>
                  <a:pt x="2597255" y="785793"/>
                  <a:pt x="2573768" y="782523"/>
                </a:cubicBezTo>
                <a:cubicBezTo>
                  <a:pt x="2567504" y="781650"/>
                  <a:pt x="2561019" y="781749"/>
                  <a:pt x="2554663" y="783720"/>
                </a:cubicBezTo>
                <a:close/>
                <a:moveTo>
                  <a:pt x="2950357" y="752352"/>
                </a:moveTo>
                <a:lnTo>
                  <a:pt x="2950357" y="894396"/>
                </a:lnTo>
                <a:lnTo>
                  <a:pt x="2808313" y="894396"/>
                </a:lnTo>
                <a:lnTo>
                  <a:pt x="2808313" y="1053088"/>
                </a:lnTo>
                <a:lnTo>
                  <a:pt x="2950357" y="1053088"/>
                </a:lnTo>
                <a:lnTo>
                  <a:pt x="2950357" y="1195132"/>
                </a:lnTo>
                <a:lnTo>
                  <a:pt x="3109049" y="1195132"/>
                </a:lnTo>
                <a:lnTo>
                  <a:pt x="3109049" y="1053088"/>
                </a:lnTo>
                <a:lnTo>
                  <a:pt x="3251093" y="1053088"/>
                </a:lnTo>
                <a:lnTo>
                  <a:pt x="3251093" y="894396"/>
                </a:lnTo>
                <a:lnTo>
                  <a:pt x="3109049" y="894396"/>
                </a:lnTo>
                <a:lnTo>
                  <a:pt x="3109049" y="752352"/>
                </a:lnTo>
                <a:close/>
                <a:moveTo>
                  <a:pt x="2706685" y="459647"/>
                </a:moveTo>
                <a:cubicBezTo>
                  <a:pt x="3112882" y="459647"/>
                  <a:pt x="3442170" y="788935"/>
                  <a:pt x="3442170" y="1195132"/>
                </a:cubicBezTo>
                <a:cubicBezTo>
                  <a:pt x="3442170" y="1601329"/>
                  <a:pt x="3112882" y="1930617"/>
                  <a:pt x="2706685" y="1930617"/>
                </a:cubicBezTo>
                <a:cubicBezTo>
                  <a:pt x="2300488" y="1930617"/>
                  <a:pt x="1971200" y="1601329"/>
                  <a:pt x="1971200" y="1195132"/>
                </a:cubicBezTo>
                <a:cubicBezTo>
                  <a:pt x="1971200" y="788935"/>
                  <a:pt x="2300488" y="459647"/>
                  <a:pt x="2706685" y="459647"/>
                </a:cubicBezTo>
                <a:close/>
                <a:moveTo>
                  <a:pt x="998319" y="0"/>
                </a:moveTo>
                <a:lnTo>
                  <a:pt x="998319" y="3"/>
                </a:lnTo>
                <a:lnTo>
                  <a:pt x="998321" y="1"/>
                </a:lnTo>
                <a:lnTo>
                  <a:pt x="2969887" y="1"/>
                </a:lnTo>
                <a:cubicBezTo>
                  <a:pt x="3079497" y="1"/>
                  <a:pt x="3168353" y="88857"/>
                  <a:pt x="3168353" y="198467"/>
                </a:cubicBezTo>
                <a:lnTo>
                  <a:pt x="3168353" y="493185"/>
                </a:lnTo>
                <a:cubicBezTo>
                  <a:pt x="3085099" y="439990"/>
                  <a:pt x="2990228" y="404581"/>
                  <a:pt x="2888890" y="388838"/>
                </a:cubicBezTo>
                <a:cubicBezTo>
                  <a:pt x="2871295" y="319942"/>
                  <a:pt x="2808233" y="270221"/>
                  <a:pt x="2733559" y="270221"/>
                </a:cubicBezTo>
                <a:lnTo>
                  <a:pt x="998319" y="270221"/>
                </a:lnTo>
                <a:lnTo>
                  <a:pt x="998319" y="809230"/>
                </a:lnTo>
                <a:cubicBezTo>
                  <a:pt x="998319" y="918840"/>
                  <a:pt x="909463" y="1007696"/>
                  <a:pt x="799853" y="1007696"/>
                </a:cubicBezTo>
                <a:lnTo>
                  <a:pt x="270177" y="1007696"/>
                </a:lnTo>
                <a:lnTo>
                  <a:pt x="270177" y="3525603"/>
                </a:lnTo>
                <a:cubicBezTo>
                  <a:pt x="270177" y="3616519"/>
                  <a:pt x="343879" y="3690221"/>
                  <a:pt x="434795" y="3690221"/>
                </a:cubicBezTo>
                <a:lnTo>
                  <a:pt x="2733559" y="3690221"/>
                </a:lnTo>
                <a:cubicBezTo>
                  <a:pt x="2824475" y="3690221"/>
                  <a:pt x="2898177" y="3616519"/>
                  <a:pt x="2898177" y="3525603"/>
                </a:cubicBezTo>
                <a:lnTo>
                  <a:pt x="2898177" y="1987149"/>
                </a:lnTo>
                <a:cubicBezTo>
                  <a:pt x="2996024" y="1970642"/>
                  <a:pt x="3087696" y="1935870"/>
                  <a:pt x="3168353" y="1884219"/>
                </a:cubicBezTo>
                <a:lnTo>
                  <a:pt x="3168353" y="3761975"/>
                </a:lnTo>
                <a:cubicBezTo>
                  <a:pt x="3168353" y="3871585"/>
                  <a:pt x="3079497" y="3960441"/>
                  <a:pt x="2969887" y="3960441"/>
                </a:cubicBezTo>
                <a:lnTo>
                  <a:pt x="198467" y="3960441"/>
                </a:lnTo>
                <a:cubicBezTo>
                  <a:pt x="88857" y="3960441"/>
                  <a:pt x="1" y="3871585"/>
                  <a:pt x="1" y="3761975"/>
                </a:cubicBezTo>
                <a:lnTo>
                  <a:pt x="1" y="1007696"/>
                </a:lnTo>
                <a:lnTo>
                  <a:pt x="0" y="1007696"/>
                </a:lnTo>
                <a:lnTo>
                  <a:pt x="1" y="1007695"/>
                </a:lnTo>
                <a:lnTo>
                  <a:pt x="1" y="198467"/>
                </a:lnTo>
                <a:cubicBezTo>
                  <a:pt x="1" y="88857"/>
                  <a:pt x="88857" y="1"/>
                  <a:pt x="198467" y="1"/>
                </a:cubicBezTo>
                <a:lnTo>
                  <a:pt x="198468" y="1"/>
                </a:lnTo>
                <a:cubicBezTo>
                  <a:pt x="88858" y="1"/>
                  <a:pt x="2" y="88857"/>
                  <a:pt x="2" y="198467"/>
                </a:cubicBezTo>
                <a:lnTo>
                  <a:pt x="2" y="10076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C15DD5-5A79-471C-810F-85E9DF6B600A}"/>
              </a:ext>
            </a:extLst>
          </p:cNvPr>
          <p:cNvSpPr txBox="1"/>
          <p:nvPr/>
        </p:nvSpPr>
        <p:spPr>
          <a:xfrm>
            <a:off x="6546523" y="4106476"/>
            <a:ext cx="19587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Contents B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BFC397-2A5A-44F0-BA25-D39BCF383845}"/>
              </a:ext>
            </a:extLst>
          </p:cNvPr>
          <p:cNvSpPr txBox="1"/>
          <p:nvPr/>
        </p:nvSpPr>
        <p:spPr>
          <a:xfrm>
            <a:off x="3653874" y="3533256"/>
            <a:ext cx="19587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Contents A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B47AE4-DDB4-4110-8327-42C1E7B194D4}"/>
              </a:ext>
            </a:extLst>
          </p:cNvPr>
          <p:cNvSpPr txBox="1"/>
          <p:nvPr/>
        </p:nvSpPr>
        <p:spPr>
          <a:xfrm>
            <a:off x="7996395" y="474432"/>
            <a:ext cx="382615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D2B2B-476C-4BA3-9900-7403D6CE3F1F}"/>
              </a:ext>
            </a:extLst>
          </p:cNvPr>
          <p:cNvSpPr txBox="1"/>
          <p:nvPr/>
        </p:nvSpPr>
        <p:spPr>
          <a:xfrm>
            <a:off x="7996395" y="1121594"/>
            <a:ext cx="382615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CC88CE-CD03-4C86-91AE-DFE277792F79}"/>
              </a:ext>
            </a:extLst>
          </p:cNvPr>
          <p:cNvSpPr txBox="1"/>
          <p:nvPr/>
        </p:nvSpPr>
        <p:spPr>
          <a:xfrm>
            <a:off x="4790868" y="2505670"/>
            <a:ext cx="284416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ctr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35959400-AA9F-45E1-810F-2E01956E88D1}"/>
              </a:ext>
            </a:extLst>
          </p:cNvPr>
          <p:cNvGrpSpPr/>
          <p:nvPr/>
        </p:nvGrpSpPr>
        <p:grpSpPr>
          <a:xfrm>
            <a:off x="1087086" y="4697901"/>
            <a:ext cx="5008914" cy="1560369"/>
            <a:chOff x="4822352" y="1916832"/>
            <a:chExt cx="3422056" cy="1560369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E45D73B5-8EEE-44FA-AC97-12FF7FBBB6AF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33BF32-5E0B-4A17-83B5-844640E7EDAD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 </a:t>
              </a:r>
              <a:r>
                <a:rPr lang="ko-KR" altLang="en-US" sz="1200" dirty="0">
                  <a:solidFill>
                    <a:schemeClr val="tx1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E50276-3DE8-42EE-92E3-0AF154AB850F}"/>
              </a:ext>
            </a:extLst>
          </p:cNvPr>
          <p:cNvSpPr/>
          <p:nvPr/>
        </p:nvSpPr>
        <p:spPr>
          <a:xfrm>
            <a:off x="0" y="5538616"/>
            <a:ext cx="12192000" cy="1319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016592D1-2BF5-48C9-9B6F-829013EA7EF0}"/>
              </a:ext>
            </a:extLst>
          </p:cNvPr>
          <p:cNvGrpSpPr/>
          <p:nvPr/>
        </p:nvGrpSpPr>
        <p:grpSpPr>
          <a:xfrm>
            <a:off x="781707" y="1379294"/>
            <a:ext cx="1814047" cy="676920"/>
            <a:chOff x="5121774" y="1719733"/>
            <a:chExt cx="1814047" cy="676920"/>
          </a:xfrm>
        </p:grpSpPr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5F77FFA4-CADC-4732-9506-5D5B4315FB84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4AB244-5AE8-469E-867C-E2406E7F3982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9BC576-97B4-4AD4-B861-3C1CF17CC339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1DCB9B15-83DE-402D-8F66-CCE38943CE87}"/>
              </a:ext>
            </a:extLst>
          </p:cNvPr>
          <p:cNvGrpSpPr/>
          <p:nvPr/>
        </p:nvGrpSpPr>
        <p:grpSpPr>
          <a:xfrm>
            <a:off x="2709655" y="1682312"/>
            <a:ext cx="4912982" cy="702832"/>
            <a:chOff x="2551705" y="4319146"/>
            <a:chExt cx="3135159" cy="7028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4A53CC-A710-407B-AB3C-DC155BA2822C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5C85B51-B5B1-4132-9E75-2D1D25BA6C20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9BF29BD8-11A7-4D2D-BEA0-0A538C811714}"/>
              </a:ext>
            </a:extLst>
          </p:cNvPr>
          <p:cNvGrpSpPr/>
          <p:nvPr/>
        </p:nvGrpSpPr>
        <p:grpSpPr>
          <a:xfrm>
            <a:off x="2709655" y="4494360"/>
            <a:ext cx="4284896" cy="887498"/>
            <a:chOff x="2551705" y="4319146"/>
            <a:chExt cx="3135159" cy="88749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04F65B-2811-4A08-917B-0935686B2249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97F5A64-F37A-4FED-A0AB-8AEF66F70303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3EAD5DF1-287B-487C-89AD-32644C70469D}"/>
              </a:ext>
            </a:extLst>
          </p:cNvPr>
          <p:cNvGrpSpPr/>
          <p:nvPr/>
        </p:nvGrpSpPr>
        <p:grpSpPr>
          <a:xfrm>
            <a:off x="781707" y="4182030"/>
            <a:ext cx="1814047" cy="676920"/>
            <a:chOff x="5121774" y="1719733"/>
            <a:chExt cx="1814047" cy="676920"/>
          </a:xfrm>
        </p:grpSpPr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82B97578-7E94-4F0B-8BA6-2516E34F7A08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397557E-E79B-41FD-B6C4-CE06830932BC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961A0A-32FE-4321-AAE5-B153E4761F4E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CCA2814A-5BCF-4426-AF40-279ED602F98A}"/>
              </a:ext>
            </a:extLst>
          </p:cNvPr>
          <p:cNvGrpSpPr/>
          <p:nvPr/>
        </p:nvGrpSpPr>
        <p:grpSpPr>
          <a:xfrm>
            <a:off x="2709655" y="3557010"/>
            <a:ext cx="4888296" cy="702832"/>
            <a:chOff x="2729838" y="4319146"/>
            <a:chExt cx="3135159" cy="7028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DF9914-8454-4E21-A004-E7EB8483FCB4}"/>
                </a:ext>
              </a:extLst>
            </p:cNvPr>
            <p:cNvSpPr txBox="1"/>
            <p:nvPr/>
          </p:nvSpPr>
          <p:spPr>
            <a:xfrm>
              <a:off x="2729839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8E63EEE-43FB-47DC-8055-7957202A4866}"/>
                </a:ext>
              </a:extLst>
            </p:cNvPr>
            <p:cNvSpPr txBox="1"/>
            <p:nvPr/>
          </p:nvSpPr>
          <p:spPr>
            <a:xfrm>
              <a:off x="2729838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308056FC-5091-4328-AAB8-B917F9F6EBCF}"/>
              </a:ext>
            </a:extLst>
          </p:cNvPr>
          <p:cNvGrpSpPr/>
          <p:nvPr/>
        </p:nvGrpSpPr>
        <p:grpSpPr>
          <a:xfrm>
            <a:off x="781707" y="3247784"/>
            <a:ext cx="1814047" cy="676920"/>
            <a:chOff x="5121774" y="1719733"/>
            <a:chExt cx="1814047" cy="676920"/>
          </a:xfrm>
        </p:grpSpPr>
        <p:sp>
          <p:nvSpPr>
            <p:cNvPr id="34" name="Freeform: Shape 34">
              <a:extLst>
                <a:ext uri="{FF2B5EF4-FFF2-40B4-BE49-F238E27FC236}">
                  <a16:creationId xmlns:a16="http://schemas.microsoft.com/office/drawing/2014/main" id="{7EE1D11D-9D8D-4C42-85F1-FF529C0C7302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BE360D1-90E5-4115-9F91-25A65581B87A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364545F-DEC4-4512-B7A3-8505319AAE9A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6533621-691C-42C5-A8B4-84BDF1694006}"/>
              </a:ext>
            </a:extLst>
          </p:cNvPr>
          <p:cNvGrpSpPr/>
          <p:nvPr/>
        </p:nvGrpSpPr>
        <p:grpSpPr>
          <a:xfrm>
            <a:off x="2709655" y="2619661"/>
            <a:ext cx="4912982" cy="702832"/>
            <a:chOff x="2551705" y="4319146"/>
            <a:chExt cx="3135159" cy="70283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4E6E064-A8BE-4E45-BF3D-B031A02B89C0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3B55F38-E7BB-4332-A2D8-3D93C8D35068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E3A92066-C65A-406C-905D-9C881DB03408}"/>
              </a:ext>
            </a:extLst>
          </p:cNvPr>
          <p:cNvGrpSpPr/>
          <p:nvPr/>
        </p:nvGrpSpPr>
        <p:grpSpPr>
          <a:xfrm>
            <a:off x="781707" y="2313539"/>
            <a:ext cx="1814047" cy="676920"/>
            <a:chOff x="5121774" y="1719733"/>
            <a:chExt cx="1814047" cy="676920"/>
          </a:xfrm>
        </p:grpSpPr>
        <p:sp>
          <p:nvSpPr>
            <p:cNvPr id="41" name="Freeform: Shape 41">
              <a:extLst>
                <a:ext uri="{FF2B5EF4-FFF2-40B4-BE49-F238E27FC236}">
                  <a16:creationId xmlns:a16="http://schemas.microsoft.com/office/drawing/2014/main" id="{1DAEDEFD-2751-47B6-B84A-E332DABAFF7F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044C6E6-0A22-44EC-9F99-3F1906F9E080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6D32EC-C7BD-47C0-BF6A-071816C199EA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1">
            <a:extLst>
              <a:ext uri="{FF2B5EF4-FFF2-40B4-BE49-F238E27FC236}">
                <a16:creationId xmlns:a16="http://schemas.microsoft.com/office/drawing/2014/main" id="{74A6D4AC-5D8D-407E-8C5E-6D937F192C3F}"/>
              </a:ext>
            </a:extLst>
          </p:cNvPr>
          <p:cNvGrpSpPr/>
          <p:nvPr/>
        </p:nvGrpSpPr>
        <p:grpSpPr>
          <a:xfrm flipH="1">
            <a:off x="6871274" y="2718651"/>
            <a:ext cx="5556450" cy="4159363"/>
            <a:chOff x="-255818" y="2855701"/>
            <a:chExt cx="5014204" cy="3753457"/>
          </a:xfrm>
        </p:grpSpPr>
        <p:grpSp>
          <p:nvGrpSpPr>
            <p:cNvPr id="45" name="Group 42">
              <a:extLst>
                <a:ext uri="{FF2B5EF4-FFF2-40B4-BE49-F238E27FC236}">
                  <a16:creationId xmlns:a16="http://schemas.microsoft.com/office/drawing/2014/main" id="{160498DA-4264-4F71-9968-109A10695F73}"/>
                </a:ext>
              </a:extLst>
            </p:cNvPr>
            <p:cNvGrpSpPr/>
            <p:nvPr/>
          </p:nvGrpSpPr>
          <p:grpSpPr>
            <a:xfrm>
              <a:off x="-255818" y="5774253"/>
              <a:ext cx="4939255" cy="729254"/>
              <a:chOff x="-255818" y="5774253"/>
              <a:chExt cx="4939255" cy="729254"/>
            </a:xfrm>
          </p:grpSpPr>
          <p:sp>
            <p:nvSpPr>
              <p:cNvPr id="69" name="Oval 66">
                <a:extLst>
                  <a:ext uri="{FF2B5EF4-FFF2-40B4-BE49-F238E27FC236}">
                    <a16:creationId xmlns:a16="http://schemas.microsoft.com/office/drawing/2014/main" id="{2003D7E5-D0BB-46E9-8E2D-AC652E6B6815}"/>
                  </a:ext>
                </a:extLst>
              </p:cNvPr>
              <p:cNvSpPr/>
              <p:nvPr/>
            </p:nvSpPr>
            <p:spPr>
              <a:xfrm rot="20779325">
                <a:off x="-255818" y="6021198"/>
                <a:ext cx="3495178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Oval 67">
                <a:extLst>
                  <a:ext uri="{FF2B5EF4-FFF2-40B4-BE49-F238E27FC236}">
                    <a16:creationId xmlns:a16="http://schemas.microsoft.com/office/drawing/2014/main" id="{A5ACECA9-155D-4EAB-81FD-72917E06DCD7}"/>
                  </a:ext>
                </a:extLst>
              </p:cNvPr>
              <p:cNvSpPr/>
              <p:nvPr/>
            </p:nvSpPr>
            <p:spPr>
              <a:xfrm>
                <a:off x="1327736" y="5774253"/>
                <a:ext cx="3355701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6" name="Group 43">
              <a:extLst>
                <a:ext uri="{FF2B5EF4-FFF2-40B4-BE49-F238E27FC236}">
                  <a16:creationId xmlns:a16="http://schemas.microsoft.com/office/drawing/2014/main" id="{DA4B82B2-6A6E-4AF9-BA0E-469F0F3887CA}"/>
                </a:ext>
              </a:extLst>
            </p:cNvPr>
            <p:cNvGrpSpPr/>
            <p:nvPr/>
          </p:nvGrpSpPr>
          <p:grpSpPr>
            <a:xfrm>
              <a:off x="-25989" y="2855701"/>
              <a:ext cx="3031576" cy="3715552"/>
              <a:chOff x="-25989" y="2855701"/>
              <a:chExt cx="3031576" cy="3715552"/>
            </a:xfrm>
          </p:grpSpPr>
          <p:sp>
            <p:nvSpPr>
              <p:cNvPr id="58" name="Freeform: Shape 55">
                <a:extLst>
                  <a:ext uri="{FF2B5EF4-FFF2-40B4-BE49-F238E27FC236}">
                    <a16:creationId xmlns:a16="http://schemas.microsoft.com/office/drawing/2014/main" id="{7066D93F-CC79-4A86-8CAC-D62B4C8B42A4}"/>
                  </a:ext>
                </a:extLst>
              </p:cNvPr>
              <p:cNvSpPr/>
              <p:nvPr/>
            </p:nvSpPr>
            <p:spPr>
              <a:xfrm flipH="1">
                <a:off x="-25989" y="3953013"/>
                <a:ext cx="2137656" cy="2618240"/>
              </a:xfrm>
              <a:custGeom>
                <a:avLst/>
                <a:gdLst>
                  <a:gd name="connsiteX0" fmla="*/ 1550356 w 2619983"/>
                  <a:gd name="connsiteY0" fmla="*/ 29716 h 2765267"/>
                  <a:gd name="connsiteX1" fmla="*/ 1818939 w 2619983"/>
                  <a:gd name="connsiteY1" fmla="*/ 176579 h 2765267"/>
                  <a:gd name="connsiteX2" fmla="*/ 2097809 w 2619983"/>
                  <a:gd name="connsiteY2" fmla="*/ 361731 h 2765267"/>
                  <a:gd name="connsiteX3" fmla="*/ 2502398 w 2619983"/>
                  <a:gd name="connsiteY3" fmla="*/ 974330 h 2765267"/>
                  <a:gd name="connsiteX4" fmla="*/ 2593831 w 2619983"/>
                  <a:gd name="connsiteY4" fmla="*/ 1389777 h 2765267"/>
                  <a:gd name="connsiteX5" fmla="*/ 2619547 w 2619983"/>
                  <a:gd name="connsiteY5" fmla="*/ 2749838 h 2765267"/>
                  <a:gd name="connsiteX6" fmla="*/ 2604118 w 2619983"/>
                  <a:gd name="connsiteY6" fmla="*/ 2765267 h 2765267"/>
                  <a:gd name="connsiteX7" fmla="*/ 2594403 w 2619983"/>
                  <a:gd name="connsiteY7" fmla="*/ 2764696 h 2765267"/>
                  <a:gd name="connsiteX8" fmla="*/ 52002 w 2619983"/>
                  <a:gd name="connsiteY8" fmla="*/ 2764696 h 2765267"/>
                  <a:gd name="connsiteX9" fmla="*/ 49145 w 2619983"/>
                  <a:gd name="connsiteY9" fmla="*/ 2764696 h 2765267"/>
                  <a:gd name="connsiteX10" fmla="*/ 66289 w 2619983"/>
                  <a:gd name="connsiteY10" fmla="*/ 2446396 h 2765267"/>
                  <a:gd name="connsiteX11" fmla="*/ 266298 w 2619983"/>
                  <a:gd name="connsiteY11" fmla="*/ 2153811 h 2765267"/>
                  <a:gd name="connsiteX12" fmla="*/ 269155 w 2619983"/>
                  <a:gd name="connsiteY12" fmla="*/ 2152668 h 2765267"/>
                  <a:gd name="connsiteX13" fmla="*/ 543453 w 2619983"/>
                  <a:gd name="connsiteY13" fmla="*/ 2153240 h 2765267"/>
                  <a:gd name="connsiteX14" fmla="*/ 549739 w 2619983"/>
                  <a:gd name="connsiteY14" fmla="*/ 2155526 h 2765267"/>
                  <a:gd name="connsiteX15" fmla="*/ 747462 w 2619983"/>
                  <a:gd name="connsiteY15" fmla="*/ 2181813 h 2765267"/>
                  <a:gd name="connsiteX16" fmla="*/ 750891 w 2619983"/>
                  <a:gd name="connsiteY16" fmla="*/ 2181813 h 2765267"/>
                  <a:gd name="connsiteX17" fmla="*/ 763463 w 2619983"/>
                  <a:gd name="connsiteY17" fmla="*/ 2156097 h 2765267"/>
                  <a:gd name="connsiteX18" fmla="*/ 753748 w 2619983"/>
                  <a:gd name="connsiteY18" fmla="*/ 2143525 h 2765267"/>
                  <a:gd name="connsiteX19" fmla="*/ 694317 w 2619983"/>
                  <a:gd name="connsiteY19" fmla="*/ 2010376 h 2765267"/>
                  <a:gd name="connsiteX20" fmla="*/ 665173 w 2619983"/>
                  <a:gd name="connsiteY20" fmla="*/ 1980661 h 2765267"/>
                  <a:gd name="connsiteX21" fmla="*/ 641172 w 2619983"/>
                  <a:gd name="connsiteY21" fmla="*/ 1970946 h 2765267"/>
                  <a:gd name="connsiteX22" fmla="*/ 555454 w 2619983"/>
                  <a:gd name="connsiteY22" fmla="*/ 1953231 h 2765267"/>
                  <a:gd name="connsiteX23" fmla="*/ 306299 w 2619983"/>
                  <a:gd name="connsiteY23" fmla="*/ 1973232 h 2765267"/>
                  <a:gd name="connsiteX24" fmla="*/ 70289 w 2619983"/>
                  <a:gd name="connsiteY24" fmla="*/ 1953802 h 2765267"/>
                  <a:gd name="connsiteX25" fmla="*/ 133149 w 2619983"/>
                  <a:gd name="connsiteY25" fmla="*/ 1856655 h 2765267"/>
                  <a:gd name="connsiteX26" fmla="*/ 127434 w 2619983"/>
                  <a:gd name="connsiteY26" fmla="*/ 1732078 h 2765267"/>
                  <a:gd name="connsiteX27" fmla="*/ 0 w 2619983"/>
                  <a:gd name="connsiteY27" fmla="*/ 1622930 h 2765267"/>
                  <a:gd name="connsiteX28" fmla="*/ 205724 w 2619983"/>
                  <a:gd name="connsiteY28" fmla="*/ 1596072 h 2765267"/>
                  <a:gd name="connsiteX29" fmla="*/ 257154 w 2619983"/>
                  <a:gd name="connsiteY29" fmla="*/ 1580071 h 2765267"/>
                  <a:gd name="connsiteX30" fmla="*/ 358873 w 2619983"/>
                  <a:gd name="connsiteY30" fmla="*/ 1557213 h 2765267"/>
                  <a:gd name="connsiteX31" fmla="*/ 389732 w 2619983"/>
                  <a:gd name="connsiteY31" fmla="*/ 1545212 h 2765267"/>
                  <a:gd name="connsiteX32" fmla="*/ 496594 w 2619983"/>
                  <a:gd name="connsiteY32" fmla="*/ 1495496 h 2765267"/>
                  <a:gd name="connsiteX33" fmla="*/ 561168 w 2619983"/>
                  <a:gd name="connsiteY33" fmla="*/ 1446922 h 2765267"/>
                  <a:gd name="connsiteX34" fmla="*/ 588598 w 2619983"/>
                  <a:gd name="connsiteY34" fmla="*/ 1332060 h 2765267"/>
                  <a:gd name="connsiteX35" fmla="*/ 595456 w 2619983"/>
                  <a:gd name="connsiteY35" fmla="*/ 1076048 h 2765267"/>
                  <a:gd name="connsiteX36" fmla="*/ 586884 w 2619983"/>
                  <a:gd name="connsiteY36" fmla="*/ 886897 h 2765267"/>
                  <a:gd name="connsiteX37" fmla="*/ 614313 w 2619983"/>
                  <a:gd name="connsiteY37" fmla="*/ 677745 h 2765267"/>
                  <a:gd name="connsiteX38" fmla="*/ 710318 w 2619983"/>
                  <a:gd name="connsiteY38" fmla="*/ 530881 h 2765267"/>
                  <a:gd name="connsiteX39" fmla="*/ 770320 w 2619983"/>
                  <a:gd name="connsiteY39" fmla="*/ 472021 h 2765267"/>
                  <a:gd name="connsiteX40" fmla="*/ 1458923 w 2619983"/>
                  <a:gd name="connsiteY40" fmla="*/ 0 h 2765267"/>
                  <a:gd name="connsiteX41" fmla="*/ 1460637 w 2619983"/>
                  <a:gd name="connsiteY41" fmla="*/ 0 h 2765267"/>
                  <a:gd name="connsiteX42" fmla="*/ 1550356 w 2619983"/>
                  <a:gd name="connsiteY42" fmla="*/ 29716 h 2765267"/>
                  <a:gd name="connsiteX0" fmla="*/ 1576316 w 2645944"/>
                  <a:gd name="connsiteY0" fmla="*/ 29716 h 2776917"/>
                  <a:gd name="connsiteX1" fmla="*/ 1844899 w 2645944"/>
                  <a:gd name="connsiteY1" fmla="*/ 176579 h 2776917"/>
                  <a:gd name="connsiteX2" fmla="*/ 2123769 w 2645944"/>
                  <a:gd name="connsiteY2" fmla="*/ 361731 h 2776917"/>
                  <a:gd name="connsiteX3" fmla="*/ 2528358 w 2645944"/>
                  <a:gd name="connsiteY3" fmla="*/ 974330 h 2776917"/>
                  <a:gd name="connsiteX4" fmla="*/ 2619791 w 2645944"/>
                  <a:gd name="connsiteY4" fmla="*/ 1389777 h 2776917"/>
                  <a:gd name="connsiteX5" fmla="*/ 2645507 w 2645944"/>
                  <a:gd name="connsiteY5" fmla="*/ 2749838 h 2776917"/>
                  <a:gd name="connsiteX6" fmla="*/ 2630078 w 2645944"/>
                  <a:gd name="connsiteY6" fmla="*/ 2765267 h 2776917"/>
                  <a:gd name="connsiteX7" fmla="*/ 2620363 w 2645944"/>
                  <a:gd name="connsiteY7" fmla="*/ 2764696 h 2776917"/>
                  <a:gd name="connsiteX8" fmla="*/ 77962 w 2645944"/>
                  <a:gd name="connsiteY8" fmla="*/ 2764696 h 2776917"/>
                  <a:gd name="connsiteX9" fmla="*/ 600594 w 2645944"/>
                  <a:gd name="connsiteY9" fmla="*/ 2776917 h 2776917"/>
                  <a:gd name="connsiteX10" fmla="*/ 92249 w 2645944"/>
                  <a:gd name="connsiteY10" fmla="*/ 2446396 h 2776917"/>
                  <a:gd name="connsiteX11" fmla="*/ 292258 w 2645944"/>
                  <a:gd name="connsiteY11" fmla="*/ 2153811 h 2776917"/>
                  <a:gd name="connsiteX12" fmla="*/ 295115 w 2645944"/>
                  <a:gd name="connsiteY12" fmla="*/ 2152668 h 2776917"/>
                  <a:gd name="connsiteX13" fmla="*/ 569413 w 2645944"/>
                  <a:gd name="connsiteY13" fmla="*/ 2153240 h 2776917"/>
                  <a:gd name="connsiteX14" fmla="*/ 575699 w 2645944"/>
                  <a:gd name="connsiteY14" fmla="*/ 2155526 h 2776917"/>
                  <a:gd name="connsiteX15" fmla="*/ 773422 w 2645944"/>
                  <a:gd name="connsiteY15" fmla="*/ 2181813 h 2776917"/>
                  <a:gd name="connsiteX16" fmla="*/ 776851 w 2645944"/>
                  <a:gd name="connsiteY16" fmla="*/ 2181813 h 2776917"/>
                  <a:gd name="connsiteX17" fmla="*/ 789423 w 2645944"/>
                  <a:gd name="connsiteY17" fmla="*/ 2156097 h 2776917"/>
                  <a:gd name="connsiteX18" fmla="*/ 779708 w 2645944"/>
                  <a:gd name="connsiteY18" fmla="*/ 2143525 h 2776917"/>
                  <a:gd name="connsiteX19" fmla="*/ 720277 w 2645944"/>
                  <a:gd name="connsiteY19" fmla="*/ 2010376 h 2776917"/>
                  <a:gd name="connsiteX20" fmla="*/ 691133 w 2645944"/>
                  <a:gd name="connsiteY20" fmla="*/ 1980661 h 2776917"/>
                  <a:gd name="connsiteX21" fmla="*/ 667132 w 2645944"/>
                  <a:gd name="connsiteY21" fmla="*/ 1970946 h 2776917"/>
                  <a:gd name="connsiteX22" fmla="*/ 581414 w 2645944"/>
                  <a:gd name="connsiteY22" fmla="*/ 1953231 h 2776917"/>
                  <a:gd name="connsiteX23" fmla="*/ 332259 w 2645944"/>
                  <a:gd name="connsiteY23" fmla="*/ 1973232 h 2776917"/>
                  <a:gd name="connsiteX24" fmla="*/ 96249 w 2645944"/>
                  <a:gd name="connsiteY24" fmla="*/ 1953802 h 2776917"/>
                  <a:gd name="connsiteX25" fmla="*/ 159109 w 2645944"/>
                  <a:gd name="connsiteY25" fmla="*/ 1856655 h 2776917"/>
                  <a:gd name="connsiteX26" fmla="*/ 153394 w 2645944"/>
                  <a:gd name="connsiteY26" fmla="*/ 1732078 h 2776917"/>
                  <a:gd name="connsiteX27" fmla="*/ 25960 w 2645944"/>
                  <a:gd name="connsiteY27" fmla="*/ 1622930 h 2776917"/>
                  <a:gd name="connsiteX28" fmla="*/ 231684 w 2645944"/>
                  <a:gd name="connsiteY28" fmla="*/ 1596072 h 2776917"/>
                  <a:gd name="connsiteX29" fmla="*/ 283114 w 2645944"/>
                  <a:gd name="connsiteY29" fmla="*/ 1580071 h 2776917"/>
                  <a:gd name="connsiteX30" fmla="*/ 384833 w 2645944"/>
                  <a:gd name="connsiteY30" fmla="*/ 1557213 h 2776917"/>
                  <a:gd name="connsiteX31" fmla="*/ 415692 w 2645944"/>
                  <a:gd name="connsiteY31" fmla="*/ 1545212 h 2776917"/>
                  <a:gd name="connsiteX32" fmla="*/ 522554 w 2645944"/>
                  <a:gd name="connsiteY32" fmla="*/ 1495496 h 2776917"/>
                  <a:gd name="connsiteX33" fmla="*/ 587128 w 2645944"/>
                  <a:gd name="connsiteY33" fmla="*/ 1446922 h 2776917"/>
                  <a:gd name="connsiteX34" fmla="*/ 614558 w 2645944"/>
                  <a:gd name="connsiteY34" fmla="*/ 1332060 h 2776917"/>
                  <a:gd name="connsiteX35" fmla="*/ 621416 w 2645944"/>
                  <a:gd name="connsiteY35" fmla="*/ 1076048 h 2776917"/>
                  <a:gd name="connsiteX36" fmla="*/ 612844 w 2645944"/>
                  <a:gd name="connsiteY36" fmla="*/ 886897 h 2776917"/>
                  <a:gd name="connsiteX37" fmla="*/ 640273 w 2645944"/>
                  <a:gd name="connsiteY37" fmla="*/ 677745 h 2776917"/>
                  <a:gd name="connsiteX38" fmla="*/ 736278 w 2645944"/>
                  <a:gd name="connsiteY38" fmla="*/ 530881 h 2776917"/>
                  <a:gd name="connsiteX39" fmla="*/ 796280 w 2645944"/>
                  <a:gd name="connsiteY39" fmla="*/ 472021 h 2776917"/>
                  <a:gd name="connsiteX40" fmla="*/ 1484883 w 2645944"/>
                  <a:gd name="connsiteY40" fmla="*/ 0 h 2776917"/>
                  <a:gd name="connsiteX41" fmla="*/ 1486597 w 2645944"/>
                  <a:gd name="connsiteY41" fmla="*/ 0 h 2776917"/>
                  <a:gd name="connsiteX42" fmla="*/ 1576316 w 2645944"/>
                  <a:gd name="connsiteY42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66289 w 2619984"/>
                  <a:gd name="connsiteY9" fmla="*/ 2446396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5185 w 2619984"/>
                  <a:gd name="connsiteY9" fmla="*/ 2593044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731128"/>
                  <a:gd name="connsiteY0" fmla="*/ 29716 h 2801358"/>
                  <a:gd name="connsiteX1" fmla="*/ 1818939 w 2731128"/>
                  <a:gd name="connsiteY1" fmla="*/ 176579 h 2801358"/>
                  <a:gd name="connsiteX2" fmla="*/ 2097809 w 2731128"/>
                  <a:gd name="connsiteY2" fmla="*/ 361731 h 2801358"/>
                  <a:gd name="connsiteX3" fmla="*/ 2502398 w 2731128"/>
                  <a:gd name="connsiteY3" fmla="*/ 974330 h 2801358"/>
                  <a:gd name="connsiteX4" fmla="*/ 2593831 w 2731128"/>
                  <a:gd name="connsiteY4" fmla="*/ 1389777 h 2801358"/>
                  <a:gd name="connsiteX5" fmla="*/ 2619547 w 2731128"/>
                  <a:gd name="connsiteY5" fmla="*/ 2749838 h 2801358"/>
                  <a:gd name="connsiteX6" fmla="*/ 2604118 w 2731128"/>
                  <a:gd name="connsiteY6" fmla="*/ 2765267 h 2801358"/>
                  <a:gd name="connsiteX7" fmla="*/ 2594403 w 2731128"/>
                  <a:gd name="connsiteY7" fmla="*/ 2764696 h 2801358"/>
                  <a:gd name="connsiteX8" fmla="*/ 782385 w 2731128"/>
                  <a:gd name="connsiteY8" fmla="*/ 2801358 h 2801358"/>
                  <a:gd name="connsiteX9" fmla="*/ 5185 w 2731128"/>
                  <a:gd name="connsiteY9" fmla="*/ 2593044 h 2801358"/>
                  <a:gd name="connsiteX10" fmla="*/ 266298 w 2731128"/>
                  <a:gd name="connsiteY10" fmla="*/ 2153811 h 2801358"/>
                  <a:gd name="connsiteX11" fmla="*/ 269155 w 2731128"/>
                  <a:gd name="connsiteY11" fmla="*/ 2152668 h 2801358"/>
                  <a:gd name="connsiteX12" fmla="*/ 543453 w 2731128"/>
                  <a:gd name="connsiteY12" fmla="*/ 2153240 h 2801358"/>
                  <a:gd name="connsiteX13" fmla="*/ 549739 w 2731128"/>
                  <a:gd name="connsiteY13" fmla="*/ 2155526 h 2801358"/>
                  <a:gd name="connsiteX14" fmla="*/ 747462 w 2731128"/>
                  <a:gd name="connsiteY14" fmla="*/ 2181813 h 2801358"/>
                  <a:gd name="connsiteX15" fmla="*/ 750891 w 2731128"/>
                  <a:gd name="connsiteY15" fmla="*/ 2181813 h 2801358"/>
                  <a:gd name="connsiteX16" fmla="*/ 763463 w 2731128"/>
                  <a:gd name="connsiteY16" fmla="*/ 2156097 h 2801358"/>
                  <a:gd name="connsiteX17" fmla="*/ 753748 w 2731128"/>
                  <a:gd name="connsiteY17" fmla="*/ 2143525 h 2801358"/>
                  <a:gd name="connsiteX18" fmla="*/ 694317 w 2731128"/>
                  <a:gd name="connsiteY18" fmla="*/ 2010376 h 2801358"/>
                  <a:gd name="connsiteX19" fmla="*/ 665173 w 2731128"/>
                  <a:gd name="connsiteY19" fmla="*/ 1980661 h 2801358"/>
                  <a:gd name="connsiteX20" fmla="*/ 641172 w 2731128"/>
                  <a:gd name="connsiteY20" fmla="*/ 1970946 h 2801358"/>
                  <a:gd name="connsiteX21" fmla="*/ 555454 w 2731128"/>
                  <a:gd name="connsiteY21" fmla="*/ 1953231 h 2801358"/>
                  <a:gd name="connsiteX22" fmla="*/ 306299 w 2731128"/>
                  <a:gd name="connsiteY22" fmla="*/ 1973232 h 2801358"/>
                  <a:gd name="connsiteX23" fmla="*/ 70289 w 2731128"/>
                  <a:gd name="connsiteY23" fmla="*/ 1953802 h 2801358"/>
                  <a:gd name="connsiteX24" fmla="*/ 133149 w 2731128"/>
                  <a:gd name="connsiteY24" fmla="*/ 1856655 h 2801358"/>
                  <a:gd name="connsiteX25" fmla="*/ 127434 w 2731128"/>
                  <a:gd name="connsiteY25" fmla="*/ 1732078 h 2801358"/>
                  <a:gd name="connsiteX26" fmla="*/ 0 w 2731128"/>
                  <a:gd name="connsiteY26" fmla="*/ 1622930 h 2801358"/>
                  <a:gd name="connsiteX27" fmla="*/ 205724 w 2731128"/>
                  <a:gd name="connsiteY27" fmla="*/ 1596072 h 2801358"/>
                  <a:gd name="connsiteX28" fmla="*/ 257154 w 2731128"/>
                  <a:gd name="connsiteY28" fmla="*/ 1580071 h 2801358"/>
                  <a:gd name="connsiteX29" fmla="*/ 358873 w 2731128"/>
                  <a:gd name="connsiteY29" fmla="*/ 1557213 h 2801358"/>
                  <a:gd name="connsiteX30" fmla="*/ 389732 w 2731128"/>
                  <a:gd name="connsiteY30" fmla="*/ 1545212 h 2801358"/>
                  <a:gd name="connsiteX31" fmla="*/ 496594 w 2731128"/>
                  <a:gd name="connsiteY31" fmla="*/ 1495496 h 2801358"/>
                  <a:gd name="connsiteX32" fmla="*/ 561168 w 2731128"/>
                  <a:gd name="connsiteY32" fmla="*/ 1446922 h 2801358"/>
                  <a:gd name="connsiteX33" fmla="*/ 588598 w 2731128"/>
                  <a:gd name="connsiteY33" fmla="*/ 1332060 h 2801358"/>
                  <a:gd name="connsiteX34" fmla="*/ 595456 w 2731128"/>
                  <a:gd name="connsiteY34" fmla="*/ 1076048 h 2801358"/>
                  <a:gd name="connsiteX35" fmla="*/ 586884 w 2731128"/>
                  <a:gd name="connsiteY35" fmla="*/ 886897 h 2801358"/>
                  <a:gd name="connsiteX36" fmla="*/ 614313 w 2731128"/>
                  <a:gd name="connsiteY36" fmla="*/ 677745 h 2801358"/>
                  <a:gd name="connsiteX37" fmla="*/ 710318 w 2731128"/>
                  <a:gd name="connsiteY37" fmla="*/ 530881 h 2801358"/>
                  <a:gd name="connsiteX38" fmla="*/ 770320 w 2731128"/>
                  <a:gd name="connsiteY38" fmla="*/ 472021 h 2801358"/>
                  <a:gd name="connsiteX39" fmla="*/ 1458923 w 2731128"/>
                  <a:gd name="connsiteY39" fmla="*/ 0 h 2801358"/>
                  <a:gd name="connsiteX40" fmla="*/ 1460637 w 2731128"/>
                  <a:gd name="connsiteY40" fmla="*/ 0 h 2801358"/>
                  <a:gd name="connsiteX41" fmla="*/ 1550356 w 2731128"/>
                  <a:gd name="connsiteY41" fmla="*/ 29716 h 2801358"/>
                  <a:gd name="connsiteX0" fmla="*/ 1550356 w 2740446"/>
                  <a:gd name="connsiteY0" fmla="*/ 29716 h 3583481"/>
                  <a:gd name="connsiteX1" fmla="*/ 1818939 w 2740446"/>
                  <a:gd name="connsiteY1" fmla="*/ 176579 h 3583481"/>
                  <a:gd name="connsiteX2" fmla="*/ 2097809 w 2740446"/>
                  <a:gd name="connsiteY2" fmla="*/ 361731 h 3583481"/>
                  <a:gd name="connsiteX3" fmla="*/ 2502398 w 2740446"/>
                  <a:gd name="connsiteY3" fmla="*/ 974330 h 3583481"/>
                  <a:gd name="connsiteX4" fmla="*/ 2593831 w 2740446"/>
                  <a:gd name="connsiteY4" fmla="*/ 1389777 h 3583481"/>
                  <a:gd name="connsiteX5" fmla="*/ 2619547 w 2740446"/>
                  <a:gd name="connsiteY5" fmla="*/ 2749838 h 3583481"/>
                  <a:gd name="connsiteX6" fmla="*/ 2604118 w 2740446"/>
                  <a:gd name="connsiteY6" fmla="*/ 2765267 h 3583481"/>
                  <a:gd name="connsiteX7" fmla="*/ 2606624 w 2740446"/>
                  <a:gd name="connsiteY7" fmla="*/ 3583481 h 3583481"/>
                  <a:gd name="connsiteX8" fmla="*/ 782385 w 2740446"/>
                  <a:gd name="connsiteY8" fmla="*/ 2801358 h 3583481"/>
                  <a:gd name="connsiteX9" fmla="*/ 5185 w 2740446"/>
                  <a:gd name="connsiteY9" fmla="*/ 2593044 h 3583481"/>
                  <a:gd name="connsiteX10" fmla="*/ 266298 w 2740446"/>
                  <a:gd name="connsiteY10" fmla="*/ 2153811 h 3583481"/>
                  <a:gd name="connsiteX11" fmla="*/ 269155 w 2740446"/>
                  <a:gd name="connsiteY11" fmla="*/ 2152668 h 3583481"/>
                  <a:gd name="connsiteX12" fmla="*/ 543453 w 2740446"/>
                  <a:gd name="connsiteY12" fmla="*/ 2153240 h 3583481"/>
                  <a:gd name="connsiteX13" fmla="*/ 549739 w 2740446"/>
                  <a:gd name="connsiteY13" fmla="*/ 2155526 h 3583481"/>
                  <a:gd name="connsiteX14" fmla="*/ 747462 w 2740446"/>
                  <a:gd name="connsiteY14" fmla="*/ 2181813 h 3583481"/>
                  <a:gd name="connsiteX15" fmla="*/ 750891 w 2740446"/>
                  <a:gd name="connsiteY15" fmla="*/ 2181813 h 3583481"/>
                  <a:gd name="connsiteX16" fmla="*/ 763463 w 2740446"/>
                  <a:gd name="connsiteY16" fmla="*/ 2156097 h 3583481"/>
                  <a:gd name="connsiteX17" fmla="*/ 753748 w 2740446"/>
                  <a:gd name="connsiteY17" fmla="*/ 2143525 h 3583481"/>
                  <a:gd name="connsiteX18" fmla="*/ 694317 w 2740446"/>
                  <a:gd name="connsiteY18" fmla="*/ 2010376 h 3583481"/>
                  <a:gd name="connsiteX19" fmla="*/ 665173 w 2740446"/>
                  <a:gd name="connsiteY19" fmla="*/ 1980661 h 3583481"/>
                  <a:gd name="connsiteX20" fmla="*/ 641172 w 2740446"/>
                  <a:gd name="connsiteY20" fmla="*/ 1970946 h 3583481"/>
                  <a:gd name="connsiteX21" fmla="*/ 555454 w 2740446"/>
                  <a:gd name="connsiteY21" fmla="*/ 1953231 h 3583481"/>
                  <a:gd name="connsiteX22" fmla="*/ 306299 w 2740446"/>
                  <a:gd name="connsiteY22" fmla="*/ 1973232 h 3583481"/>
                  <a:gd name="connsiteX23" fmla="*/ 70289 w 2740446"/>
                  <a:gd name="connsiteY23" fmla="*/ 1953802 h 3583481"/>
                  <a:gd name="connsiteX24" fmla="*/ 133149 w 2740446"/>
                  <a:gd name="connsiteY24" fmla="*/ 1856655 h 3583481"/>
                  <a:gd name="connsiteX25" fmla="*/ 127434 w 2740446"/>
                  <a:gd name="connsiteY25" fmla="*/ 1732078 h 3583481"/>
                  <a:gd name="connsiteX26" fmla="*/ 0 w 2740446"/>
                  <a:gd name="connsiteY26" fmla="*/ 1622930 h 3583481"/>
                  <a:gd name="connsiteX27" fmla="*/ 205724 w 2740446"/>
                  <a:gd name="connsiteY27" fmla="*/ 1596072 h 3583481"/>
                  <a:gd name="connsiteX28" fmla="*/ 257154 w 2740446"/>
                  <a:gd name="connsiteY28" fmla="*/ 1580071 h 3583481"/>
                  <a:gd name="connsiteX29" fmla="*/ 358873 w 2740446"/>
                  <a:gd name="connsiteY29" fmla="*/ 1557213 h 3583481"/>
                  <a:gd name="connsiteX30" fmla="*/ 389732 w 2740446"/>
                  <a:gd name="connsiteY30" fmla="*/ 1545212 h 3583481"/>
                  <a:gd name="connsiteX31" fmla="*/ 496594 w 2740446"/>
                  <a:gd name="connsiteY31" fmla="*/ 1495496 h 3583481"/>
                  <a:gd name="connsiteX32" fmla="*/ 561168 w 2740446"/>
                  <a:gd name="connsiteY32" fmla="*/ 1446922 h 3583481"/>
                  <a:gd name="connsiteX33" fmla="*/ 588598 w 2740446"/>
                  <a:gd name="connsiteY33" fmla="*/ 1332060 h 3583481"/>
                  <a:gd name="connsiteX34" fmla="*/ 595456 w 2740446"/>
                  <a:gd name="connsiteY34" fmla="*/ 1076048 h 3583481"/>
                  <a:gd name="connsiteX35" fmla="*/ 586884 w 2740446"/>
                  <a:gd name="connsiteY35" fmla="*/ 886897 h 3583481"/>
                  <a:gd name="connsiteX36" fmla="*/ 614313 w 2740446"/>
                  <a:gd name="connsiteY36" fmla="*/ 677745 h 3583481"/>
                  <a:gd name="connsiteX37" fmla="*/ 710318 w 2740446"/>
                  <a:gd name="connsiteY37" fmla="*/ 530881 h 3583481"/>
                  <a:gd name="connsiteX38" fmla="*/ 770320 w 2740446"/>
                  <a:gd name="connsiteY38" fmla="*/ 472021 h 3583481"/>
                  <a:gd name="connsiteX39" fmla="*/ 1458923 w 2740446"/>
                  <a:gd name="connsiteY39" fmla="*/ 0 h 3583481"/>
                  <a:gd name="connsiteX40" fmla="*/ 1460637 w 2740446"/>
                  <a:gd name="connsiteY40" fmla="*/ 0 h 3583481"/>
                  <a:gd name="connsiteX41" fmla="*/ 1550356 w 2740446"/>
                  <a:gd name="connsiteY41" fmla="*/ 29716 h 3583481"/>
                  <a:gd name="connsiteX0" fmla="*/ 1550356 w 2619984"/>
                  <a:gd name="connsiteY0" fmla="*/ 29716 h 3583481"/>
                  <a:gd name="connsiteX1" fmla="*/ 1818939 w 2619984"/>
                  <a:gd name="connsiteY1" fmla="*/ 176579 h 3583481"/>
                  <a:gd name="connsiteX2" fmla="*/ 2097809 w 2619984"/>
                  <a:gd name="connsiteY2" fmla="*/ 361731 h 3583481"/>
                  <a:gd name="connsiteX3" fmla="*/ 2502398 w 2619984"/>
                  <a:gd name="connsiteY3" fmla="*/ 974330 h 3583481"/>
                  <a:gd name="connsiteX4" fmla="*/ 2593831 w 2619984"/>
                  <a:gd name="connsiteY4" fmla="*/ 1389777 h 3583481"/>
                  <a:gd name="connsiteX5" fmla="*/ 2619547 w 2619984"/>
                  <a:gd name="connsiteY5" fmla="*/ 2749838 h 3583481"/>
                  <a:gd name="connsiteX6" fmla="*/ 2604118 w 2619984"/>
                  <a:gd name="connsiteY6" fmla="*/ 2765267 h 3583481"/>
                  <a:gd name="connsiteX7" fmla="*/ 2606624 w 2619984"/>
                  <a:gd name="connsiteY7" fmla="*/ 3583481 h 3583481"/>
                  <a:gd name="connsiteX8" fmla="*/ 782385 w 2619984"/>
                  <a:gd name="connsiteY8" fmla="*/ 2801358 h 3583481"/>
                  <a:gd name="connsiteX9" fmla="*/ 5185 w 2619984"/>
                  <a:gd name="connsiteY9" fmla="*/ 2593044 h 3583481"/>
                  <a:gd name="connsiteX10" fmla="*/ 266298 w 2619984"/>
                  <a:gd name="connsiteY10" fmla="*/ 2153811 h 3583481"/>
                  <a:gd name="connsiteX11" fmla="*/ 269155 w 2619984"/>
                  <a:gd name="connsiteY11" fmla="*/ 2152668 h 3583481"/>
                  <a:gd name="connsiteX12" fmla="*/ 543453 w 2619984"/>
                  <a:gd name="connsiteY12" fmla="*/ 2153240 h 3583481"/>
                  <a:gd name="connsiteX13" fmla="*/ 549739 w 2619984"/>
                  <a:gd name="connsiteY13" fmla="*/ 2155526 h 3583481"/>
                  <a:gd name="connsiteX14" fmla="*/ 747462 w 2619984"/>
                  <a:gd name="connsiteY14" fmla="*/ 2181813 h 3583481"/>
                  <a:gd name="connsiteX15" fmla="*/ 750891 w 2619984"/>
                  <a:gd name="connsiteY15" fmla="*/ 2181813 h 3583481"/>
                  <a:gd name="connsiteX16" fmla="*/ 763463 w 2619984"/>
                  <a:gd name="connsiteY16" fmla="*/ 2156097 h 3583481"/>
                  <a:gd name="connsiteX17" fmla="*/ 753748 w 2619984"/>
                  <a:gd name="connsiteY17" fmla="*/ 2143525 h 3583481"/>
                  <a:gd name="connsiteX18" fmla="*/ 694317 w 2619984"/>
                  <a:gd name="connsiteY18" fmla="*/ 2010376 h 3583481"/>
                  <a:gd name="connsiteX19" fmla="*/ 665173 w 2619984"/>
                  <a:gd name="connsiteY19" fmla="*/ 1980661 h 3583481"/>
                  <a:gd name="connsiteX20" fmla="*/ 641172 w 2619984"/>
                  <a:gd name="connsiteY20" fmla="*/ 1970946 h 3583481"/>
                  <a:gd name="connsiteX21" fmla="*/ 555454 w 2619984"/>
                  <a:gd name="connsiteY21" fmla="*/ 1953231 h 3583481"/>
                  <a:gd name="connsiteX22" fmla="*/ 306299 w 2619984"/>
                  <a:gd name="connsiteY22" fmla="*/ 1973232 h 3583481"/>
                  <a:gd name="connsiteX23" fmla="*/ 70289 w 2619984"/>
                  <a:gd name="connsiteY23" fmla="*/ 1953802 h 3583481"/>
                  <a:gd name="connsiteX24" fmla="*/ 133149 w 2619984"/>
                  <a:gd name="connsiteY24" fmla="*/ 1856655 h 3583481"/>
                  <a:gd name="connsiteX25" fmla="*/ 127434 w 2619984"/>
                  <a:gd name="connsiteY25" fmla="*/ 1732078 h 3583481"/>
                  <a:gd name="connsiteX26" fmla="*/ 0 w 2619984"/>
                  <a:gd name="connsiteY26" fmla="*/ 1622930 h 3583481"/>
                  <a:gd name="connsiteX27" fmla="*/ 205724 w 2619984"/>
                  <a:gd name="connsiteY27" fmla="*/ 1596072 h 3583481"/>
                  <a:gd name="connsiteX28" fmla="*/ 257154 w 2619984"/>
                  <a:gd name="connsiteY28" fmla="*/ 1580071 h 3583481"/>
                  <a:gd name="connsiteX29" fmla="*/ 358873 w 2619984"/>
                  <a:gd name="connsiteY29" fmla="*/ 1557213 h 3583481"/>
                  <a:gd name="connsiteX30" fmla="*/ 389732 w 2619984"/>
                  <a:gd name="connsiteY30" fmla="*/ 1545212 h 3583481"/>
                  <a:gd name="connsiteX31" fmla="*/ 496594 w 2619984"/>
                  <a:gd name="connsiteY31" fmla="*/ 1495496 h 3583481"/>
                  <a:gd name="connsiteX32" fmla="*/ 561168 w 2619984"/>
                  <a:gd name="connsiteY32" fmla="*/ 1446922 h 3583481"/>
                  <a:gd name="connsiteX33" fmla="*/ 588598 w 2619984"/>
                  <a:gd name="connsiteY33" fmla="*/ 1332060 h 3583481"/>
                  <a:gd name="connsiteX34" fmla="*/ 595456 w 2619984"/>
                  <a:gd name="connsiteY34" fmla="*/ 1076048 h 3583481"/>
                  <a:gd name="connsiteX35" fmla="*/ 586884 w 2619984"/>
                  <a:gd name="connsiteY35" fmla="*/ 886897 h 3583481"/>
                  <a:gd name="connsiteX36" fmla="*/ 614313 w 2619984"/>
                  <a:gd name="connsiteY36" fmla="*/ 677745 h 3583481"/>
                  <a:gd name="connsiteX37" fmla="*/ 710318 w 2619984"/>
                  <a:gd name="connsiteY37" fmla="*/ 530881 h 3583481"/>
                  <a:gd name="connsiteX38" fmla="*/ 770320 w 2619984"/>
                  <a:gd name="connsiteY38" fmla="*/ 472021 h 3583481"/>
                  <a:gd name="connsiteX39" fmla="*/ 1458923 w 2619984"/>
                  <a:gd name="connsiteY39" fmla="*/ 0 h 3583481"/>
                  <a:gd name="connsiteX40" fmla="*/ 1460637 w 2619984"/>
                  <a:gd name="connsiteY40" fmla="*/ 0 h 3583481"/>
                  <a:gd name="connsiteX41" fmla="*/ 1550356 w 2619984"/>
                  <a:gd name="connsiteY41" fmla="*/ 29716 h 3583481"/>
                  <a:gd name="connsiteX0" fmla="*/ 1550356 w 2746639"/>
                  <a:gd name="connsiteY0" fmla="*/ 29716 h 3583481"/>
                  <a:gd name="connsiteX1" fmla="*/ 1818939 w 2746639"/>
                  <a:gd name="connsiteY1" fmla="*/ 176579 h 3583481"/>
                  <a:gd name="connsiteX2" fmla="*/ 2097809 w 2746639"/>
                  <a:gd name="connsiteY2" fmla="*/ 361731 h 3583481"/>
                  <a:gd name="connsiteX3" fmla="*/ 2502398 w 2746639"/>
                  <a:gd name="connsiteY3" fmla="*/ 974330 h 3583481"/>
                  <a:gd name="connsiteX4" fmla="*/ 2593831 w 2746639"/>
                  <a:gd name="connsiteY4" fmla="*/ 1389777 h 3583481"/>
                  <a:gd name="connsiteX5" fmla="*/ 2619547 w 2746639"/>
                  <a:gd name="connsiteY5" fmla="*/ 2749838 h 3583481"/>
                  <a:gd name="connsiteX6" fmla="*/ 2606624 w 2746639"/>
                  <a:gd name="connsiteY6" fmla="*/ 3583481 h 3583481"/>
                  <a:gd name="connsiteX7" fmla="*/ 782385 w 2746639"/>
                  <a:gd name="connsiteY7" fmla="*/ 2801358 h 3583481"/>
                  <a:gd name="connsiteX8" fmla="*/ 5185 w 2746639"/>
                  <a:gd name="connsiteY8" fmla="*/ 2593044 h 3583481"/>
                  <a:gd name="connsiteX9" fmla="*/ 266298 w 2746639"/>
                  <a:gd name="connsiteY9" fmla="*/ 2153811 h 3583481"/>
                  <a:gd name="connsiteX10" fmla="*/ 269155 w 2746639"/>
                  <a:gd name="connsiteY10" fmla="*/ 2152668 h 3583481"/>
                  <a:gd name="connsiteX11" fmla="*/ 543453 w 2746639"/>
                  <a:gd name="connsiteY11" fmla="*/ 2153240 h 3583481"/>
                  <a:gd name="connsiteX12" fmla="*/ 549739 w 2746639"/>
                  <a:gd name="connsiteY12" fmla="*/ 2155526 h 3583481"/>
                  <a:gd name="connsiteX13" fmla="*/ 747462 w 2746639"/>
                  <a:gd name="connsiteY13" fmla="*/ 2181813 h 3583481"/>
                  <a:gd name="connsiteX14" fmla="*/ 750891 w 2746639"/>
                  <a:gd name="connsiteY14" fmla="*/ 2181813 h 3583481"/>
                  <a:gd name="connsiteX15" fmla="*/ 763463 w 2746639"/>
                  <a:gd name="connsiteY15" fmla="*/ 2156097 h 3583481"/>
                  <a:gd name="connsiteX16" fmla="*/ 753748 w 2746639"/>
                  <a:gd name="connsiteY16" fmla="*/ 2143525 h 3583481"/>
                  <a:gd name="connsiteX17" fmla="*/ 694317 w 2746639"/>
                  <a:gd name="connsiteY17" fmla="*/ 2010376 h 3583481"/>
                  <a:gd name="connsiteX18" fmla="*/ 665173 w 2746639"/>
                  <a:gd name="connsiteY18" fmla="*/ 1980661 h 3583481"/>
                  <a:gd name="connsiteX19" fmla="*/ 641172 w 2746639"/>
                  <a:gd name="connsiteY19" fmla="*/ 1970946 h 3583481"/>
                  <a:gd name="connsiteX20" fmla="*/ 555454 w 2746639"/>
                  <a:gd name="connsiteY20" fmla="*/ 1953231 h 3583481"/>
                  <a:gd name="connsiteX21" fmla="*/ 306299 w 2746639"/>
                  <a:gd name="connsiteY21" fmla="*/ 1973232 h 3583481"/>
                  <a:gd name="connsiteX22" fmla="*/ 70289 w 2746639"/>
                  <a:gd name="connsiteY22" fmla="*/ 1953802 h 3583481"/>
                  <a:gd name="connsiteX23" fmla="*/ 133149 w 2746639"/>
                  <a:gd name="connsiteY23" fmla="*/ 1856655 h 3583481"/>
                  <a:gd name="connsiteX24" fmla="*/ 127434 w 2746639"/>
                  <a:gd name="connsiteY24" fmla="*/ 1732078 h 3583481"/>
                  <a:gd name="connsiteX25" fmla="*/ 0 w 2746639"/>
                  <a:gd name="connsiteY25" fmla="*/ 1622930 h 3583481"/>
                  <a:gd name="connsiteX26" fmla="*/ 205724 w 2746639"/>
                  <a:gd name="connsiteY26" fmla="*/ 1596072 h 3583481"/>
                  <a:gd name="connsiteX27" fmla="*/ 257154 w 2746639"/>
                  <a:gd name="connsiteY27" fmla="*/ 1580071 h 3583481"/>
                  <a:gd name="connsiteX28" fmla="*/ 358873 w 2746639"/>
                  <a:gd name="connsiteY28" fmla="*/ 1557213 h 3583481"/>
                  <a:gd name="connsiteX29" fmla="*/ 389732 w 2746639"/>
                  <a:gd name="connsiteY29" fmla="*/ 1545212 h 3583481"/>
                  <a:gd name="connsiteX30" fmla="*/ 496594 w 2746639"/>
                  <a:gd name="connsiteY30" fmla="*/ 1495496 h 3583481"/>
                  <a:gd name="connsiteX31" fmla="*/ 561168 w 2746639"/>
                  <a:gd name="connsiteY31" fmla="*/ 1446922 h 3583481"/>
                  <a:gd name="connsiteX32" fmla="*/ 588598 w 2746639"/>
                  <a:gd name="connsiteY32" fmla="*/ 1332060 h 3583481"/>
                  <a:gd name="connsiteX33" fmla="*/ 595456 w 2746639"/>
                  <a:gd name="connsiteY33" fmla="*/ 1076048 h 3583481"/>
                  <a:gd name="connsiteX34" fmla="*/ 586884 w 2746639"/>
                  <a:gd name="connsiteY34" fmla="*/ 886897 h 3583481"/>
                  <a:gd name="connsiteX35" fmla="*/ 614313 w 2746639"/>
                  <a:gd name="connsiteY35" fmla="*/ 677745 h 3583481"/>
                  <a:gd name="connsiteX36" fmla="*/ 710318 w 2746639"/>
                  <a:gd name="connsiteY36" fmla="*/ 530881 h 3583481"/>
                  <a:gd name="connsiteX37" fmla="*/ 770320 w 2746639"/>
                  <a:gd name="connsiteY37" fmla="*/ 472021 h 3583481"/>
                  <a:gd name="connsiteX38" fmla="*/ 1458923 w 2746639"/>
                  <a:gd name="connsiteY38" fmla="*/ 0 h 3583481"/>
                  <a:gd name="connsiteX39" fmla="*/ 1460637 w 2746639"/>
                  <a:gd name="connsiteY39" fmla="*/ 0 h 3583481"/>
                  <a:gd name="connsiteX40" fmla="*/ 1550356 w 2746639"/>
                  <a:gd name="connsiteY40" fmla="*/ 29716 h 3583481"/>
                  <a:gd name="connsiteX0" fmla="*/ 1550356 w 2741348"/>
                  <a:gd name="connsiteY0" fmla="*/ 29716 h 3583481"/>
                  <a:gd name="connsiteX1" fmla="*/ 1818939 w 2741348"/>
                  <a:gd name="connsiteY1" fmla="*/ 176579 h 3583481"/>
                  <a:gd name="connsiteX2" fmla="*/ 2097809 w 2741348"/>
                  <a:gd name="connsiteY2" fmla="*/ 361731 h 3583481"/>
                  <a:gd name="connsiteX3" fmla="*/ 2502398 w 2741348"/>
                  <a:gd name="connsiteY3" fmla="*/ 974330 h 3583481"/>
                  <a:gd name="connsiteX4" fmla="*/ 2593831 w 2741348"/>
                  <a:gd name="connsiteY4" fmla="*/ 1389777 h 3583481"/>
                  <a:gd name="connsiteX5" fmla="*/ 2606624 w 2741348"/>
                  <a:gd name="connsiteY5" fmla="*/ 3583481 h 3583481"/>
                  <a:gd name="connsiteX6" fmla="*/ 782385 w 2741348"/>
                  <a:gd name="connsiteY6" fmla="*/ 2801358 h 3583481"/>
                  <a:gd name="connsiteX7" fmla="*/ 5185 w 2741348"/>
                  <a:gd name="connsiteY7" fmla="*/ 2593044 h 3583481"/>
                  <a:gd name="connsiteX8" fmla="*/ 266298 w 2741348"/>
                  <a:gd name="connsiteY8" fmla="*/ 2153811 h 3583481"/>
                  <a:gd name="connsiteX9" fmla="*/ 269155 w 2741348"/>
                  <a:gd name="connsiteY9" fmla="*/ 2152668 h 3583481"/>
                  <a:gd name="connsiteX10" fmla="*/ 543453 w 2741348"/>
                  <a:gd name="connsiteY10" fmla="*/ 2153240 h 3583481"/>
                  <a:gd name="connsiteX11" fmla="*/ 549739 w 2741348"/>
                  <a:gd name="connsiteY11" fmla="*/ 2155526 h 3583481"/>
                  <a:gd name="connsiteX12" fmla="*/ 747462 w 2741348"/>
                  <a:gd name="connsiteY12" fmla="*/ 2181813 h 3583481"/>
                  <a:gd name="connsiteX13" fmla="*/ 750891 w 2741348"/>
                  <a:gd name="connsiteY13" fmla="*/ 2181813 h 3583481"/>
                  <a:gd name="connsiteX14" fmla="*/ 763463 w 2741348"/>
                  <a:gd name="connsiteY14" fmla="*/ 2156097 h 3583481"/>
                  <a:gd name="connsiteX15" fmla="*/ 753748 w 2741348"/>
                  <a:gd name="connsiteY15" fmla="*/ 2143525 h 3583481"/>
                  <a:gd name="connsiteX16" fmla="*/ 694317 w 2741348"/>
                  <a:gd name="connsiteY16" fmla="*/ 2010376 h 3583481"/>
                  <a:gd name="connsiteX17" fmla="*/ 665173 w 2741348"/>
                  <a:gd name="connsiteY17" fmla="*/ 1980661 h 3583481"/>
                  <a:gd name="connsiteX18" fmla="*/ 641172 w 2741348"/>
                  <a:gd name="connsiteY18" fmla="*/ 1970946 h 3583481"/>
                  <a:gd name="connsiteX19" fmla="*/ 555454 w 2741348"/>
                  <a:gd name="connsiteY19" fmla="*/ 1953231 h 3583481"/>
                  <a:gd name="connsiteX20" fmla="*/ 306299 w 2741348"/>
                  <a:gd name="connsiteY20" fmla="*/ 1973232 h 3583481"/>
                  <a:gd name="connsiteX21" fmla="*/ 70289 w 2741348"/>
                  <a:gd name="connsiteY21" fmla="*/ 1953802 h 3583481"/>
                  <a:gd name="connsiteX22" fmla="*/ 133149 w 2741348"/>
                  <a:gd name="connsiteY22" fmla="*/ 1856655 h 3583481"/>
                  <a:gd name="connsiteX23" fmla="*/ 127434 w 2741348"/>
                  <a:gd name="connsiteY23" fmla="*/ 1732078 h 3583481"/>
                  <a:gd name="connsiteX24" fmla="*/ 0 w 2741348"/>
                  <a:gd name="connsiteY24" fmla="*/ 1622930 h 3583481"/>
                  <a:gd name="connsiteX25" fmla="*/ 205724 w 2741348"/>
                  <a:gd name="connsiteY25" fmla="*/ 1596072 h 3583481"/>
                  <a:gd name="connsiteX26" fmla="*/ 257154 w 2741348"/>
                  <a:gd name="connsiteY26" fmla="*/ 1580071 h 3583481"/>
                  <a:gd name="connsiteX27" fmla="*/ 358873 w 2741348"/>
                  <a:gd name="connsiteY27" fmla="*/ 1557213 h 3583481"/>
                  <a:gd name="connsiteX28" fmla="*/ 389732 w 2741348"/>
                  <a:gd name="connsiteY28" fmla="*/ 1545212 h 3583481"/>
                  <a:gd name="connsiteX29" fmla="*/ 496594 w 2741348"/>
                  <a:gd name="connsiteY29" fmla="*/ 1495496 h 3583481"/>
                  <a:gd name="connsiteX30" fmla="*/ 561168 w 2741348"/>
                  <a:gd name="connsiteY30" fmla="*/ 1446922 h 3583481"/>
                  <a:gd name="connsiteX31" fmla="*/ 588598 w 2741348"/>
                  <a:gd name="connsiteY31" fmla="*/ 1332060 h 3583481"/>
                  <a:gd name="connsiteX32" fmla="*/ 595456 w 2741348"/>
                  <a:gd name="connsiteY32" fmla="*/ 1076048 h 3583481"/>
                  <a:gd name="connsiteX33" fmla="*/ 586884 w 2741348"/>
                  <a:gd name="connsiteY33" fmla="*/ 886897 h 3583481"/>
                  <a:gd name="connsiteX34" fmla="*/ 614313 w 2741348"/>
                  <a:gd name="connsiteY34" fmla="*/ 677745 h 3583481"/>
                  <a:gd name="connsiteX35" fmla="*/ 710318 w 2741348"/>
                  <a:gd name="connsiteY35" fmla="*/ 530881 h 3583481"/>
                  <a:gd name="connsiteX36" fmla="*/ 770320 w 2741348"/>
                  <a:gd name="connsiteY36" fmla="*/ 472021 h 3583481"/>
                  <a:gd name="connsiteX37" fmla="*/ 1458923 w 2741348"/>
                  <a:gd name="connsiteY37" fmla="*/ 0 h 3583481"/>
                  <a:gd name="connsiteX38" fmla="*/ 1460637 w 2741348"/>
                  <a:gd name="connsiteY38" fmla="*/ 0 h 3583481"/>
                  <a:gd name="connsiteX39" fmla="*/ 1550356 w 2741348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782385 w 2627289"/>
                  <a:gd name="connsiteY6" fmla="*/ 2801358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24565 w 2627289"/>
                  <a:gd name="connsiteY6" fmla="*/ 3546819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61227 w 2627289"/>
                  <a:gd name="connsiteY6" fmla="*/ 3571260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76680"/>
                  <a:gd name="connsiteY0" fmla="*/ 29716 h 3700834"/>
                  <a:gd name="connsiteX1" fmla="*/ 1818939 w 2676680"/>
                  <a:gd name="connsiteY1" fmla="*/ 176579 h 3700834"/>
                  <a:gd name="connsiteX2" fmla="*/ 2097809 w 2676680"/>
                  <a:gd name="connsiteY2" fmla="*/ 361731 h 3700834"/>
                  <a:gd name="connsiteX3" fmla="*/ 2502398 w 2676680"/>
                  <a:gd name="connsiteY3" fmla="*/ 974330 h 3700834"/>
                  <a:gd name="connsiteX4" fmla="*/ 2593831 w 2676680"/>
                  <a:gd name="connsiteY4" fmla="*/ 1389777 h 3700834"/>
                  <a:gd name="connsiteX5" fmla="*/ 2606624 w 2676680"/>
                  <a:gd name="connsiteY5" fmla="*/ 3583481 h 3700834"/>
                  <a:gd name="connsiteX6" fmla="*/ 1655413 w 2676680"/>
                  <a:gd name="connsiteY6" fmla="*/ 3351860 h 3700834"/>
                  <a:gd name="connsiteX7" fmla="*/ 1258993 w 2676680"/>
                  <a:gd name="connsiteY7" fmla="*/ 2923564 h 3700834"/>
                  <a:gd name="connsiteX8" fmla="*/ 5185 w 2676680"/>
                  <a:gd name="connsiteY8" fmla="*/ 2593044 h 3700834"/>
                  <a:gd name="connsiteX9" fmla="*/ 266298 w 2676680"/>
                  <a:gd name="connsiteY9" fmla="*/ 2153811 h 3700834"/>
                  <a:gd name="connsiteX10" fmla="*/ 269155 w 2676680"/>
                  <a:gd name="connsiteY10" fmla="*/ 2152668 h 3700834"/>
                  <a:gd name="connsiteX11" fmla="*/ 543453 w 2676680"/>
                  <a:gd name="connsiteY11" fmla="*/ 2153240 h 3700834"/>
                  <a:gd name="connsiteX12" fmla="*/ 549739 w 2676680"/>
                  <a:gd name="connsiteY12" fmla="*/ 2155526 h 3700834"/>
                  <a:gd name="connsiteX13" fmla="*/ 747462 w 2676680"/>
                  <a:gd name="connsiteY13" fmla="*/ 2181813 h 3700834"/>
                  <a:gd name="connsiteX14" fmla="*/ 750891 w 2676680"/>
                  <a:gd name="connsiteY14" fmla="*/ 2181813 h 3700834"/>
                  <a:gd name="connsiteX15" fmla="*/ 763463 w 2676680"/>
                  <a:gd name="connsiteY15" fmla="*/ 2156097 h 3700834"/>
                  <a:gd name="connsiteX16" fmla="*/ 753748 w 2676680"/>
                  <a:gd name="connsiteY16" fmla="*/ 2143525 h 3700834"/>
                  <a:gd name="connsiteX17" fmla="*/ 694317 w 2676680"/>
                  <a:gd name="connsiteY17" fmla="*/ 2010376 h 3700834"/>
                  <a:gd name="connsiteX18" fmla="*/ 665173 w 2676680"/>
                  <a:gd name="connsiteY18" fmla="*/ 1980661 h 3700834"/>
                  <a:gd name="connsiteX19" fmla="*/ 641172 w 2676680"/>
                  <a:gd name="connsiteY19" fmla="*/ 1970946 h 3700834"/>
                  <a:gd name="connsiteX20" fmla="*/ 555454 w 2676680"/>
                  <a:gd name="connsiteY20" fmla="*/ 1953231 h 3700834"/>
                  <a:gd name="connsiteX21" fmla="*/ 306299 w 2676680"/>
                  <a:gd name="connsiteY21" fmla="*/ 1973232 h 3700834"/>
                  <a:gd name="connsiteX22" fmla="*/ 70289 w 2676680"/>
                  <a:gd name="connsiteY22" fmla="*/ 1953802 h 3700834"/>
                  <a:gd name="connsiteX23" fmla="*/ 133149 w 2676680"/>
                  <a:gd name="connsiteY23" fmla="*/ 1856655 h 3700834"/>
                  <a:gd name="connsiteX24" fmla="*/ 127434 w 2676680"/>
                  <a:gd name="connsiteY24" fmla="*/ 1732078 h 3700834"/>
                  <a:gd name="connsiteX25" fmla="*/ 0 w 2676680"/>
                  <a:gd name="connsiteY25" fmla="*/ 1622930 h 3700834"/>
                  <a:gd name="connsiteX26" fmla="*/ 205724 w 2676680"/>
                  <a:gd name="connsiteY26" fmla="*/ 1596072 h 3700834"/>
                  <a:gd name="connsiteX27" fmla="*/ 257154 w 2676680"/>
                  <a:gd name="connsiteY27" fmla="*/ 1580071 h 3700834"/>
                  <a:gd name="connsiteX28" fmla="*/ 358873 w 2676680"/>
                  <a:gd name="connsiteY28" fmla="*/ 1557213 h 3700834"/>
                  <a:gd name="connsiteX29" fmla="*/ 389732 w 2676680"/>
                  <a:gd name="connsiteY29" fmla="*/ 1545212 h 3700834"/>
                  <a:gd name="connsiteX30" fmla="*/ 496594 w 2676680"/>
                  <a:gd name="connsiteY30" fmla="*/ 1495496 h 3700834"/>
                  <a:gd name="connsiteX31" fmla="*/ 561168 w 2676680"/>
                  <a:gd name="connsiteY31" fmla="*/ 1446922 h 3700834"/>
                  <a:gd name="connsiteX32" fmla="*/ 588598 w 2676680"/>
                  <a:gd name="connsiteY32" fmla="*/ 1332060 h 3700834"/>
                  <a:gd name="connsiteX33" fmla="*/ 595456 w 2676680"/>
                  <a:gd name="connsiteY33" fmla="*/ 1076048 h 3700834"/>
                  <a:gd name="connsiteX34" fmla="*/ 586884 w 2676680"/>
                  <a:gd name="connsiteY34" fmla="*/ 886897 h 3700834"/>
                  <a:gd name="connsiteX35" fmla="*/ 614313 w 2676680"/>
                  <a:gd name="connsiteY35" fmla="*/ 677745 h 3700834"/>
                  <a:gd name="connsiteX36" fmla="*/ 710318 w 2676680"/>
                  <a:gd name="connsiteY36" fmla="*/ 530881 h 3700834"/>
                  <a:gd name="connsiteX37" fmla="*/ 770320 w 2676680"/>
                  <a:gd name="connsiteY37" fmla="*/ 472021 h 3700834"/>
                  <a:gd name="connsiteX38" fmla="*/ 1458923 w 2676680"/>
                  <a:gd name="connsiteY38" fmla="*/ 0 h 3700834"/>
                  <a:gd name="connsiteX39" fmla="*/ 1460637 w 2676680"/>
                  <a:gd name="connsiteY39" fmla="*/ 0 h 3700834"/>
                  <a:gd name="connsiteX40" fmla="*/ 1550356 w 2676680"/>
                  <a:gd name="connsiteY40" fmla="*/ 29716 h 3700834"/>
                  <a:gd name="connsiteX0" fmla="*/ 1550356 w 2676680"/>
                  <a:gd name="connsiteY0" fmla="*/ 29716 h 3765404"/>
                  <a:gd name="connsiteX1" fmla="*/ 1818939 w 2676680"/>
                  <a:gd name="connsiteY1" fmla="*/ 176579 h 3765404"/>
                  <a:gd name="connsiteX2" fmla="*/ 2097809 w 2676680"/>
                  <a:gd name="connsiteY2" fmla="*/ 361731 h 3765404"/>
                  <a:gd name="connsiteX3" fmla="*/ 2502398 w 2676680"/>
                  <a:gd name="connsiteY3" fmla="*/ 974330 h 3765404"/>
                  <a:gd name="connsiteX4" fmla="*/ 2593831 w 2676680"/>
                  <a:gd name="connsiteY4" fmla="*/ 1389777 h 3765404"/>
                  <a:gd name="connsiteX5" fmla="*/ 2606624 w 2676680"/>
                  <a:gd name="connsiteY5" fmla="*/ 3583481 h 3765404"/>
                  <a:gd name="connsiteX6" fmla="*/ 1349896 w 2676680"/>
                  <a:gd name="connsiteY6" fmla="*/ 3608495 h 3765404"/>
                  <a:gd name="connsiteX7" fmla="*/ 1258993 w 2676680"/>
                  <a:gd name="connsiteY7" fmla="*/ 2923564 h 3765404"/>
                  <a:gd name="connsiteX8" fmla="*/ 5185 w 2676680"/>
                  <a:gd name="connsiteY8" fmla="*/ 2593044 h 3765404"/>
                  <a:gd name="connsiteX9" fmla="*/ 266298 w 2676680"/>
                  <a:gd name="connsiteY9" fmla="*/ 2153811 h 3765404"/>
                  <a:gd name="connsiteX10" fmla="*/ 269155 w 2676680"/>
                  <a:gd name="connsiteY10" fmla="*/ 2152668 h 3765404"/>
                  <a:gd name="connsiteX11" fmla="*/ 543453 w 2676680"/>
                  <a:gd name="connsiteY11" fmla="*/ 2153240 h 3765404"/>
                  <a:gd name="connsiteX12" fmla="*/ 549739 w 2676680"/>
                  <a:gd name="connsiteY12" fmla="*/ 2155526 h 3765404"/>
                  <a:gd name="connsiteX13" fmla="*/ 747462 w 2676680"/>
                  <a:gd name="connsiteY13" fmla="*/ 2181813 h 3765404"/>
                  <a:gd name="connsiteX14" fmla="*/ 750891 w 2676680"/>
                  <a:gd name="connsiteY14" fmla="*/ 2181813 h 3765404"/>
                  <a:gd name="connsiteX15" fmla="*/ 763463 w 2676680"/>
                  <a:gd name="connsiteY15" fmla="*/ 2156097 h 3765404"/>
                  <a:gd name="connsiteX16" fmla="*/ 753748 w 2676680"/>
                  <a:gd name="connsiteY16" fmla="*/ 2143525 h 3765404"/>
                  <a:gd name="connsiteX17" fmla="*/ 694317 w 2676680"/>
                  <a:gd name="connsiteY17" fmla="*/ 2010376 h 3765404"/>
                  <a:gd name="connsiteX18" fmla="*/ 665173 w 2676680"/>
                  <a:gd name="connsiteY18" fmla="*/ 1980661 h 3765404"/>
                  <a:gd name="connsiteX19" fmla="*/ 641172 w 2676680"/>
                  <a:gd name="connsiteY19" fmla="*/ 1970946 h 3765404"/>
                  <a:gd name="connsiteX20" fmla="*/ 555454 w 2676680"/>
                  <a:gd name="connsiteY20" fmla="*/ 1953231 h 3765404"/>
                  <a:gd name="connsiteX21" fmla="*/ 306299 w 2676680"/>
                  <a:gd name="connsiteY21" fmla="*/ 1973232 h 3765404"/>
                  <a:gd name="connsiteX22" fmla="*/ 70289 w 2676680"/>
                  <a:gd name="connsiteY22" fmla="*/ 1953802 h 3765404"/>
                  <a:gd name="connsiteX23" fmla="*/ 133149 w 2676680"/>
                  <a:gd name="connsiteY23" fmla="*/ 1856655 h 3765404"/>
                  <a:gd name="connsiteX24" fmla="*/ 127434 w 2676680"/>
                  <a:gd name="connsiteY24" fmla="*/ 1732078 h 3765404"/>
                  <a:gd name="connsiteX25" fmla="*/ 0 w 2676680"/>
                  <a:gd name="connsiteY25" fmla="*/ 1622930 h 3765404"/>
                  <a:gd name="connsiteX26" fmla="*/ 205724 w 2676680"/>
                  <a:gd name="connsiteY26" fmla="*/ 1596072 h 3765404"/>
                  <a:gd name="connsiteX27" fmla="*/ 257154 w 2676680"/>
                  <a:gd name="connsiteY27" fmla="*/ 1580071 h 3765404"/>
                  <a:gd name="connsiteX28" fmla="*/ 358873 w 2676680"/>
                  <a:gd name="connsiteY28" fmla="*/ 1557213 h 3765404"/>
                  <a:gd name="connsiteX29" fmla="*/ 389732 w 2676680"/>
                  <a:gd name="connsiteY29" fmla="*/ 1545212 h 3765404"/>
                  <a:gd name="connsiteX30" fmla="*/ 496594 w 2676680"/>
                  <a:gd name="connsiteY30" fmla="*/ 1495496 h 3765404"/>
                  <a:gd name="connsiteX31" fmla="*/ 561168 w 2676680"/>
                  <a:gd name="connsiteY31" fmla="*/ 1446922 h 3765404"/>
                  <a:gd name="connsiteX32" fmla="*/ 588598 w 2676680"/>
                  <a:gd name="connsiteY32" fmla="*/ 1332060 h 3765404"/>
                  <a:gd name="connsiteX33" fmla="*/ 595456 w 2676680"/>
                  <a:gd name="connsiteY33" fmla="*/ 1076048 h 3765404"/>
                  <a:gd name="connsiteX34" fmla="*/ 586884 w 2676680"/>
                  <a:gd name="connsiteY34" fmla="*/ 886897 h 3765404"/>
                  <a:gd name="connsiteX35" fmla="*/ 614313 w 2676680"/>
                  <a:gd name="connsiteY35" fmla="*/ 677745 h 3765404"/>
                  <a:gd name="connsiteX36" fmla="*/ 710318 w 2676680"/>
                  <a:gd name="connsiteY36" fmla="*/ 530881 h 3765404"/>
                  <a:gd name="connsiteX37" fmla="*/ 770320 w 2676680"/>
                  <a:gd name="connsiteY37" fmla="*/ 472021 h 3765404"/>
                  <a:gd name="connsiteX38" fmla="*/ 1458923 w 2676680"/>
                  <a:gd name="connsiteY38" fmla="*/ 0 h 3765404"/>
                  <a:gd name="connsiteX39" fmla="*/ 1460637 w 2676680"/>
                  <a:gd name="connsiteY39" fmla="*/ 0 h 3765404"/>
                  <a:gd name="connsiteX40" fmla="*/ 1550356 w 2676680"/>
                  <a:gd name="connsiteY40" fmla="*/ 29716 h 3765404"/>
                  <a:gd name="connsiteX0" fmla="*/ 1550356 w 2676680"/>
                  <a:gd name="connsiteY0" fmla="*/ 29716 h 3732707"/>
                  <a:gd name="connsiteX1" fmla="*/ 1818939 w 2676680"/>
                  <a:gd name="connsiteY1" fmla="*/ 176579 h 3732707"/>
                  <a:gd name="connsiteX2" fmla="*/ 2097809 w 2676680"/>
                  <a:gd name="connsiteY2" fmla="*/ 361731 h 3732707"/>
                  <a:gd name="connsiteX3" fmla="*/ 2502398 w 2676680"/>
                  <a:gd name="connsiteY3" fmla="*/ 974330 h 3732707"/>
                  <a:gd name="connsiteX4" fmla="*/ 2593831 w 2676680"/>
                  <a:gd name="connsiteY4" fmla="*/ 1389777 h 3732707"/>
                  <a:gd name="connsiteX5" fmla="*/ 2606624 w 2676680"/>
                  <a:gd name="connsiteY5" fmla="*/ 3583481 h 3732707"/>
                  <a:gd name="connsiteX6" fmla="*/ 1349896 w 2676680"/>
                  <a:gd name="connsiteY6" fmla="*/ 3608495 h 3732707"/>
                  <a:gd name="connsiteX7" fmla="*/ 1258993 w 2676680"/>
                  <a:gd name="connsiteY7" fmla="*/ 2923564 h 3732707"/>
                  <a:gd name="connsiteX8" fmla="*/ 5185 w 2676680"/>
                  <a:gd name="connsiteY8" fmla="*/ 2593044 h 3732707"/>
                  <a:gd name="connsiteX9" fmla="*/ 266298 w 2676680"/>
                  <a:gd name="connsiteY9" fmla="*/ 2153811 h 3732707"/>
                  <a:gd name="connsiteX10" fmla="*/ 269155 w 2676680"/>
                  <a:gd name="connsiteY10" fmla="*/ 2152668 h 3732707"/>
                  <a:gd name="connsiteX11" fmla="*/ 543453 w 2676680"/>
                  <a:gd name="connsiteY11" fmla="*/ 2153240 h 3732707"/>
                  <a:gd name="connsiteX12" fmla="*/ 549739 w 2676680"/>
                  <a:gd name="connsiteY12" fmla="*/ 2155526 h 3732707"/>
                  <a:gd name="connsiteX13" fmla="*/ 747462 w 2676680"/>
                  <a:gd name="connsiteY13" fmla="*/ 2181813 h 3732707"/>
                  <a:gd name="connsiteX14" fmla="*/ 750891 w 2676680"/>
                  <a:gd name="connsiteY14" fmla="*/ 2181813 h 3732707"/>
                  <a:gd name="connsiteX15" fmla="*/ 763463 w 2676680"/>
                  <a:gd name="connsiteY15" fmla="*/ 2156097 h 3732707"/>
                  <a:gd name="connsiteX16" fmla="*/ 753748 w 2676680"/>
                  <a:gd name="connsiteY16" fmla="*/ 2143525 h 3732707"/>
                  <a:gd name="connsiteX17" fmla="*/ 694317 w 2676680"/>
                  <a:gd name="connsiteY17" fmla="*/ 2010376 h 3732707"/>
                  <a:gd name="connsiteX18" fmla="*/ 665173 w 2676680"/>
                  <a:gd name="connsiteY18" fmla="*/ 1980661 h 3732707"/>
                  <a:gd name="connsiteX19" fmla="*/ 641172 w 2676680"/>
                  <a:gd name="connsiteY19" fmla="*/ 1970946 h 3732707"/>
                  <a:gd name="connsiteX20" fmla="*/ 555454 w 2676680"/>
                  <a:gd name="connsiteY20" fmla="*/ 1953231 h 3732707"/>
                  <a:gd name="connsiteX21" fmla="*/ 306299 w 2676680"/>
                  <a:gd name="connsiteY21" fmla="*/ 1973232 h 3732707"/>
                  <a:gd name="connsiteX22" fmla="*/ 70289 w 2676680"/>
                  <a:gd name="connsiteY22" fmla="*/ 1953802 h 3732707"/>
                  <a:gd name="connsiteX23" fmla="*/ 133149 w 2676680"/>
                  <a:gd name="connsiteY23" fmla="*/ 1856655 h 3732707"/>
                  <a:gd name="connsiteX24" fmla="*/ 127434 w 2676680"/>
                  <a:gd name="connsiteY24" fmla="*/ 1732078 h 3732707"/>
                  <a:gd name="connsiteX25" fmla="*/ 0 w 2676680"/>
                  <a:gd name="connsiteY25" fmla="*/ 1622930 h 3732707"/>
                  <a:gd name="connsiteX26" fmla="*/ 205724 w 2676680"/>
                  <a:gd name="connsiteY26" fmla="*/ 1596072 h 3732707"/>
                  <a:gd name="connsiteX27" fmla="*/ 257154 w 2676680"/>
                  <a:gd name="connsiteY27" fmla="*/ 1580071 h 3732707"/>
                  <a:gd name="connsiteX28" fmla="*/ 358873 w 2676680"/>
                  <a:gd name="connsiteY28" fmla="*/ 1557213 h 3732707"/>
                  <a:gd name="connsiteX29" fmla="*/ 389732 w 2676680"/>
                  <a:gd name="connsiteY29" fmla="*/ 1545212 h 3732707"/>
                  <a:gd name="connsiteX30" fmla="*/ 496594 w 2676680"/>
                  <a:gd name="connsiteY30" fmla="*/ 1495496 h 3732707"/>
                  <a:gd name="connsiteX31" fmla="*/ 561168 w 2676680"/>
                  <a:gd name="connsiteY31" fmla="*/ 1446922 h 3732707"/>
                  <a:gd name="connsiteX32" fmla="*/ 588598 w 2676680"/>
                  <a:gd name="connsiteY32" fmla="*/ 1332060 h 3732707"/>
                  <a:gd name="connsiteX33" fmla="*/ 595456 w 2676680"/>
                  <a:gd name="connsiteY33" fmla="*/ 1076048 h 3732707"/>
                  <a:gd name="connsiteX34" fmla="*/ 586884 w 2676680"/>
                  <a:gd name="connsiteY34" fmla="*/ 886897 h 3732707"/>
                  <a:gd name="connsiteX35" fmla="*/ 614313 w 2676680"/>
                  <a:gd name="connsiteY35" fmla="*/ 677745 h 3732707"/>
                  <a:gd name="connsiteX36" fmla="*/ 710318 w 2676680"/>
                  <a:gd name="connsiteY36" fmla="*/ 530881 h 3732707"/>
                  <a:gd name="connsiteX37" fmla="*/ 770320 w 2676680"/>
                  <a:gd name="connsiteY37" fmla="*/ 472021 h 3732707"/>
                  <a:gd name="connsiteX38" fmla="*/ 1458923 w 2676680"/>
                  <a:gd name="connsiteY38" fmla="*/ 0 h 3732707"/>
                  <a:gd name="connsiteX39" fmla="*/ 1460637 w 2676680"/>
                  <a:gd name="connsiteY39" fmla="*/ 0 h 3732707"/>
                  <a:gd name="connsiteX40" fmla="*/ 1550356 w 2676680"/>
                  <a:gd name="connsiteY40" fmla="*/ 29716 h 3732707"/>
                  <a:gd name="connsiteX0" fmla="*/ 1550356 w 2676680"/>
                  <a:gd name="connsiteY0" fmla="*/ 29716 h 3608495"/>
                  <a:gd name="connsiteX1" fmla="*/ 1818939 w 2676680"/>
                  <a:gd name="connsiteY1" fmla="*/ 176579 h 3608495"/>
                  <a:gd name="connsiteX2" fmla="*/ 2097809 w 2676680"/>
                  <a:gd name="connsiteY2" fmla="*/ 361731 h 3608495"/>
                  <a:gd name="connsiteX3" fmla="*/ 2502398 w 2676680"/>
                  <a:gd name="connsiteY3" fmla="*/ 974330 h 3608495"/>
                  <a:gd name="connsiteX4" fmla="*/ 2593831 w 2676680"/>
                  <a:gd name="connsiteY4" fmla="*/ 1389777 h 3608495"/>
                  <a:gd name="connsiteX5" fmla="*/ 2606624 w 2676680"/>
                  <a:gd name="connsiteY5" fmla="*/ 3583481 h 3608495"/>
                  <a:gd name="connsiteX6" fmla="*/ 1349896 w 2676680"/>
                  <a:gd name="connsiteY6" fmla="*/ 3608495 h 3608495"/>
                  <a:gd name="connsiteX7" fmla="*/ 1258993 w 2676680"/>
                  <a:gd name="connsiteY7" fmla="*/ 2923564 h 3608495"/>
                  <a:gd name="connsiteX8" fmla="*/ 5185 w 2676680"/>
                  <a:gd name="connsiteY8" fmla="*/ 2593044 h 3608495"/>
                  <a:gd name="connsiteX9" fmla="*/ 266298 w 2676680"/>
                  <a:gd name="connsiteY9" fmla="*/ 2153811 h 3608495"/>
                  <a:gd name="connsiteX10" fmla="*/ 269155 w 2676680"/>
                  <a:gd name="connsiteY10" fmla="*/ 2152668 h 3608495"/>
                  <a:gd name="connsiteX11" fmla="*/ 543453 w 2676680"/>
                  <a:gd name="connsiteY11" fmla="*/ 2153240 h 3608495"/>
                  <a:gd name="connsiteX12" fmla="*/ 549739 w 2676680"/>
                  <a:gd name="connsiteY12" fmla="*/ 2155526 h 3608495"/>
                  <a:gd name="connsiteX13" fmla="*/ 747462 w 2676680"/>
                  <a:gd name="connsiteY13" fmla="*/ 2181813 h 3608495"/>
                  <a:gd name="connsiteX14" fmla="*/ 750891 w 2676680"/>
                  <a:gd name="connsiteY14" fmla="*/ 2181813 h 3608495"/>
                  <a:gd name="connsiteX15" fmla="*/ 763463 w 2676680"/>
                  <a:gd name="connsiteY15" fmla="*/ 2156097 h 3608495"/>
                  <a:gd name="connsiteX16" fmla="*/ 753748 w 2676680"/>
                  <a:gd name="connsiteY16" fmla="*/ 2143525 h 3608495"/>
                  <a:gd name="connsiteX17" fmla="*/ 694317 w 2676680"/>
                  <a:gd name="connsiteY17" fmla="*/ 2010376 h 3608495"/>
                  <a:gd name="connsiteX18" fmla="*/ 665173 w 2676680"/>
                  <a:gd name="connsiteY18" fmla="*/ 1980661 h 3608495"/>
                  <a:gd name="connsiteX19" fmla="*/ 641172 w 2676680"/>
                  <a:gd name="connsiteY19" fmla="*/ 1970946 h 3608495"/>
                  <a:gd name="connsiteX20" fmla="*/ 555454 w 2676680"/>
                  <a:gd name="connsiteY20" fmla="*/ 1953231 h 3608495"/>
                  <a:gd name="connsiteX21" fmla="*/ 306299 w 2676680"/>
                  <a:gd name="connsiteY21" fmla="*/ 1973232 h 3608495"/>
                  <a:gd name="connsiteX22" fmla="*/ 70289 w 2676680"/>
                  <a:gd name="connsiteY22" fmla="*/ 1953802 h 3608495"/>
                  <a:gd name="connsiteX23" fmla="*/ 133149 w 2676680"/>
                  <a:gd name="connsiteY23" fmla="*/ 1856655 h 3608495"/>
                  <a:gd name="connsiteX24" fmla="*/ 127434 w 2676680"/>
                  <a:gd name="connsiteY24" fmla="*/ 1732078 h 3608495"/>
                  <a:gd name="connsiteX25" fmla="*/ 0 w 2676680"/>
                  <a:gd name="connsiteY25" fmla="*/ 1622930 h 3608495"/>
                  <a:gd name="connsiteX26" fmla="*/ 205724 w 2676680"/>
                  <a:gd name="connsiteY26" fmla="*/ 1596072 h 3608495"/>
                  <a:gd name="connsiteX27" fmla="*/ 257154 w 2676680"/>
                  <a:gd name="connsiteY27" fmla="*/ 1580071 h 3608495"/>
                  <a:gd name="connsiteX28" fmla="*/ 358873 w 2676680"/>
                  <a:gd name="connsiteY28" fmla="*/ 1557213 h 3608495"/>
                  <a:gd name="connsiteX29" fmla="*/ 389732 w 2676680"/>
                  <a:gd name="connsiteY29" fmla="*/ 1545212 h 3608495"/>
                  <a:gd name="connsiteX30" fmla="*/ 496594 w 2676680"/>
                  <a:gd name="connsiteY30" fmla="*/ 1495496 h 3608495"/>
                  <a:gd name="connsiteX31" fmla="*/ 561168 w 2676680"/>
                  <a:gd name="connsiteY31" fmla="*/ 1446922 h 3608495"/>
                  <a:gd name="connsiteX32" fmla="*/ 588598 w 2676680"/>
                  <a:gd name="connsiteY32" fmla="*/ 1332060 h 3608495"/>
                  <a:gd name="connsiteX33" fmla="*/ 595456 w 2676680"/>
                  <a:gd name="connsiteY33" fmla="*/ 1076048 h 3608495"/>
                  <a:gd name="connsiteX34" fmla="*/ 586884 w 2676680"/>
                  <a:gd name="connsiteY34" fmla="*/ 886897 h 3608495"/>
                  <a:gd name="connsiteX35" fmla="*/ 614313 w 2676680"/>
                  <a:gd name="connsiteY35" fmla="*/ 677745 h 3608495"/>
                  <a:gd name="connsiteX36" fmla="*/ 710318 w 2676680"/>
                  <a:gd name="connsiteY36" fmla="*/ 530881 h 3608495"/>
                  <a:gd name="connsiteX37" fmla="*/ 770320 w 2676680"/>
                  <a:gd name="connsiteY37" fmla="*/ 472021 h 3608495"/>
                  <a:gd name="connsiteX38" fmla="*/ 1458923 w 2676680"/>
                  <a:gd name="connsiteY38" fmla="*/ 0 h 3608495"/>
                  <a:gd name="connsiteX39" fmla="*/ 1460637 w 2676680"/>
                  <a:gd name="connsiteY39" fmla="*/ 0 h 3608495"/>
                  <a:gd name="connsiteX40" fmla="*/ 1550356 w 2676680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588335"/>
                  <a:gd name="connsiteX1" fmla="*/ 1818939 w 2606624"/>
                  <a:gd name="connsiteY1" fmla="*/ 176579 h 3588335"/>
                  <a:gd name="connsiteX2" fmla="*/ 2097809 w 2606624"/>
                  <a:gd name="connsiteY2" fmla="*/ 361731 h 3588335"/>
                  <a:gd name="connsiteX3" fmla="*/ 2502398 w 2606624"/>
                  <a:gd name="connsiteY3" fmla="*/ 974330 h 3588335"/>
                  <a:gd name="connsiteX4" fmla="*/ 2593831 w 2606624"/>
                  <a:gd name="connsiteY4" fmla="*/ 1389777 h 3588335"/>
                  <a:gd name="connsiteX5" fmla="*/ 2606624 w 2606624"/>
                  <a:gd name="connsiteY5" fmla="*/ 3583481 h 3588335"/>
                  <a:gd name="connsiteX6" fmla="*/ 1508764 w 2606624"/>
                  <a:gd name="connsiteY6" fmla="*/ 3559613 h 3588335"/>
                  <a:gd name="connsiteX7" fmla="*/ 1258993 w 2606624"/>
                  <a:gd name="connsiteY7" fmla="*/ 2923564 h 3588335"/>
                  <a:gd name="connsiteX8" fmla="*/ 5185 w 2606624"/>
                  <a:gd name="connsiteY8" fmla="*/ 2593044 h 3588335"/>
                  <a:gd name="connsiteX9" fmla="*/ 266298 w 2606624"/>
                  <a:gd name="connsiteY9" fmla="*/ 2153811 h 3588335"/>
                  <a:gd name="connsiteX10" fmla="*/ 269155 w 2606624"/>
                  <a:gd name="connsiteY10" fmla="*/ 2152668 h 3588335"/>
                  <a:gd name="connsiteX11" fmla="*/ 543453 w 2606624"/>
                  <a:gd name="connsiteY11" fmla="*/ 2153240 h 3588335"/>
                  <a:gd name="connsiteX12" fmla="*/ 549739 w 2606624"/>
                  <a:gd name="connsiteY12" fmla="*/ 2155526 h 3588335"/>
                  <a:gd name="connsiteX13" fmla="*/ 747462 w 2606624"/>
                  <a:gd name="connsiteY13" fmla="*/ 2181813 h 3588335"/>
                  <a:gd name="connsiteX14" fmla="*/ 750891 w 2606624"/>
                  <a:gd name="connsiteY14" fmla="*/ 2181813 h 3588335"/>
                  <a:gd name="connsiteX15" fmla="*/ 763463 w 2606624"/>
                  <a:gd name="connsiteY15" fmla="*/ 2156097 h 3588335"/>
                  <a:gd name="connsiteX16" fmla="*/ 753748 w 2606624"/>
                  <a:gd name="connsiteY16" fmla="*/ 2143525 h 3588335"/>
                  <a:gd name="connsiteX17" fmla="*/ 694317 w 2606624"/>
                  <a:gd name="connsiteY17" fmla="*/ 2010376 h 3588335"/>
                  <a:gd name="connsiteX18" fmla="*/ 665173 w 2606624"/>
                  <a:gd name="connsiteY18" fmla="*/ 1980661 h 3588335"/>
                  <a:gd name="connsiteX19" fmla="*/ 641172 w 2606624"/>
                  <a:gd name="connsiteY19" fmla="*/ 1970946 h 3588335"/>
                  <a:gd name="connsiteX20" fmla="*/ 555454 w 2606624"/>
                  <a:gd name="connsiteY20" fmla="*/ 1953231 h 3588335"/>
                  <a:gd name="connsiteX21" fmla="*/ 306299 w 2606624"/>
                  <a:gd name="connsiteY21" fmla="*/ 1973232 h 3588335"/>
                  <a:gd name="connsiteX22" fmla="*/ 70289 w 2606624"/>
                  <a:gd name="connsiteY22" fmla="*/ 1953802 h 3588335"/>
                  <a:gd name="connsiteX23" fmla="*/ 133149 w 2606624"/>
                  <a:gd name="connsiteY23" fmla="*/ 1856655 h 3588335"/>
                  <a:gd name="connsiteX24" fmla="*/ 127434 w 2606624"/>
                  <a:gd name="connsiteY24" fmla="*/ 1732078 h 3588335"/>
                  <a:gd name="connsiteX25" fmla="*/ 0 w 2606624"/>
                  <a:gd name="connsiteY25" fmla="*/ 1622930 h 3588335"/>
                  <a:gd name="connsiteX26" fmla="*/ 205724 w 2606624"/>
                  <a:gd name="connsiteY26" fmla="*/ 1596072 h 3588335"/>
                  <a:gd name="connsiteX27" fmla="*/ 257154 w 2606624"/>
                  <a:gd name="connsiteY27" fmla="*/ 1580071 h 3588335"/>
                  <a:gd name="connsiteX28" fmla="*/ 358873 w 2606624"/>
                  <a:gd name="connsiteY28" fmla="*/ 1557213 h 3588335"/>
                  <a:gd name="connsiteX29" fmla="*/ 389732 w 2606624"/>
                  <a:gd name="connsiteY29" fmla="*/ 1545212 h 3588335"/>
                  <a:gd name="connsiteX30" fmla="*/ 496594 w 2606624"/>
                  <a:gd name="connsiteY30" fmla="*/ 1495496 h 3588335"/>
                  <a:gd name="connsiteX31" fmla="*/ 561168 w 2606624"/>
                  <a:gd name="connsiteY31" fmla="*/ 1446922 h 3588335"/>
                  <a:gd name="connsiteX32" fmla="*/ 588598 w 2606624"/>
                  <a:gd name="connsiteY32" fmla="*/ 1332060 h 3588335"/>
                  <a:gd name="connsiteX33" fmla="*/ 595456 w 2606624"/>
                  <a:gd name="connsiteY33" fmla="*/ 1076048 h 3588335"/>
                  <a:gd name="connsiteX34" fmla="*/ 586884 w 2606624"/>
                  <a:gd name="connsiteY34" fmla="*/ 886897 h 3588335"/>
                  <a:gd name="connsiteX35" fmla="*/ 614313 w 2606624"/>
                  <a:gd name="connsiteY35" fmla="*/ 677745 h 3588335"/>
                  <a:gd name="connsiteX36" fmla="*/ 710318 w 2606624"/>
                  <a:gd name="connsiteY36" fmla="*/ 530881 h 3588335"/>
                  <a:gd name="connsiteX37" fmla="*/ 770320 w 2606624"/>
                  <a:gd name="connsiteY37" fmla="*/ 472021 h 3588335"/>
                  <a:gd name="connsiteX38" fmla="*/ 1458923 w 2606624"/>
                  <a:gd name="connsiteY38" fmla="*/ 0 h 3588335"/>
                  <a:gd name="connsiteX39" fmla="*/ 1460637 w 2606624"/>
                  <a:gd name="connsiteY39" fmla="*/ 0 h 3588335"/>
                  <a:gd name="connsiteX40" fmla="*/ 1550356 w 2606624"/>
                  <a:gd name="connsiteY40" fmla="*/ 29716 h 3588335"/>
                  <a:gd name="connsiteX0" fmla="*/ 1550356 w 2606624"/>
                  <a:gd name="connsiteY0" fmla="*/ 29716 h 3636079"/>
                  <a:gd name="connsiteX1" fmla="*/ 1818939 w 2606624"/>
                  <a:gd name="connsiteY1" fmla="*/ 176579 h 3636079"/>
                  <a:gd name="connsiteX2" fmla="*/ 2097809 w 2606624"/>
                  <a:gd name="connsiteY2" fmla="*/ 361731 h 3636079"/>
                  <a:gd name="connsiteX3" fmla="*/ 2502398 w 2606624"/>
                  <a:gd name="connsiteY3" fmla="*/ 974330 h 3636079"/>
                  <a:gd name="connsiteX4" fmla="*/ 2593831 w 2606624"/>
                  <a:gd name="connsiteY4" fmla="*/ 1389777 h 3636079"/>
                  <a:gd name="connsiteX5" fmla="*/ 2606624 w 2606624"/>
                  <a:gd name="connsiteY5" fmla="*/ 3583481 h 3636079"/>
                  <a:gd name="connsiteX6" fmla="*/ 1258993 w 2606624"/>
                  <a:gd name="connsiteY6" fmla="*/ 2923564 h 3636079"/>
                  <a:gd name="connsiteX7" fmla="*/ 5185 w 2606624"/>
                  <a:gd name="connsiteY7" fmla="*/ 2593044 h 3636079"/>
                  <a:gd name="connsiteX8" fmla="*/ 266298 w 2606624"/>
                  <a:gd name="connsiteY8" fmla="*/ 2153811 h 3636079"/>
                  <a:gd name="connsiteX9" fmla="*/ 269155 w 2606624"/>
                  <a:gd name="connsiteY9" fmla="*/ 2152668 h 3636079"/>
                  <a:gd name="connsiteX10" fmla="*/ 543453 w 2606624"/>
                  <a:gd name="connsiteY10" fmla="*/ 2153240 h 3636079"/>
                  <a:gd name="connsiteX11" fmla="*/ 549739 w 2606624"/>
                  <a:gd name="connsiteY11" fmla="*/ 2155526 h 3636079"/>
                  <a:gd name="connsiteX12" fmla="*/ 747462 w 2606624"/>
                  <a:gd name="connsiteY12" fmla="*/ 2181813 h 3636079"/>
                  <a:gd name="connsiteX13" fmla="*/ 750891 w 2606624"/>
                  <a:gd name="connsiteY13" fmla="*/ 2181813 h 3636079"/>
                  <a:gd name="connsiteX14" fmla="*/ 763463 w 2606624"/>
                  <a:gd name="connsiteY14" fmla="*/ 2156097 h 3636079"/>
                  <a:gd name="connsiteX15" fmla="*/ 753748 w 2606624"/>
                  <a:gd name="connsiteY15" fmla="*/ 2143525 h 3636079"/>
                  <a:gd name="connsiteX16" fmla="*/ 694317 w 2606624"/>
                  <a:gd name="connsiteY16" fmla="*/ 2010376 h 3636079"/>
                  <a:gd name="connsiteX17" fmla="*/ 665173 w 2606624"/>
                  <a:gd name="connsiteY17" fmla="*/ 1980661 h 3636079"/>
                  <a:gd name="connsiteX18" fmla="*/ 641172 w 2606624"/>
                  <a:gd name="connsiteY18" fmla="*/ 1970946 h 3636079"/>
                  <a:gd name="connsiteX19" fmla="*/ 555454 w 2606624"/>
                  <a:gd name="connsiteY19" fmla="*/ 1953231 h 3636079"/>
                  <a:gd name="connsiteX20" fmla="*/ 306299 w 2606624"/>
                  <a:gd name="connsiteY20" fmla="*/ 1973232 h 3636079"/>
                  <a:gd name="connsiteX21" fmla="*/ 70289 w 2606624"/>
                  <a:gd name="connsiteY21" fmla="*/ 1953802 h 3636079"/>
                  <a:gd name="connsiteX22" fmla="*/ 133149 w 2606624"/>
                  <a:gd name="connsiteY22" fmla="*/ 1856655 h 3636079"/>
                  <a:gd name="connsiteX23" fmla="*/ 127434 w 2606624"/>
                  <a:gd name="connsiteY23" fmla="*/ 1732078 h 3636079"/>
                  <a:gd name="connsiteX24" fmla="*/ 0 w 2606624"/>
                  <a:gd name="connsiteY24" fmla="*/ 1622930 h 3636079"/>
                  <a:gd name="connsiteX25" fmla="*/ 205724 w 2606624"/>
                  <a:gd name="connsiteY25" fmla="*/ 1596072 h 3636079"/>
                  <a:gd name="connsiteX26" fmla="*/ 257154 w 2606624"/>
                  <a:gd name="connsiteY26" fmla="*/ 1580071 h 3636079"/>
                  <a:gd name="connsiteX27" fmla="*/ 358873 w 2606624"/>
                  <a:gd name="connsiteY27" fmla="*/ 1557213 h 3636079"/>
                  <a:gd name="connsiteX28" fmla="*/ 389732 w 2606624"/>
                  <a:gd name="connsiteY28" fmla="*/ 1545212 h 3636079"/>
                  <a:gd name="connsiteX29" fmla="*/ 496594 w 2606624"/>
                  <a:gd name="connsiteY29" fmla="*/ 1495496 h 3636079"/>
                  <a:gd name="connsiteX30" fmla="*/ 561168 w 2606624"/>
                  <a:gd name="connsiteY30" fmla="*/ 1446922 h 3636079"/>
                  <a:gd name="connsiteX31" fmla="*/ 588598 w 2606624"/>
                  <a:gd name="connsiteY31" fmla="*/ 1332060 h 3636079"/>
                  <a:gd name="connsiteX32" fmla="*/ 595456 w 2606624"/>
                  <a:gd name="connsiteY32" fmla="*/ 1076048 h 3636079"/>
                  <a:gd name="connsiteX33" fmla="*/ 586884 w 2606624"/>
                  <a:gd name="connsiteY33" fmla="*/ 886897 h 3636079"/>
                  <a:gd name="connsiteX34" fmla="*/ 614313 w 2606624"/>
                  <a:gd name="connsiteY34" fmla="*/ 677745 h 3636079"/>
                  <a:gd name="connsiteX35" fmla="*/ 710318 w 2606624"/>
                  <a:gd name="connsiteY35" fmla="*/ 530881 h 3636079"/>
                  <a:gd name="connsiteX36" fmla="*/ 770320 w 2606624"/>
                  <a:gd name="connsiteY36" fmla="*/ 472021 h 3636079"/>
                  <a:gd name="connsiteX37" fmla="*/ 1458923 w 2606624"/>
                  <a:gd name="connsiteY37" fmla="*/ 0 h 3636079"/>
                  <a:gd name="connsiteX38" fmla="*/ 1460637 w 2606624"/>
                  <a:gd name="connsiteY38" fmla="*/ 0 h 3636079"/>
                  <a:gd name="connsiteX39" fmla="*/ 1550356 w 2606624"/>
                  <a:gd name="connsiteY39" fmla="*/ 29716 h 3636079"/>
                  <a:gd name="connsiteX0" fmla="*/ 1550356 w 2618845"/>
                  <a:gd name="connsiteY0" fmla="*/ 29716 h 3090297"/>
                  <a:gd name="connsiteX1" fmla="*/ 1818939 w 2618845"/>
                  <a:gd name="connsiteY1" fmla="*/ 176579 h 3090297"/>
                  <a:gd name="connsiteX2" fmla="*/ 2097809 w 2618845"/>
                  <a:gd name="connsiteY2" fmla="*/ 361731 h 3090297"/>
                  <a:gd name="connsiteX3" fmla="*/ 2502398 w 2618845"/>
                  <a:gd name="connsiteY3" fmla="*/ 974330 h 3090297"/>
                  <a:gd name="connsiteX4" fmla="*/ 2593831 w 2618845"/>
                  <a:gd name="connsiteY4" fmla="*/ 1389777 h 3090297"/>
                  <a:gd name="connsiteX5" fmla="*/ 2618845 w 2618845"/>
                  <a:gd name="connsiteY5" fmla="*/ 2935785 h 3090297"/>
                  <a:gd name="connsiteX6" fmla="*/ 1258993 w 2618845"/>
                  <a:gd name="connsiteY6" fmla="*/ 2923564 h 3090297"/>
                  <a:gd name="connsiteX7" fmla="*/ 5185 w 2618845"/>
                  <a:gd name="connsiteY7" fmla="*/ 2593044 h 3090297"/>
                  <a:gd name="connsiteX8" fmla="*/ 266298 w 2618845"/>
                  <a:gd name="connsiteY8" fmla="*/ 2153811 h 3090297"/>
                  <a:gd name="connsiteX9" fmla="*/ 269155 w 2618845"/>
                  <a:gd name="connsiteY9" fmla="*/ 2152668 h 3090297"/>
                  <a:gd name="connsiteX10" fmla="*/ 543453 w 2618845"/>
                  <a:gd name="connsiteY10" fmla="*/ 2153240 h 3090297"/>
                  <a:gd name="connsiteX11" fmla="*/ 549739 w 2618845"/>
                  <a:gd name="connsiteY11" fmla="*/ 2155526 h 3090297"/>
                  <a:gd name="connsiteX12" fmla="*/ 747462 w 2618845"/>
                  <a:gd name="connsiteY12" fmla="*/ 2181813 h 3090297"/>
                  <a:gd name="connsiteX13" fmla="*/ 750891 w 2618845"/>
                  <a:gd name="connsiteY13" fmla="*/ 2181813 h 3090297"/>
                  <a:gd name="connsiteX14" fmla="*/ 763463 w 2618845"/>
                  <a:gd name="connsiteY14" fmla="*/ 2156097 h 3090297"/>
                  <a:gd name="connsiteX15" fmla="*/ 753748 w 2618845"/>
                  <a:gd name="connsiteY15" fmla="*/ 2143525 h 3090297"/>
                  <a:gd name="connsiteX16" fmla="*/ 694317 w 2618845"/>
                  <a:gd name="connsiteY16" fmla="*/ 2010376 h 3090297"/>
                  <a:gd name="connsiteX17" fmla="*/ 665173 w 2618845"/>
                  <a:gd name="connsiteY17" fmla="*/ 1980661 h 3090297"/>
                  <a:gd name="connsiteX18" fmla="*/ 641172 w 2618845"/>
                  <a:gd name="connsiteY18" fmla="*/ 1970946 h 3090297"/>
                  <a:gd name="connsiteX19" fmla="*/ 555454 w 2618845"/>
                  <a:gd name="connsiteY19" fmla="*/ 1953231 h 3090297"/>
                  <a:gd name="connsiteX20" fmla="*/ 306299 w 2618845"/>
                  <a:gd name="connsiteY20" fmla="*/ 1973232 h 3090297"/>
                  <a:gd name="connsiteX21" fmla="*/ 70289 w 2618845"/>
                  <a:gd name="connsiteY21" fmla="*/ 1953802 h 3090297"/>
                  <a:gd name="connsiteX22" fmla="*/ 133149 w 2618845"/>
                  <a:gd name="connsiteY22" fmla="*/ 1856655 h 3090297"/>
                  <a:gd name="connsiteX23" fmla="*/ 127434 w 2618845"/>
                  <a:gd name="connsiteY23" fmla="*/ 1732078 h 3090297"/>
                  <a:gd name="connsiteX24" fmla="*/ 0 w 2618845"/>
                  <a:gd name="connsiteY24" fmla="*/ 1622930 h 3090297"/>
                  <a:gd name="connsiteX25" fmla="*/ 205724 w 2618845"/>
                  <a:gd name="connsiteY25" fmla="*/ 1596072 h 3090297"/>
                  <a:gd name="connsiteX26" fmla="*/ 257154 w 2618845"/>
                  <a:gd name="connsiteY26" fmla="*/ 1580071 h 3090297"/>
                  <a:gd name="connsiteX27" fmla="*/ 358873 w 2618845"/>
                  <a:gd name="connsiteY27" fmla="*/ 1557213 h 3090297"/>
                  <a:gd name="connsiteX28" fmla="*/ 389732 w 2618845"/>
                  <a:gd name="connsiteY28" fmla="*/ 1545212 h 3090297"/>
                  <a:gd name="connsiteX29" fmla="*/ 496594 w 2618845"/>
                  <a:gd name="connsiteY29" fmla="*/ 1495496 h 3090297"/>
                  <a:gd name="connsiteX30" fmla="*/ 561168 w 2618845"/>
                  <a:gd name="connsiteY30" fmla="*/ 1446922 h 3090297"/>
                  <a:gd name="connsiteX31" fmla="*/ 588598 w 2618845"/>
                  <a:gd name="connsiteY31" fmla="*/ 1332060 h 3090297"/>
                  <a:gd name="connsiteX32" fmla="*/ 595456 w 2618845"/>
                  <a:gd name="connsiteY32" fmla="*/ 1076048 h 3090297"/>
                  <a:gd name="connsiteX33" fmla="*/ 586884 w 2618845"/>
                  <a:gd name="connsiteY33" fmla="*/ 886897 h 3090297"/>
                  <a:gd name="connsiteX34" fmla="*/ 614313 w 2618845"/>
                  <a:gd name="connsiteY34" fmla="*/ 677745 h 3090297"/>
                  <a:gd name="connsiteX35" fmla="*/ 710318 w 2618845"/>
                  <a:gd name="connsiteY35" fmla="*/ 530881 h 3090297"/>
                  <a:gd name="connsiteX36" fmla="*/ 770320 w 2618845"/>
                  <a:gd name="connsiteY36" fmla="*/ 472021 h 3090297"/>
                  <a:gd name="connsiteX37" fmla="*/ 1458923 w 2618845"/>
                  <a:gd name="connsiteY37" fmla="*/ 0 h 3090297"/>
                  <a:gd name="connsiteX38" fmla="*/ 1460637 w 2618845"/>
                  <a:gd name="connsiteY38" fmla="*/ 0 h 3090297"/>
                  <a:gd name="connsiteX39" fmla="*/ 1550356 w 2618845"/>
                  <a:gd name="connsiteY39" fmla="*/ 29716 h 3090297"/>
                  <a:gd name="connsiteX0" fmla="*/ 1550356 w 2618845"/>
                  <a:gd name="connsiteY0" fmla="*/ 29716 h 3302282"/>
                  <a:gd name="connsiteX1" fmla="*/ 1818939 w 2618845"/>
                  <a:gd name="connsiteY1" fmla="*/ 176579 h 3302282"/>
                  <a:gd name="connsiteX2" fmla="*/ 2097809 w 2618845"/>
                  <a:gd name="connsiteY2" fmla="*/ 361731 h 3302282"/>
                  <a:gd name="connsiteX3" fmla="*/ 2502398 w 2618845"/>
                  <a:gd name="connsiteY3" fmla="*/ 974330 h 3302282"/>
                  <a:gd name="connsiteX4" fmla="*/ 2593831 w 2618845"/>
                  <a:gd name="connsiteY4" fmla="*/ 1389777 h 3302282"/>
                  <a:gd name="connsiteX5" fmla="*/ 2618845 w 2618845"/>
                  <a:gd name="connsiteY5" fmla="*/ 3216861 h 3302282"/>
                  <a:gd name="connsiteX6" fmla="*/ 1258993 w 2618845"/>
                  <a:gd name="connsiteY6" fmla="*/ 2923564 h 3302282"/>
                  <a:gd name="connsiteX7" fmla="*/ 5185 w 2618845"/>
                  <a:gd name="connsiteY7" fmla="*/ 2593044 h 3302282"/>
                  <a:gd name="connsiteX8" fmla="*/ 266298 w 2618845"/>
                  <a:gd name="connsiteY8" fmla="*/ 2153811 h 3302282"/>
                  <a:gd name="connsiteX9" fmla="*/ 269155 w 2618845"/>
                  <a:gd name="connsiteY9" fmla="*/ 2152668 h 3302282"/>
                  <a:gd name="connsiteX10" fmla="*/ 543453 w 2618845"/>
                  <a:gd name="connsiteY10" fmla="*/ 2153240 h 3302282"/>
                  <a:gd name="connsiteX11" fmla="*/ 549739 w 2618845"/>
                  <a:gd name="connsiteY11" fmla="*/ 2155526 h 3302282"/>
                  <a:gd name="connsiteX12" fmla="*/ 747462 w 2618845"/>
                  <a:gd name="connsiteY12" fmla="*/ 2181813 h 3302282"/>
                  <a:gd name="connsiteX13" fmla="*/ 750891 w 2618845"/>
                  <a:gd name="connsiteY13" fmla="*/ 2181813 h 3302282"/>
                  <a:gd name="connsiteX14" fmla="*/ 763463 w 2618845"/>
                  <a:gd name="connsiteY14" fmla="*/ 2156097 h 3302282"/>
                  <a:gd name="connsiteX15" fmla="*/ 753748 w 2618845"/>
                  <a:gd name="connsiteY15" fmla="*/ 2143525 h 3302282"/>
                  <a:gd name="connsiteX16" fmla="*/ 694317 w 2618845"/>
                  <a:gd name="connsiteY16" fmla="*/ 2010376 h 3302282"/>
                  <a:gd name="connsiteX17" fmla="*/ 665173 w 2618845"/>
                  <a:gd name="connsiteY17" fmla="*/ 1980661 h 3302282"/>
                  <a:gd name="connsiteX18" fmla="*/ 641172 w 2618845"/>
                  <a:gd name="connsiteY18" fmla="*/ 1970946 h 3302282"/>
                  <a:gd name="connsiteX19" fmla="*/ 555454 w 2618845"/>
                  <a:gd name="connsiteY19" fmla="*/ 1953231 h 3302282"/>
                  <a:gd name="connsiteX20" fmla="*/ 306299 w 2618845"/>
                  <a:gd name="connsiteY20" fmla="*/ 1973232 h 3302282"/>
                  <a:gd name="connsiteX21" fmla="*/ 70289 w 2618845"/>
                  <a:gd name="connsiteY21" fmla="*/ 1953802 h 3302282"/>
                  <a:gd name="connsiteX22" fmla="*/ 133149 w 2618845"/>
                  <a:gd name="connsiteY22" fmla="*/ 1856655 h 3302282"/>
                  <a:gd name="connsiteX23" fmla="*/ 127434 w 2618845"/>
                  <a:gd name="connsiteY23" fmla="*/ 1732078 h 3302282"/>
                  <a:gd name="connsiteX24" fmla="*/ 0 w 2618845"/>
                  <a:gd name="connsiteY24" fmla="*/ 1622930 h 3302282"/>
                  <a:gd name="connsiteX25" fmla="*/ 205724 w 2618845"/>
                  <a:gd name="connsiteY25" fmla="*/ 1596072 h 3302282"/>
                  <a:gd name="connsiteX26" fmla="*/ 257154 w 2618845"/>
                  <a:gd name="connsiteY26" fmla="*/ 1580071 h 3302282"/>
                  <a:gd name="connsiteX27" fmla="*/ 358873 w 2618845"/>
                  <a:gd name="connsiteY27" fmla="*/ 1557213 h 3302282"/>
                  <a:gd name="connsiteX28" fmla="*/ 389732 w 2618845"/>
                  <a:gd name="connsiteY28" fmla="*/ 1545212 h 3302282"/>
                  <a:gd name="connsiteX29" fmla="*/ 496594 w 2618845"/>
                  <a:gd name="connsiteY29" fmla="*/ 1495496 h 3302282"/>
                  <a:gd name="connsiteX30" fmla="*/ 561168 w 2618845"/>
                  <a:gd name="connsiteY30" fmla="*/ 1446922 h 3302282"/>
                  <a:gd name="connsiteX31" fmla="*/ 588598 w 2618845"/>
                  <a:gd name="connsiteY31" fmla="*/ 1332060 h 3302282"/>
                  <a:gd name="connsiteX32" fmla="*/ 595456 w 2618845"/>
                  <a:gd name="connsiteY32" fmla="*/ 1076048 h 3302282"/>
                  <a:gd name="connsiteX33" fmla="*/ 586884 w 2618845"/>
                  <a:gd name="connsiteY33" fmla="*/ 886897 h 3302282"/>
                  <a:gd name="connsiteX34" fmla="*/ 614313 w 2618845"/>
                  <a:gd name="connsiteY34" fmla="*/ 677745 h 3302282"/>
                  <a:gd name="connsiteX35" fmla="*/ 710318 w 2618845"/>
                  <a:gd name="connsiteY35" fmla="*/ 530881 h 3302282"/>
                  <a:gd name="connsiteX36" fmla="*/ 770320 w 2618845"/>
                  <a:gd name="connsiteY36" fmla="*/ 472021 h 3302282"/>
                  <a:gd name="connsiteX37" fmla="*/ 1458923 w 2618845"/>
                  <a:gd name="connsiteY37" fmla="*/ 0 h 3302282"/>
                  <a:gd name="connsiteX38" fmla="*/ 1460637 w 2618845"/>
                  <a:gd name="connsiteY38" fmla="*/ 0 h 3302282"/>
                  <a:gd name="connsiteX39" fmla="*/ 1550356 w 2618845"/>
                  <a:gd name="connsiteY39" fmla="*/ 29716 h 3302282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593831 w 2618845"/>
                  <a:gd name="connsiteY4" fmla="*/ 1389777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604962 w 2618845"/>
                  <a:gd name="connsiteY4" fmla="*/ 1434304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28361"/>
                  <a:gd name="connsiteY0" fmla="*/ 29716 h 3219264"/>
                  <a:gd name="connsiteX1" fmla="*/ 1818939 w 2628361"/>
                  <a:gd name="connsiteY1" fmla="*/ 176579 h 3219264"/>
                  <a:gd name="connsiteX2" fmla="*/ 2097809 w 2628361"/>
                  <a:gd name="connsiteY2" fmla="*/ 361731 h 3219264"/>
                  <a:gd name="connsiteX3" fmla="*/ 2502398 w 2628361"/>
                  <a:gd name="connsiteY3" fmla="*/ 974330 h 3219264"/>
                  <a:gd name="connsiteX4" fmla="*/ 2604962 w 2628361"/>
                  <a:gd name="connsiteY4" fmla="*/ 1434304 h 3219264"/>
                  <a:gd name="connsiteX5" fmla="*/ 2618845 w 2628361"/>
                  <a:gd name="connsiteY5" fmla="*/ 3216861 h 3219264"/>
                  <a:gd name="connsiteX6" fmla="*/ 1258993 w 2628361"/>
                  <a:gd name="connsiteY6" fmla="*/ 2923564 h 3219264"/>
                  <a:gd name="connsiteX7" fmla="*/ 5185 w 2628361"/>
                  <a:gd name="connsiteY7" fmla="*/ 2593044 h 3219264"/>
                  <a:gd name="connsiteX8" fmla="*/ 266298 w 2628361"/>
                  <a:gd name="connsiteY8" fmla="*/ 2153811 h 3219264"/>
                  <a:gd name="connsiteX9" fmla="*/ 269155 w 2628361"/>
                  <a:gd name="connsiteY9" fmla="*/ 2152668 h 3219264"/>
                  <a:gd name="connsiteX10" fmla="*/ 543453 w 2628361"/>
                  <a:gd name="connsiteY10" fmla="*/ 2153240 h 3219264"/>
                  <a:gd name="connsiteX11" fmla="*/ 549739 w 2628361"/>
                  <a:gd name="connsiteY11" fmla="*/ 2155526 h 3219264"/>
                  <a:gd name="connsiteX12" fmla="*/ 747462 w 2628361"/>
                  <a:gd name="connsiteY12" fmla="*/ 2181813 h 3219264"/>
                  <a:gd name="connsiteX13" fmla="*/ 750891 w 2628361"/>
                  <a:gd name="connsiteY13" fmla="*/ 2181813 h 3219264"/>
                  <a:gd name="connsiteX14" fmla="*/ 763463 w 2628361"/>
                  <a:gd name="connsiteY14" fmla="*/ 2156097 h 3219264"/>
                  <a:gd name="connsiteX15" fmla="*/ 753748 w 2628361"/>
                  <a:gd name="connsiteY15" fmla="*/ 2143525 h 3219264"/>
                  <a:gd name="connsiteX16" fmla="*/ 694317 w 2628361"/>
                  <a:gd name="connsiteY16" fmla="*/ 2010376 h 3219264"/>
                  <a:gd name="connsiteX17" fmla="*/ 665173 w 2628361"/>
                  <a:gd name="connsiteY17" fmla="*/ 1980661 h 3219264"/>
                  <a:gd name="connsiteX18" fmla="*/ 641172 w 2628361"/>
                  <a:gd name="connsiteY18" fmla="*/ 1970946 h 3219264"/>
                  <a:gd name="connsiteX19" fmla="*/ 555454 w 2628361"/>
                  <a:gd name="connsiteY19" fmla="*/ 1953231 h 3219264"/>
                  <a:gd name="connsiteX20" fmla="*/ 306299 w 2628361"/>
                  <a:gd name="connsiteY20" fmla="*/ 1973232 h 3219264"/>
                  <a:gd name="connsiteX21" fmla="*/ 70289 w 2628361"/>
                  <a:gd name="connsiteY21" fmla="*/ 1953802 h 3219264"/>
                  <a:gd name="connsiteX22" fmla="*/ 133149 w 2628361"/>
                  <a:gd name="connsiteY22" fmla="*/ 1856655 h 3219264"/>
                  <a:gd name="connsiteX23" fmla="*/ 127434 w 2628361"/>
                  <a:gd name="connsiteY23" fmla="*/ 1732078 h 3219264"/>
                  <a:gd name="connsiteX24" fmla="*/ 0 w 2628361"/>
                  <a:gd name="connsiteY24" fmla="*/ 1622930 h 3219264"/>
                  <a:gd name="connsiteX25" fmla="*/ 205724 w 2628361"/>
                  <a:gd name="connsiteY25" fmla="*/ 1596072 h 3219264"/>
                  <a:gd name="connsiteX26" fmla="*/ 257154 w 2628361"/>
                  <a:gd name="connsiteY26" fmla="*/ 1580071 h 3219264"/>
                  <a:gd name="connsiteX27" fmla="*/ 358873 w 2628361"/>
                  <a:gd name="connsiteY27" fmla="*/ 1557213 h 3219264"/>
                  <a:gd name="connsiteX28" fmla="*/ 389732 w 2628361"/>
                  <a:gd name="connsiteY28" fmla="*/ 1545212 h 3219264"/>
                  <a:gd name="connsiteX29" fmla="*/ 496594 w 2628361"/>
                  <a:gd name="connsiteY29" fmla="*/ 1495496 h 3219264"/>
                  <a:gd name="connsiteX30" fmla="*/ 561168 w 2628361"/>
                  <a:gd name="connsiteY30" fmla="*/ 1446922 h 3219264"/>
                  <a:gd name="connsiteX31" fmla="*/ 588598 w 2628361"/>
                  <a:gd name="connsiteY31" fmla="*/ 1332060 h 3219264"/>
                  <a:gd name="connsiteX32" fmla="*/ 595456 w 2628361"/>
                  <a:gd name="connsiteY32" fmla="*/ 1076048 h 3219264"/>
                  <a:gd name="connsiteX33" fmla="*/ 586884 w 2628361"/>
                  <a:gd name="connsiteY33" fmla="*/ 886897 h 3219264"/>
                  <a:gd name="connsiteX34" fmla="*/ 614313 w 2628361"/>
                  <a:gd name="connsiteY34" fmla="*/ 677745 h 3219264"/>
                  <a:gd name="connsiteX35" fmla="*/ 710318 w 2628361"/>
                  <a:gd name="connsiteY35" fmla="*/ 530881 h 3219264"/>
                  <a:gd name="connsiteX36" fmla="*/ 770320 w 2628361"/>
                  <a:gd name="connsiteY36" fmla="*/ 472021 h 3219264"/>
                  <a:gd name="connsiteX37" fmla="*/ 1458923 w 2628361"/>
                  <a:gd name="connsiteY37" fmla="*/ 0 h 3219264"/>
                  <a:gd name="connsiteX38" fmla="*/ 1460637 w 2628361"/>
                  <a:gd name="connsiteY38" fmla="*/ 0 h 3219264"/>
                  <a:gd name="connsiteX39" fmla="*/ 1550356 w 2628361"/>
                  <a:gd name="connsiteY39" fmla="*/ 29716 h 321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628361" h="3219264">
                    <a:moveTo>
                      <a:pt x="1550356" y="29716"/>
                    </a:moveTo>
                    <a:cubicBezTo>
                      <a:pt x="1627502" y="102862"/>
                      <a:pt x="1718363" y="145149"/>
                      <a:pt x="1818939" y="176579"/>
                    </a:cubicBezTo>
                    <a:cubicBezTo>
                      <a:pt x="1926944" y="210867"/>
                      <a:pt x="2018948" y="279441"/>
                      <a:pt x="2097809" y="361731"/>
                    </a:cubicBezTo>
                    <a:cubicBezTo>
                      <a:pt x="2269245" y="541739"/>
                      <a:pt x="2406394" y="745176"/>
                      <a:pt x="2502398" y="974330"/>
                    </a:cubicBezTo>
                    <a:cubicBezTo>
                      <a:pt x="2558401" y="1106907"/>
                      <a:pt x="2585554" y="1060549"/>
                      <a:pt x="2604962" y="1434304"/>
                    </a:cubicBezTo>
                    <a:cubicBezTo>
                      <a:pt x="2624370" y="1808059"/>
                      <a:pt x="2638642" y="2634302"/>
                      <a:pt x="2618845" y="3216861"/>
                    </a:cubicBezTo>
                    <a:cubicBezTo>
                      <a:pt x="2261945" y="3240299"/>
                      <a:pt x="1692566" y="3088637"/>
                      <a:pt x="1258993" y="2923564"/>
                    </a:cubicBezTo>
                    <a:cubicBezTo>
                      <a:pt x="1242421" y="2912135"/>
                      <a:pt x="-3387" y="2659333"/>
                      <a:pt x="5185" y="2593044"/>
                    </a:cubicBezTo>
                    <a:cubicBezTo>
                      <a:pt x="21757" y="2460467"/>
                      <a:pt x="154293" y="2220672"/>
                      <a:pt x="266298" y="2153811"/>
                    </a:cubicBezTo>
                    <a:cubicBezTo>
                      <a:pt x="269727" y="2152668"/>
                      <a:pt x="265155" y="2153240"/>
                      <a:pt x="269155" y="2152668"/>
                    </a:cubicBezTo>
                    <a:cubicBezTo>
                      <a:pt x="360588" y="2143525"/>
                      <a:pt x="452020" y="2141811"/>
                      <a:pt x="543453" y="2153240"/>
                    </a:cubicBezTo>
                    <a:cubicBezTo>
                      <a:pt x="545739" y="2153240"/>
                      <a:pt x="548025" y="2154383"/>
                      <a:pt x="549739" y="2155526"/>
                    </a:cubicBezTo>
                    <a:cubicBezTo>
                      <a:pt x="611456" y="2194384"/>
                      <a:pt x="677745" y="2198385"/>
                      <a:pt x="747462" y="2181813"/>
                    </a:cubicBezTo>
                    <a:lnTo>
                      <a:pt x="750891" y="2181813"/>
                    </a:lnTo>
                    <a:cubicBezTo>
                      <a:pt x="764035" y="2181813"/>
                      <a:pt x="771463" y="2166383"/>
                      <a:pt x="763463" y="2156097"/>
                    </a:cubicBezTo>
                    <a:cubicBezTo>
                      <a:pt x="760034" y="2152097"/>
                      <a:pt x="756605" y="2147526"/>
                      <a:pt x="753748" y="2143525"/>
                    </a:cubicBezTo>
                    <a:cubicBezTo>
                      <a:pt x="722890" y="2104095"/>
                      <a:pt x="696603" y="2062950"/>
                      <a:pt x="694317" y="2010376"/>
                    </a:cubicBezTo>
                    <a:cubicBezTo>
                      <a:pt x="693745" y="1991518"/>
                      <a:pt x="687460" y="1978946"/>
                      <a:pt x="665173" y="1980661"/>
                    </a:cubicBezTo>
                    <a:cubicBezTo>
                      <a:pt x="656601" y="1981232"/>
                      <a:pt x="648601" y="1976089"/>
                      <a:pt x="641172" y="1970946"/>
                    </a:cubicBezTo>
                    <a:cubicBezTo>
                      <a:pt x="615456" y="1950945"/>
                      <a:pt x="586312" y="1948659"/>
                      <a:pt x="555454" y="1953231"/>
                    </a:cubicBezTo>
                    <a:cubicBezTo>
                      <a:pt x="473164" y="1965803"/>
                      <a:pt x="390303" y="1978946"/>
                      <a:pt x="306299" y="1973232"/>
                    </a:cubicBezTo>
                    <a:cubicBezTo>
                      <a:pt x="242297" y="1972660"/>
                      <a:pt x="61717" y="1961231"/>
                      <a:pt x="70289" y="1953802"/>
                    </a:cubicBezTo>
                    <a:cubicBezTo>
                      <a:pt x="110862" y="1918372"/>
                      <a:pt x="128577" y="1880656"/>
                      <a:pt x="133149" y="1856655"/>
                    </a:cubicBezTo>
                    <a:cubicBezTo>
                      <a:pt x="140578" y="1813225"/>
                      <a:pt x="134863" y="1774937"/>
                      <a:pt x="127434" y="1732078"/>
                    </a:cubicBezTo>
                    <a:cubicBezTo>
                      <a:pt x="118862" y="1684076"/>
                      <a:pt x="81718" y="1634359"/>
                      <a:pt x="0" y="1622930"/>
                    </a:cubicBezTo>
                    <a:cubicBezTo>
                      <a:pt x="0" y="1622930"/>
                      <a:pt x="151435" y="1584643"/>
                      <a:pt x="205724" y="1596072"/>
                    </a:cubicBezTo>
                    <a:cubicBezTo>
                      <a:pt x="225153" y="1600072"/>
                      <a:pt x="241154" y="1589786"/>
                      <a:pt x="257154" y="1580071"/>
                    </a:cubicBezTo>
                    <a:cubicBezTo>
                      <a:pt x="288584" y="1562356"/>
                      <a:pt x="317728" y="1536641"/>
                      <a:pt x="358873" y="1557213"/>
                    </a:cubicBezTo>
                    <a:cubicBezTo>
                      <a:pt x="369731" y="1562928"/>
                      <a:pt x="380588" y="1552641"/>
                      <a:pt x="389732" y="1545212"/>
                    </a:cubicBezTo>
                    <a:cubicBezTo>
                      <a:pt x="421162" y="1519497"/>
                      <a:pt x="455449" y="1501782"/>
                      <a:pt x="496594" y="1495496"/>
                    </a:cubicBezTo>
                    <a:cubicBezTo>
                      <a:pt x="526881" y="1490924"/>
                      <a:pt x="547453" y="1473781"/>
                      <a:pt x="561168" y="1446922"/>
                    </a:cubicBezTo>
                    <a:cubicBezTo>
                      <a:pt x="580026" y="1410921"/>
                      <a:pt x="588026" y="1372062"/>
                      <a:pt x="588598" y="1332060"/>
                    </a:cubicBezTo>
                    <a:cubicBezTo>
                      <a:pt x="589169" y="1246913"/>
                      <a:pt x="590312" y="1161195"/>
                      <a:pt x="595456" y="1076048"/>
                    </a:cubicBezTo>
                    <a:cubicBezTo>
                      <a:pt x="598884" y="1013188"/>
                      <a:pt x="589741" y="949757"/>
                      <a:pt x="586884" y="886897"/>
                    </a:cubicBezTo>
                    <a:cubicBezTo>
                      <a:pt x="583455" y="815465"/>
                      <a:pt x="592598" y="745176"/>
                      <a:pt x="614313" y="677745"/>
                    </a:cubicBezTo>
                    <a:cubicBezTo>
                      <a:pt x="633171" y="620028"/>
                      <a:pt x="666887" y="572597"/>
                      <a:pt x="710318" y="530881"/>
                    </a:cubicBezTo>
                    <a:cubicBezTo>
                      <a:pt x="730319" y="512023"/>
                      <a:pt x="749177" y="490879"/>
                      <a:pt x="770320" y="472021"/>
                    </a:cubicBezTo>
                    <a:cubicBezTo>
                      <a:pt x="1295487" y="24572"/>
                      <a:pt x="1411492" y="571"/>
                      <a:pt x="1458923" y="0"/>
                    </a:cubicBezTo>
                    <a:lnTo>
                      <a:pt x="1460637" y="0"/>
                    </a:lnTo>
                    <a:cubicBezTo>
                      <a:pt x="1468638" y="1143"/>
                      <a:pt x="1528069" y="8000"/>
                      <a:pt x="1550356" y="297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5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21594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6">
                <a:extLst>
                  <a:ext uri="{FF2B5EF4-FFF2-40B4-BE49-F238E27FC236}">
                    <a16:creationId xmlns:a16="http://schemas.microsoft.com/office/drawing/2014/main" id="{370CA08D-42B0-4C0E-96C8-28AEFE0CF70D}"/>
                  </a:ext>
                </a:extLst>
              </p:cNvPr>
              <p:cNvSpPr/>
              <p:nvPr/>
            </p:nvSpPr>
            <p:spPr>
              <a:xfrm flipH="1">
                <a:off x="2055742" y="5517255"/>
                <a:ext cx="949845" cy="527151"/>
              </a:xfrm>
              <a:custGeom>
                <a:avLst/>
                <a:gdLst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180662 w 1167884"/>
                  <a:gd name="connsiteY25" fmla="*/ 39594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30" fmla="*/ 609586 w 1167884"/>
                  <a:gd name="connsiteY30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09751 w 1167884"/>
                  <a:gd name="connsiteY28" fmla="*/ 138 h 651968"/>
                  <a:gd name="connsiteX29" fmla="*/ 609586 w 1167884"/>
                  <a:gd name="connsiteY29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09751 w 1167884"/>
                  <a:gd name="connsiteY27" fmla="*/ 138 h 651968"/>
                  <a:gd name="connsiteX28" fmla="*/ 609586 w 1167884"/>
                  <a:gd name="connsiteY28" fmla="*/ 0 h 651968"/>
                  <a:gd name="connsiteX0" fmla="*/ 436121 w 1167884"/>
                  <a:gd name="connsiteY0" fmla="*/ 9766 h 648160"/>
                  <a:gd name="connsiteX1" fmla="*/ 435279 w 1167884"/>
                  <a:gd name="connsiteY1" fmla="*/ 11299 h 648160"/>
                  <a:gd name="connsiteX2" fmla="*/ 534712 w 1167884"/>
                  <a:gd name="connsiteY2" fmla="*/ 11870 h 648160"/>
                  <a:gd name="connsiteX3" fmla="*/ 637574 w 1167884"/>
                  <a:gd name="connsiteY3" fmla="*/ 34157 h 648160"/>
                  <a:gd name="connsiteX4" fmla="*/ 766723 w 1167884"/>
                  <a:gd name="connsiteY4" fmla="*/ 101017 h 648160"/>
                  <a:gd name="connsiteX5" fmla="*/ 847869 w 1167884"/>
                  <a:gd name="connsiteY5" fmla="*/ 146733 h 648160"/>
                  <a:gd name="connsiteX6" fmla="*/ 966732 w 1167884"/>
                  <a:gd name="connsiteY6" fmla="*/ 190736 h 648160"/>
                  <a:gd name="connsiteX7" fmla="*/ 1167884 w 1167884"/>
                  <a:gd name="connsiteY7" fmla="*/ 226166 h 648160"/>
                  <a:gd name="connsiteX8" fmla="*/ 1109595 w 1167884"/>
                  <a:gd name="connsiteY8" fmla="*/ 251310 h 648160"/>
                  <a:gd name="connsiteX9" fmla="*/ 990733 w 1167884"/>
                  <a:gd name="connsiteY9" fmla="*/ 491892 h 648160"/>
                  <a:gd name="connsiteX10" fmla="*/ 1039307 w 1167884"/>
                  <a:gd name="connsiteY10" fmla="*/ 646756 h 648160"/>
                  <a:gd name="connsiteX11" fmla="*/ 889585 w 1167884"/>
                  <a:gd name="connsiteY11" fmla="*/ 567324 h 648160"/>
                  <a:gd name="connsiteX12" fmla="*/ 759294 w 1167884"/>
                  <a:gd name="connsiteY12" fmla="*/ 547895 h 648160"/>
                  <a:gd name="connsiteX13" fmla="*/ 566714 w 1167884"/>
                  <a:gd name="connsiteY13" fmla="*/ 489035 h 648160"/>
                  <a:gd name="connsiteX14" fmla="*/ 210126 w 1167884"/>
                  <a:gd name="connsiteY14" fmla="*/ 308455 h 648160"/>
                  <a:gd name="connsiteX15" fmla="*/ 186697 w 1167884"/>
                  <a:gd name="connsiteY15" fmla="*/ 296455 h 648160"/>
                  <a:gd name="connsiteX16" fmla="*/ 124408 w 1167884"/>
                  <a:gd name="connsiteY16" fmla="*/ 323313 h 648160"/>
                  <a:gd name="connsiteX17" fmla="*/ 96978 w 1167884"/>
                  <a:gd name="connsiteY17" fmla="*/ 387316 h 648160"/>
                  <a:gd name="connsiteX18" fmla="*/ 56977 w 1167884"/>
                  <a:gd name="connsiteY18" fmla="*/ 410745 h 648160"/>
                  <a:gd name="connsiteX19" fmla="*/ 18118 w 1167884"/>
                  <a:gd name="connsiteY19" fmla="*/ 373601 h 648160"/>
                  <a:gd name="connsiteX20" fmla="*/ 7260 w 1167884"/>
                  <a:gd name="connsiteY20" fmla="*/ 286169 h 648160"/>
                  <a:gd name="connsiteX21" fmla="*/ 122122 w 1167884"/>
                  <a:gd name="connsiteY21" fmla="*/ 90160 h 648160"/>
                  <a:gd name="connsiteX22" fmla="*/ 147838 w 1167884"/>
                  <a:gd name="connsiteY22" fmla="*/ 71873 h 648160"/>
                  <a:gd name="connsiteX23" fmla="*/ 179482 w 1167884"/>
                  <a:gd name="connsiteY23" fmla="*/ 47944 h 648160"/>
                  <a:gd name="connsiteX24" fmla="*/ 436121 w 1167884"/>
                  <a:gd name="connsiteY24" fmla="*/ 9766 h 648160"/>
                  <a:gd name="connsiteX25" fmla="*/ 609586 w 1167884"/>
                  <a:gd name="connsiteY25" fmla="*/ 0 h 648160"/>
                  <a:gd name="connsiteX26" fmla="*/ 609751 w 1167884"/>
                  <a:gd name="connsiteY26" fmla="*/ 138 h 648160"/>
                  <a:gd name="connsiteX27" fmla="*/ 609586 w 1167884"/>
                  <a:gd name="connsiteY27" fmla="*/ 0 h 64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7884" h="648160">
                    <a:moveTo>
                      <a:pt x="436121" y="9766"/>
                    </a:moveTo>
                    <a:lnTo>
                      <a:pt x="435279" y="11299"/>
                    </a:lnTo>
                    <a:cubicBezTo>
                      <a:pt x="470138" y="7299"/>
                      <a:pt x="502139" y="17585"/>
                      <a:pt x="534712" y="11870"/>
                    </a:cubicBezTo>
                    <a:cubicBezTo>
                      <a:pt x="571285" y="5585"/>
                      <a:pt x="606144" y="13585"/>
                      <a:pt x="637574" y="34157"/>
                    </a:cubicBezTo>
                    <a:cubicBezTo>
                      <a:pt x="678147" y="61587"/>
                      <a:pt x="722149" y="82159"/>
                      <a:pt x="766723" y="101017"/>
                    </a:cubicBezTo>
                    <a:cubicBezTo>
                      <a:pt x="795295" y="113018"/>
                      <a:pt x="822154" y="129019"/>
                      <a:pt x="847869" y="146733"/>
                    </a:cubicBezTo>
                    <a:cubicBezTo>
                      <a:pt x="883871" y="171306"/>
                      <a:pt x="923873" y="185021"/>
                      <a:pt x="966732" y="190736"/>
                    </a:cubicBezTo>
                    <a:cubicBezTo>
                      <a:pt x="1014734" y="197593"/>
                      <a:pt x="1135882" y="216451"/>
                      <a:pt x="1167884" y="226166"/>
                    </a:cubicBezTo>
                    <a:cubicBezTo>
                      <a:pt x="1160455" y="238738"/>
                      <a:pt x="1121596" y="245595"/>
                      <a:pt x="1109595" y="251310"/>
                    </a:cubicBezTo>
                    <a:cubicBezTo>
                      <a:pt x="1031306" y="289597"/>
                      <a:pt x="982733" y="402174"/>
                      <a:pt x="990733" y="491892"/>
                    </a:cubicBezTo>
                    <a:cubicBezTo>
                      <a:pt x="998733" y="549037"/>
                      <a:pt x="1005591" y="599325"/>
                      <a:pt x="1039307" y="646756"/>
                    </a:cubicBezTo>
                    <a:cubicBezTo>
                      <a:pt x="1022449" y="659328"/>
                      <a:pt x="936254" y="583801"/>
                      <a:pt x="889585" y="567324"/>
                    </a:cubicBezTo>
                    <a:cubicBezTo>
                      <a:pt x="842916" y="550847"/>
                      <a:pt x="803867" y="546180"/>
                      <a:pt x="759294" y="547895"/>
                    </a:cubicBezTo>
                    <a:cubicBezTo>
                      <a:pt x="693577" y="533037"/>
                      <a:pt x="627859" y="519893"/>
                      <a:pt x="566714" y="489035"/>
                    </a:cubicBezTo>
                    <a:cubicBezTo>
                      <a:pt x="447851" y="428461"/>
                      <a:pt x="319274" y="388459"/>
                      <a:pt x="210126" y="308455"/>
                    </a:cubicBezTo>
                    <a:cubicBezTo>
                      <a:pt x="202697" y="303312"/>
                      <a:pt x="195268" y="299884"/>
                      <a:pt x="186697" y="296455"/>
                    </a:cubicBezTo>
                    <a:cubicBezTo>
                      <a:pt x="151838" y="281597"/>
                      <a:pt x="137552" y="288454"/>
                      <a:pt x="124408" y="323313"/>
                    </a:cubicBezTo>
                    <a:cubicBezTo>
                      <a:pt x="116408" y="345028"/>
                      <a:pt x="110122" y="367315"/>
                      <a:pt x="96978" y="387316"/>
                    </a:cubicBezTo>
                    <a:cubicBezTo>
                      <a:pt x="87264" y="402174"/>
                      <a:pt x="75834" y="413603"/>
                      <a:pt x="56977" y="410745"/>
                    </a:cubicBezTo>
                    <a:cubicBezTo>
                      <a:pt x="38118" y="408460"/>
                      <a:pt x="24404" y="374173"/>
                      <a:pt x="18118" y="373601"/>
                    </a:cubicBezTo>
                    <a:cubicBezTo>
                      <a:pt x="-7598" y="346743"/>
                      <a:pt x="-740" y="315313"/>
                      <a:pt x="7260" y="286169"/>
                    </a:cubicBezTo>
                    <a:cubicBezTo>
                      <a:pt x="28404" y="210736"/>
                      <a:pt x="72977" y="149019"/>
                      <a:pt x="122122" y="90160"/>
                    </a:cubicBezTo>
                    <a:cubicBezTo>
                      <a:pt x="128408" y="82159"/>
                      <a:pt x="138123" y="75302"/>
                      <a:pt x="147838" y="71873"/>
                    </a:cubicBezTo>
                    <a:cubicBezTo>
                      <a:pt x="164125" y="66730"/>
                      <a:pt x="173982" y="58587"/>
                      <a:pt x="179482" y="47944"/>
                    </a:cubicBezTo>
                    <a:lnTo>
                      <a:pt x="436121" y="9766"/>
                    </a:lnTo>
                    <a:close/>
                    <a:moveTo>
                      <a:pt x="609586" y="0"/>
                    </a:moveTo>
                    <a:lnTo>
                      <a:pt x="609751" y="138"/>
                    </a:lnTo>
                    <a:lnTo>
                      <a:pt x="609586" y="0"/>
                    </a:ln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0" name="Freeform: Shape 57">
                <a:extLst>
                  <a:ext uri="{FF2B5EF4-FFF2-40B4-BE49-F238E27FC236}">
                    <a16:creationId xmlns:a16="http://schemas.microsoft.com/office/drawing/2014/main" id="{B53EB91F-2DFF-43D0-90C2-0B69D7C6F8A3}"/>
                  </a:ext>
                </a:extLst>
              </p:cNvPr>
              <p:cNvSpPr/>
              <p:nvPr/>
            </p:nvSpPr>
            <p:spPr>
              <a:xfrm flipH="1">
                <a:off x="2103752" y="5220653"/>
                <a:ext cx="760632" cy="330000"/>
              </a:xfrm>
              <a:custGeom>
                <a:avLst/>
                <a:gdLst>
                  <a:gd name="connsiteX0" fmla="*/ 386561 w 935237"/>
                  <a:gd name="connsiteY0" fmla="*/ 199 h 405752"/>
                  <a:gd name="connsiteX1" fmla="*/ 423768 w 935237"/>
                  <a:gd name="connsiteY1" fmla="*/ 7155 h 405752"/>
                  <a:gd name="connsiteX2" fmla="*/ 660921 w 935237"/>
                  <a:gd name="connsiteY2" fmla="*/ 77444 h 405752"/>
                  <a:gd name="connsiteX3" fmla="*/ 808357 w 935237"/>
                  <a:gd name="connsiteY3" fmla="*/ 80872 h 405752"/>
                  <a:gd name="connsiteX4" fmla="*/ 924933 w 935237"/>
                  <a:gd name="connsiteY4" fmla="*/ 150018 h 405752"/>
                  <a:gd name="connsiteX5" fmla="*/ 924933 w 935237"/>
                  <a:gd name="connsiteY5" fmla="*/ 263166 h 405752"/>
                  <a:gd name="connsiteX6" fmla="*/ 828358 w 935237"/>
                  <a:gd name="connsiteY6" fmla="*/ 368314 h 405752"/>
                  <a:gd name="connsiteX7" fmla="*/ 690066 w 935237"/>
                  <a:gd name="connsiteY7" fmla="*/ 386600 h 405752"/>
                  <a:gd name="connsiteX8" fmla="*/ 596919 w 935237"/>
                  <a:gd name="connsiteY8" fmla="*/ 382029 h 405752"/>
                  <a:gd name="connsiteX9" fmla="*/ 512343 w 935237"/>
                  <a:gd name="connsiteY9" fmla="*/ 372885 h 405752"/>
                  <a:gd name="connsiteX10" fmla="*/ 483592 w 935237"/>
                  <a:gd name="connsiteY10" fmla="*/ 376332 h 405752"/>
                  <a:gd name="connsiteX11" fmla="*/ 468581 w 935237"/>
                  <a:gd name="connsiteY11" fmla="*/ 375712 h 405752"/>
                  <a:gd name="connsiteX12" fmla="*/ 428925 w 935237"/>
                  <a:gd name="connsiteY12" fmla="*/ 366158 h 405752"/>
                  <a:gd name="connsiteX13" fmla="*/ 405481 w 935237"/>
                  <a:gd name="connsiteY13" fmla="*/ 346598 h 405752"/>
                  <a:gd name="connsiteX14" fmla="*/ 394052 w 935237"/>
                  <a:gd name="connsiteY14" fmla="*/ 279738 h 405752"/>
                  <a:gd name="connsiteX15" fmla="*/ 402624 w 935237"/>
                  <a:gd name="connsiteY15" fmla="*/ 269452 h 405752"/>
                  <a:gd name="connsiteX16" fmla="*/ 366051 w 935237"/>
                  <a:gd name="connsiteY16" fmla="*/ 263166 h 405752"/>
                  <a:gd name="connsiteX17" fmla="*/ 273475 w 935237"/>
                  <a:gd name="connsiteY17" fmla="*/ 347741 h 405752"/>
                  <a:gd name="connsiteX18" fmla="*/ 263832 w 935237"/>
                  <a:gd name="connsiteY18" fmla="*/ 360671 h 405752"/>
                  <a:gd name="connsiteX19" fmla="*/ 255459 w 935237"/>
                  <a:gd name="connsiteY19" fmla="*/ 375924 h 405752"/>
                  <a:gd name="connsiteX20" fmla="*/ 0 w 935237"/>
                  <a:gd name="connsiteY20" fmla="*/ 405752 h 405752"/>
                  <a:gd name="connsiteX21" fmla="*/ 4320 w 935237"/>
                  <a:gd name="connsiteY21" fmla="*/ 375171 h 405752"/>
                  <a:gd name="connsiteX22" fmla="*/ 4892 w 935237"/>
                  <a:gd name="connsiteY22" fmla="*/ 314597 h 405752"/>
                  <a:gd name="connsiteX23" fmla="*/ 35750 w 935237"/>
                  <a:gd name="connsiteY23" fmla="*/ 204306 h 405752"/>
                  <a:gd name="connsiteX24" fmla="*/ 91753 w 935237"/>
                  <a:gd name="connsiteY24" fmla="*/ 115731 h 405752"/>
                  <a:gd name="connsiteX25" fmla="*/ 160899 w 935237"/>
                  <a:gd name="connsiteY25" fmla="*/ 82586 h 405752"/>
                  <a:gd name="connsiteX26" fmla="*/ 284904 w 935237"/>
                  <a:gd name="connsiteY26" fmla="*/ 24870 h 405752"/>
                  <a:gd name="connsiteX27" fmla="*/ 386561 w 935237"/>
                  <a:gd name="connsiteY27" fmla="*/ 199 h 4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35237" h="405752">
                    <a:moveTo>
                      <a:pt x="386561" y="199"/>
                    </a:moveTo>
                    <a:cubicBezTo>
                      <a:pt x="398553" y="833"/>
                      <a:pt x="410910" y="3012"/>
                      <a:pt x="423768" y="7155"/>
                    </a:cubicBezTo>
                    <a:cubicBezTo>
                      <a:pt x="502057" y="32870"/>
                      <a:pt x="578632" y="63729"/>
                      <a:pt x="660921" y="77444"/>
                    </a:cubicBezTo>
                    <a:cubicBezTo>
                      <a:pt x="696923" y="83729"/>
                      <a:pt x="795213" y="81443"/>
                      <a:pt x="808357" y="80872"/>
                    </a:cubicBezTo>
                    <a:cubicBezTo>
                      <a:pt x="868359" y="71729"/>
                      <a:pt x="906075" y="94016"/>
                      <a:pt x="924933" y="150018"/>
                    </a:cubicBezTo>
                    <a:cubicBezTo>
                      <a:pt x="937505" y="187734"/>
                      <a:pt x="939791" y="225450"/>
                      <a:pt x="924933" y="263166"/>
                    </a:cubicBezTo>
                    <a:cubicBezTo>
                      <a:pt x="920362" y="274024"/>
                      <a:pt x="835786" y="369457"/>
                      <a:pt x="828358" y="368314"/>
                    </a:cubicBezTo>
                    <a:cubicBezTo>
                      <a:pt x="790642" y="363171"/>
                      <a:pt x="726067" y="371171"/>
                      <a:pt x="690066" y="386600"/>
                    </a:cubicBezTo>
                    <a:cubicBezTo>
                      <a:pt x="659778" y="399172"/>
                      <a:pt x="627206" y="395743"/>
                      <a:pt x="596919" y="382029"/>
                    </a:cubicBezTo>
                    <a:cubicBezTo>
                      <a:pt x="569489" y="369457"/>
                      <a:pt x="542059" y="367742"/>
                      <a:pt x="512343" y="372885"/>
                    </a:cubicBezTo>
                    <a:cubicBezTo>
                      <a:pt x="502771" y="374457"/>
                      <a:pt x="493128" y="375778"/>
                      <a:pt x="483592" y="376332"/>
                    </a:cubicBezTo>
                    <a:lnTo>
                      <a:pt x="468581" y="375712"/>
                    </a:lnTo>
                    <a:lnTo>
                      <a:pt x="428925" y="366158"/>
                    </a:lnTo>
                    <a:lnTo>
                      <a:pt x="405481" y="346598"/>
                    </a:lnTo>
                    <a:cubicBezTo>
                      <a:pt x="385480" y="327169"/>
                      <a:pt x="389480" y="303168"/>
                      <a:pt x="394052" y="279738"/>
                    </a:cubicBezTo>
                    <a:cubicBezTo>
                      <a:pt x="395195" y="274595"/>
                      <a:pt x="398052" y="270595"/>
                      <a:pt x="402624" y="269452"/>
                    </a:cubicBezTo>
                    <a:cubicBezTo>
                      <a:pt x="395195" y="252308"/>
                      <a:pt x="382052" y="254023"/>
                      <a:pt x="366051" y="263166"/>
                    </a:cubicBezTo>
                    <a:cubicBezTo>
                      <a:pt x="328906" y="284310"/>
                      <a:pt x="294048" y="308311"/>
                      <a:pt x="273475" y="347741"/>
                    </a:cubicBezTo>
                    <a:cubicBezTo>
                      <a:pt x="270618" y="352027"/>
                      <a:pt x="267189" y="356028"/>
                      <a:pt x="263832" y="360671"/>
                    </a:cubicBezTo>
                    <a:lnTo>
                      <a:pt x="255459" y="375924"/>
                    </a:lnTo>
                    <a:lnTo>
                      <a:pt x="0" y="405752"/>
                    </a:lnTo>
                    <a:lnTo>
                      <a:pt x="4320" y="375171"/>
                    </a:lnTo>
                    <a:cubicBezTo>
                      <a:pt x="3177" y="355170"/>
                      <a:pt x="4320" y="334598"/>
                      <a:pt x="4892" y="314597"/>
                    </a:cubicBezTo>
                    <a:cubicBezTo>
                      <a:pt x="15178" y="277453"/>
                      <a:pt x="25464" y="241451"/>
                      <a:pt x="35750" y="204306"/>
                    </a:cubicBezTo>
                    <a:cubicBezTo>
                      <a:pt x="46036" y="169448"/>
                      <a:pt x="61466" y="136875"/>
                      <a:pt x="91753" y="115731"/>
                    </a:cubicBezTo>
                    <a:cubicBezTo>
                      <a:pt x="112897" y="101444"/>
                      <a:pt x="136326" y="89444"/>
                      <a:pt x="160899" y="82586"/>
                    </a:cubicBezTo>
                    <a:cubicBezTo>
                      <a:pt x="205472" y="69443"/>
                      <a:pt x="243188" y="43728"/>
                      <a:pt x="284904" y="24870"/>
                    </a:cubicBezTo>
                    <a:cubicBezTo>
                      <a:pt x="317906" y="10298"/>
                      <a:pt x="350586" y="-1703"/>
                      <a:pt x="386561" y="19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Freeform: Shape 58">
                <a:extLst>
                  <a:ext uri="{FF2B5EF4-FFF2-40B4-BE49-F238E27FC236}">
                    <a16:creationId xmlns:a16="http://schemas.microsoft.com/office/drawing/2014/main" id="{ADA083E2-7604-47EA-8465-2584F446DFD2}"/>
                  </a:ext>
                </a:extLst>
              </p:cNvPr>
              <p:cNvSpPr/>
              <p:nvPr/>
            </p:nvSpPr>
            <p:spPr>
              <a:xfrm flipH="1">
                <a:off x="907142" y="3728086"/>
                <a:ext cx="534996" cy="842717"/>
              </a:xfrm>
              <a:custGeom>
                <a:avLst/>
                <a:gdLst>
                  <a:gd name="connsiteX0" fmla="*/ 0 w 512822"/>
                  <a:gd name="connsiteY0" fmla="*/ 736605 h 919256"/>
                  <a:gd name="connsiteX1" fmla="*/ 219438 w 512822"/>
                  <a:gd name="connsiteY1" fmla="*/ 585741 h 919256"/>
                  <a:gd name="connsiteX2" fmla="*/ 358302 w 512822"/>
                  <a:gd name="connsiteY2" fmla="*/ 425733 h 919256"/>
                  <a:gd name="connsiteX3" fmla="*/ 421162 w 512822"/>
                  <a:gd name="connsiteY3" fmla="*/ 241725 h 919256"/>
                  <a:gd name="connsiteX4" fmla="*/ 420590 w 512822"/>
                  <a:gd name="connsiteY4" fmla="*/ 81146 h 919256"/>
                  <a:gd name="connsiteX5" fmla="*/ 502880 w 512822"/>
                  <a:gd name="connsiteY5" fmla="*/ 0 h 919256"/>
                  <a:gd name="connsiteX6" fmla="*/ 496022 w 512822"/>
                  <a:gd name="connsiteY6" fmla="*/ 25144 h 919256"/>
                  <a:gd name="connsiteX7" fmla="*/ 462306 w 512822"/>
                  <a:gd name="connsiteY7" fmla="*/ 123434 h 919256"/>
                  <a:gd name="connsiteX8" fmla="*/ 464021 w 512822"/>
                  <a:gd name="connsiteY8" fmla="*/ 476021 h 919256"/>
                  <a:gd name="connsiteX9" fmla="*/ 405733 w 512822"/>
                  <a:gd name="connsiteY9" fmla="*/ 625171 h 919256"/>
                  <a:gd name="connsiteX10" fmla="*/ 256011 w 512822"/>
                  <a:gd name="connsiteY10" fmla="*/ 779464 h 919256"/>
                  <a:gd name="connsiteX11" fmla="*/ 169150 w 512822"/>
                  <a:gd name="connsiteY11" fmla="*/ 900041 h 919256"/>
                  <a:gd name="connsiteX12" fmla="*/ 126291 w 512822"/>
                  <a:gd name="connsiteY12" fmla="*/ 899469 h 919256"/>
                  <a:gd name="connsiteX13" fmla="*/ 0 w 512822"/>
                  <a:gd name="connsiteY13" fmla="*/ 736605 h 919256"/>
                  <a:gd name="connsiteX14" fmla="*/ 0 w 512822"/>
                  <a:gd name="connsiteY14" fmla="*/ 736605 h 919256"/>
                  <a:gd name="connsiteX0" fmla="*/ 0 w 519739"/>
                  <a:gd name="connsiteY0" fmla="*/ 731179 h 913830"/>
                  <a:gd name="connsiteX1" fmla="*/ 219438 w 519739"/>
                  <a:gd name="connsiteY1" fmla="*/ 580315 h 913830"/>
                  <a:gd name="connsiteX2" fmla="*/ 358302 w 519739"/>
                  <a:gd name="connsiteY2" fmla="*/ 420307 h 913830"/>
                  <a:gd name="connsiteX3" fmla="*/ 421162 w 519739"/>
                  <a:gd name="connsiteY3" fmla="*/ 236299 h 913830"/>
                  <a:gd name="connsiteX4" fmla="*/ 420590 w 519739"/>
                  <a:gd name="connsiteY4" fmla="*/ 75720 h 913830"/>
                  <a:gd name="connsiteX5" fmla="*/ 511020 w 519739"/>
                  <a:gd name="connsiteY5" fmla="*/ 0 h 913830"/>
                  <a:gd name="connsiteX6" fmla="*/ 496022 w 519739"/>
                  <a:gd name="connsiteY6" fmla="*/ 19718 h 913830"/>
                  <a:gd name="connsiteX7" fmla="*/ 462306 w 519739"/>
                  <a:gd name="connsiteY7" fmla="*/ 118008 h 913830"/>
                  <a:gd name="connsiteX8" fmla="*/ 464021 w 519739"/>
                  <a:gd name="connsiteY8" fmla="*/ 470595 h 913830"/>
                  <a:gd name="connsiteX9" fmla="*/ 405733 w 519739"/>
                  <a:gd name="connsiteY9" fmla="*/ 619745 h 913830"/>
                  <a:gd name="connsiteX10" fmla="*/ 256011 w 519739"/>
                  <a:gd name="connsiteY10" fmla="*/ 774038 h 913830"/>
                  <a:gd name="connsiteX11" fmla="*/ 169150 w 519739"/>
                  <a:gd name="connsiteY11" fmla="*/ 894615 h 913830"/>
                  <a:gd name="connsiteX12" fmla="*/ 126291 w 519739"/>
                  <a:gd name="connsiteY12" fmla="*/ 894043 h 913830"/>
                  <a:gd name="connsiteX13" fmla="*/ 0 w 519739"/>
                  <a:gd name="connsiteY13" fmla="*/ 731179 h 913830"/>
                  <a:gd name="connsiteX14" fmla="*/ 0 w 519739"/>
                  <a:gd name="connsiteY14" fmla="*/ 731179 h 913830"/>
                  <a:gd name="connsiteX0" fmla="*/ 0 w 511708"/>
                  <a:gd name="connsiteY0" fmla="*/ 732001 h 914652"/>
                  <a:gd name="connsiteX1" fmla="*/ 219438 w 511708"/>
                  <a:gd name="connsiteY1" fmla="*/ 581137 h 914652"/>
                  <a:gd name="connsiteX2" fmla="*/ 358302 w 511708"/>
                  <a:gd name="connsiteY2" fmla="*/ 421129 h 914652"/>
                  <a:gd name="connsiteX3" fmla="*/ 421162 w 511708"/>
                  <a:gd name="connsiteY3" fmla="*/ 237121 h 914652"/>
                  <a:gd name="connsiteX4" fmla="*/ 420590 w 511708"/>
                  <a:gd name="connsiteY4" fmla="*/ 76542 h 914652"/>
                  <a:gd name="connsiteX5" fmla="*/ 511020 w 511708"/>
                  <a:gd name="connsiteY5" fmla="*/ 822 h 914652"/>
                  <a:gd name="connsiteX6" fmla="*/ 462306 w 511708"/>
                  <a:gd name="connsiteY6" fmla="*/ 118830 h 914652"/>
                  <a:gd name="connsiteX7" fmla="*/ 464021 w 511708"/>
                  <a:gd name="connsiteY7" fmla="*/ 471417 h 914652"/>
                  <a:gd name="connsiteX8" fmla="*/ 405733 w 511708"/>
                  <a:gd name="connsiteY8" fmla="*/ 620567 h 914652"/>
                  <a:gd name="connsiteX9" fmla="*/ 256011 w 511708"/>
                  <a:gd name="connsiteY9" fmla="*/ 774860 h 914652"/>
                  <a:gd name="connsiteX10" fmla="*/ 169150 w 511708"/>
                  <a:gd name="connsiteY10" fmla="*/ 895437 h 914652"/>
                  <a:gd name="connsiteX11" fmla="*/ 126291 w 511708"/>
                  <a:gd name="connsiteY11" fmla="*/ 894865 h 914652"/>
                  <a:gd name="connsiteX12" fmla="*/ 0 w 511708"/>
                  <a:gd name="connsiteY12" fmla="*/ 732001 h 914652"/>
                  <a:gd name="connsiteX13" fmla="*/ 0 w 511708"/>
                  <a:gd name="connsiteY13" fmla="*/ 732001 h 914652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3047"/>
                  <a:gd name="connsiteY0" fmla="*/ 743213 h 925864"/>
                  <a:gd name="connsiteX1" fmla="*/ 219438 w 623047"/>
                  <a:gd name="connsiteY1" fmla="*/ 592349 h 925864"/>
                  <a:gd name="connsiteX2" fmla="*/ 358302 w 623047"/>
                  <a:gd name="connsiteY2" fmla="*/ 432341 h 925864"/>
                  <a:gd name="connsiteX3" fmla="*/ 421162 w 623047"/>
                  <a:gd name="connsiteY3" fmla="*/ 248333 h 925864"/>
                  <a:gd name="connsiteX4" fmla="*/ 420590 w 623047"/>
                  <a:gd name="connsiteY4" fmla="*/ 87754 h 925864"/>
                  <a:gd name="connsiteX5" fmla="*/ 511020 w 623047"/>
                  <a:gd name="connsiteY5" fmla="*/ 12034 h 925864"/>
                  <a:gd name="connsiteX6" fmla="*/ 622395 w 623047"/>
                  <a:gd name="connsiteY6" fmla="*/ 306409 h 925864"/>
                  <a:gd name="connsiteX7" fmla="*/ 464021 w 623047"/>
                  <a:gd name="connsiteY7" fmla="*/ 482629 h 925864"/>
                  <a:gd name="connsiteX8" fmla="*/ 405733 w 623047"/>
                  <a:gd name="connsiteY8" fmla="*/ 631779 h 925864"/>
                  <a:gd name="connsiteX9" fmla="*/ 256011 w 623047"/>
                  <a:gd name="connsiteY9" fmla="*/ 786072 h 925864"/>
                  <a:gd name="connsiteX10" fmla="*/ 169150 w 623047"/>
                  <a:gd name="connsiteY10" fmla="*/ 906649 h 925864"/>
                  <a:gd name="connsiteX11" fmla="*/ 126291 w 623047"/>
                  <a:gd name="connsiteY11" fmla="*/ 906077 h 925864"/>
                  <a:gd name="connsiteX12" fmla="*/ 0 w 623047"/>
                  <a:gd name="connsiteY12" fmla="*/ 743213 h 925864"/>
                  <a:gd name="connsiteX13" fmla="*/ 0 w 623047"/>
                  <a:gd name="connsiteY13" fmla="*/ 743213 h 925864"/>
                  <a:gd name="connsiteX0" fmla="*/ 0 w 622395"/>
                  <a:gd name="connsiteY0" fmla="*/ 743213 h 925864"/>
                  <a:gd name="connsiteX1" fmla="*/ 219438 w 622395"/>
                  <a:gd name="connsiteY1" fmla="*/ 592349 h 925864"/>
                  <a:gd name="connsiteX2" fmla="*/ 358302 w 622395"/>
                  <a:gd name="connsiteY2" fmla="*/ 432341 h 925864"/>
                  <a:gd name="connsiteX3" fmla="*/ 421162 w 622395"/>
                  <a:gd name="connsiteY3" fmla="*/ 248333 h 925864"/>
                  <a:gd name="connsiteX4" fmla="*/ 420590 w 622395"/>
                  <a:gd name="connsiteY4" fmla="*/ 87754 h 925864"/>
                  <a:gd name="connsiteX5" fmla="*/ 511020 w 622395"/>
                  <a:gd name="connsiteY5" fmla="*/ 12034 h 925864"/>
                  <a:gd name="connsiteX6" fmla="*/ 622395 w 622395"/>
                  <a:gd name="connsiteY6" fmla="*/ 306409 h 925864"/>
                  <a:gd name="connsiteX7" fmla="*/ 405733 w 622395"/>
                  <a:gd name="connsiteY7" fmla="*/ 631779 h 925864"/>
                  <a:gd name="connsiteX8" fmla="*/ 256011 w 622395"/>
                  <a:gd name="connsiteY8" fmla="*/ 786072 h 925864"/>
                  <a:gd name="connsiteX9" fmla="*/ 169150 w 622395"/>
                  <a:gd name="connsiteY9" fmla="*/ 906649 h 925864"/>
                  <a:gd name="connsiteX10" fmla="*/ 126291 w 622395"/>
                  <a:gd name="connsiteY10" fmla="*/ 906077 h 925864"/>
                  <a:gd name="connsiteX11" fmla="*/ 0 w 622395"/>
                  <a:gd name="connsiteY11" fmla="*/ 743213 h 925864"/>
                  <a:gd name="connsiteX12" fmla="*/ 0 w 622395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30897"/>
                  <a:gd name="connsiteY0" fmla="*/ 710234 h 925864"/>
                  <a:gd name="connsiteX1" fmla="*/ 225227 w 630897"/>
                  <a:gd name="connsiteY1" fmla="*/ 592349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18267 w 630897"/>
                  <a:gd name="connsiteY3" fmla="*/ 242336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09914 h 925544"/>
                  <a:gd name="connsiteX1" fmla="*/ 219439 w 630897"/>
                  <a:gd name="connsiteY1" fmla="*/ 580036 h 925544"/>
                  <a:gd name="connsiteX2" fmla="*/ 352514 w 630897"/>
                  <a:gd name="connsiteY2" fmla="*/ 423027 h 925544"/>
                  <a:gd name="connsiteX3" fmla="*/ 418267 w 630897"/>
                  <a:gd name="connsiteY3" fmla="*/ 242016 h 925544"/>
                  <a:gd name="connsiteX4" fmla="*/ 417696 w 630897"/>
                  <a:gd name="connsiteY4" fmla="*/ 90432 h 925544"/>
                  <a:gd name="connsiteX5" fmla="*/ 516809 w 630897"/>
                  <a:gd name="connsiteY5" fmla="*/ 11714 h 925544"/>
                  <a:gd name="connsiteX6" fmla="*/ 630897 w 630897"/>
                  <a:gd name="connsiteY6" fmla="*/ 333223 h 925544"/>
                  <a:gd name="connsiteX7" fmla="*/ 411522 w 630897"/>
                  <a:gd name="connsiteY7" fmla="*/ 631459 h 925544"/>
                  <a:gd name="connsiteX8" fmla="*/ 261800 w 630897"/>
                  <a:gd name="connsiteY8" fmla="*/ 785752 h 925544"/>
                  <a:gd name="connsiteX9" fmla="*/ 174939 w 630897"/>
                  <a:gd name="connsiteY9" fmla="*/ 906329 h 925544"/>
                  <a:gd name="connsiteX10" fmla="*/ 132080 w 630897"/>
                  <a:gd name="connsiteY10" fmla="*/ 905757 h 925544"/>
                  <a:gd name="connsiteX11" fmla="*/ 5789 w 630897"/>
                  <a:gd name="connsiteY11" fmla="*/ 742893 h 925544"/>
                  <a:gd name="connsiteX12" fmla="*/ 0 w 630897"/>
                  <a:gd name="connsiteY12" fmla="*/ 709914 h 925544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5789 w 630897"/>
                  <a:gd name="connsiteY11" fmla="*/ 737556 h 920207"/>
                  <a:gd name="connsiteX12" fmla="*/ 0 w 630897"/>
                  <a:gd name="connsiteY12" fmla="*/ 704577 h 920207"/>
                  <a:gd name="connsiteX0" fmla="*/ 0 w 625108"/>
                  <a:gd name="connsiteY0" fmla="*/ 737556 h 920207"/>
                  <a:gd name="connsiteX1" fmla="*/ 213650 w 625108"/>
                  <a:gd name="connsiteY1" fmla="*/ 574699 h 920207"/>
                  <a:gd name="connsiteX2" fmla="*/ 346725 w 625108"/>
                  <a:gd name="connsiteY2" fmla="*/ 417690 h 920207"/>
                  <a:gd name="connsiteX3" fmla="*/ 412478 w 625108"/>
                  <a:gd name="connsiteY3" fmla="*/ 236679 h 920207"/>
                  <a:gd name="connsiteX4" fmla="*/ 411907 w 625108"/>
                  <a:gd name="connsiteY4" fmla="*/ 85095 h 920207"/>
                  <a:gd name="connsiteX5" fmla="*/ 499443 w 625108"/>
                  <a:gd name="connsiteY5" fmla="*/ 12373 h 920207"/>
                  <a:gd name="connsiteX6" fmla="*/ 625108 w 625108"/>
                  <a:gd name="connsiteY6" fmla="*/ 327886 h 920207"/>
                  <a:gd name="connsiteX7" fmla="*/ 405733 w 625108"/>
                  <a:gd name="connsiteY7" fmla="*/ 626122 h 920207"/>
                  <a:gd name="connsiteX8" fmla="*/ 256011 w 625108"/>
                  <a:gd name="connsiteY8" fmla="*/ 780415 h 920207"/>
                  <a:gd name="connsiteX9" fmla="*/ 169150 w 625108"/>
                  <a:gd name="connsiteY9" fmla="*/ 900992 h 920207"/>
                  <a:gd name="connsiteX10" fmla="*/ 126291 w 625108"/>
                  <a:gd name="connsiteY10" fmla="*/ 900420 h 920207"/>
                  <a:gd name="connsiteX11" fmla="*/ 0 w 625108"/>
                  <a:gd name="connsiteY11" fmla="*/ 737556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50161"/>
                  <a:gd name="connsiteX1" fmla="*/ 219439 w 630897"/>
                  <a:gd name="connsiteY1" fmla="*/ 574699 h 950161"/>
                  <a:gd name="connsiteX2" fmla="*/ 352514 w 630897"/>
                  <a:gd name="connsiteY2" fmla="*/ 417690 h 950161"/>
                  <a:gd name="connsiteX3" fmla="*/ 418267 w 630897"/>
                  <a:gd name="connsiteY3" fmla="*/ 236679 h 950161"/>
                  <a:gd name="connsiteX4" fmla="*/ 417696 w 630897"/>
                  <a:gd name="connsiteY4" fmla="*/ 85095 h 950161"/>
                  <a:gd name="connsiteX5" fmla="*/ 505232 w 630897"/>
                  <a:gd name="connsiteY5" fmla="*/ 12373 h 950161"/>
                  <a:gd name="connsiteX6" fmla="*/ 630897 w 630897"/>
                  <a:gd name="connsiteY6" fmla="*/ 327886 h 950161"/>
                  <a:gd name="connsiteX7" fmla="*/ 411522 w 630897"/>
                  <a:gd name="connsiteY7" fmla="*/ 626122 h 950161"/>
                  <a:gd name="connsiteX8" fmla="*/ 234251 w 630897"/>
                  <a:gd name="connsiteY8" fmla="*/ 943470 h 950161"/>
                  <a:gd name="connsiteX9" fmla="*/ 174939 w 630897"/>
                  <a:gd name="connsiteY9" fmla="*/ 900992 h 950161"/>
                  <a:gd name="connsiteX10" fmla="*/ 132080 w 630897"/>
                  <a:gd name="connsiteY10" fmla="*/ 900420 h 950161"/>
                  <a:gd name="connsiteX11" fmla="*/ 0 w 630897"/>
                  <a:gd name="connsiteY11" fmla="*/ 704577 h 950161"/>
                  <a:gd name="connsiteX0" fmla="*/ 0 w 630897"/>
                  <a:gd name="connsiteY0" fmla="*/ 704577 h 961892"/>
                  <a:gd name="connsiteX1" fmla="*/ 219439 w 630897"/>
                  <a:gd name="connsiteY1" fmla="*/ 574699 h 961892"/>
                  <a:gd name="connsiteX2" fmla="*/ 352514 w 630897"/>
                  <a:gd name="connsiteY2" fmla="*/ 417690 h 961892"/>
                  <a:gd name="connsiteX3" fmla="*/ 418267 w 630897"/>
                  <a:gd name="connsiteY3" fmla="*/ 236679 h 961892"/>
                  <a:gd name="connsiteX4" fmla="*/ 417696 w 630897"/>
                  <a:gd name="connsiteY4" fmla="*/ 85095 h 961892"/>
                  <a:gd name="connsiteX5" fmla="*/ 505232 w 630897"/>
                  <a:gd name="connsiteY5" fmla="*/ 12373 h 961892"/>
                  <a:gd name="connsiteX6" fmla="*/ 630897 w 630897"/>
                  <a:gd name="connsiteY6" fmla="*/ 327886 h 961892"/>
                  <a:gd name="connsiteX7" fmla="*/ 411522 w 630897"/>
                  <a:gd name="connsiteY7" fmla="*/ 626122 h 961892"/>
                  <a:gd name="connsiteX8" fmla="*/ 234251 w 630897"/>
                  <a:gd name="connsiteY8" fmla="*/ 943470 h 961892"/>
                  <a:gd name="connsiteX9" fmla="*/ 132080 w 630897"/>
                  <a:gd name="connsiteY9" fmla="*/ 900420 h 961892"/>
                  <a:gd name="connsiteX10" fmla="*/ 0 w 630897"/>
                  <a:gd name="connsiteY10" fmla="*/ 704577 h 961892"/>
                  <a:gd name="connsiteX0" fmla="*/ 0 w 630897"/>
                  <a:gd name="connsiteY0" fmla="*/ 704577 h 1029364"/>
                  <a:gd name="connsiteX1" fmla="*/ 219439 w 630897"/>
                  <a:gd name="connsiteY1" fmla="*/ 574699 h 1029364"/>
                  <a:gd name="connsiteX2" fmla="*/ 352514 w 630897"/>
                  <a:gd name="connsiteY2" fmla="*/ 417690 h 1029364"/>
                  <a:gd name="connsiteX3" fmla="*/ 418267 w 630897"/>
                  <a:gd name="connsiteY3" fmla="*/ 236679 h 1029364"/>
                  <a:gd name="connsiteX4" fmla="*/ 417696 w 630897"/>
                  <a:gd name="connsiteY4" fmla="*/ 85095 h 1029364"/>
                  <a:gd name="connsiteX5" fmla="*/ 505232 w 630897"/>
                  <a:gd name="connsiteY5" fmla="*/ 12373 h 1029364"/>
                  <a:gd name="connsiteX6" fmla="*/ 630897 w 630897"/>
                  <a:gd name="connsiteY6" fmla="*/ 327886 h 1029364"/>
                  <a:gd name="connsiteX7" fmla="*/ 411522 w 630897"/>
                  <a:gd name="connsiteY7" fmla="*/ 626122 h 1029364"/>
                  <a:gd name="connsiteX8" fmla="*/ 234251 w 630897"/>
                  <a:gd name="connsiteY8" fmla="*/ 943470 h 1029364"/>
                  <a:gd name="connsiteX9" fmla="*/ 84855 w 630897"/>
                  <a:gd name="connsiteY9" fmla="*/ 1014559 h 1029364"/>
                  <a:gd name="connsiteX10" fmla="*/ 0 w 630897"/>
                  <a:gd name="connsiteY10" fmla="*/ 704577 h 102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897" h="1029364">
                    <a:moveTo>
                      <a:pt x="0" y="704577"/>
                    </a:moveTo>
                    <a:cubicBezTo>
                      <a:pt x="87618" y="688266"/>
                      <a:pt x="160687" y="622513"/>
                      <a:pt x="219439" y="574699"/>
                    </a:cubicBezTo>
                    <a:cubicBezTo>
                      <a:pt x="278191" y="526885"/>
                      <a:pt x="319376" y="474027"/>
                      <a:pt x="352514" y="417690"/>
                    </a:cubicBezTo>
                    <a:cubicBezTo>
                      <a:pt x="385652" y="361353"/>
                      <a:pt x="419981" y="306397"/>
                      <a:pt x="418267" y="236679"/>
                    </a:cubicBezTo>
                    <a:cubicBezTo>
                      <a:pt x="416552" y="182962"/>
                      <a:pt x="417696" y="138812"/>
                      <a:pt x="417696" y="85095"/>
                    </a:cubicBezTo>
                    <a:cubicBezTo>
                      <a:pt x="418268" y="41665"/>
                      <a:pt x="472050" y="-28592"/>
                      <a:pt x="505232" y="12373"/>
                    </a:cubicBezTo>
                    <a:cubicBezTo>
                      <a:pt x="516707" y="96752"/>
                      <a:pt x="592603" y="208754"/>
                      <a:pt x="630897" y="327886"/>
                    </a:cubicBezTo>
                    <a:cubicBezTo>
                      <a:pt x="602496" y="423037"/>
                      <a:pt x="477630" y="523525"/>
                      <a:pt x="411522" y="626122"/>
                    </a:cubicBezTo>
                    <a:cubicBezTo>
                      <a:pt x="345414" y="728719"/>
                      <a:pt x="288696" y="878730"/>
                      <a:pt x="234251" y="943470"/>
                    </a:cubicBezTo>
                    <a:cubicBezTo>
                      <a:pt x="179806" y="1008210"/>
                      <a:pt x="123897" y="1054374"/>
                      <a:pt x="84855" y="1014559"/>
                    </a:cubicBezTo>
                    <a:cubicBezTo>
                      <a:pt x="61426" y="979700"/>
                      <a:pt x="17144" y="722863"/>
                      <a:pt x="0" y="704577"/>
                    </a:cubicBezTo>
                    <a:close/>
                  </a:path>
                </a:pathLst>
              </a:custGeom>
              <a:gradFill>
                <a:gsLst>
                  <a:gs pos="29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1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2" name="Freeform: Shape 59">
                <a:extLst>
                  <a:ext uri="{FF2B5EF4-FFF2-40B4-BE49-F238E27FC236}">
                    <a16:creationId xmlns:a16="http://schemas.microsoft.com/office/drawing/2014/main" id="{0A6087AE-71E8-4C0C-885C-3D2DFD44CC39}"/>
                  </a:ext>
                </a:extLst>
              </p:cNvPr>
              <p:cNvSpPr/>
              <p:nvPr/>
            </p:nvSpPr>
            <p:spPr>
              <a:xfrm flipH="1">
                <a:off x="1999709" y="5272484"/>
                <a:ext cx="227881" cy="269569"/>
              </a:xfrm>
              <a:custGeom>
                <a:avLst/>
                <a:gdLst>
                  <a:gd name="connsiteX0" fmla="*/ 62530 w 280192"/>
                  <a:gd name="connsiteY0" fmla="*/ 21715 h 331449"/>
                  <a:gd name="connsiteX1" fmla="*/ 25957 w 280192"/>
                  <a:gd name="connsiteY1" fmla="*/ 17715 h 331449"/>
                  <a:gd name="connsiteX2" fmla="*/ 141391 w 280192"/>
                  <a:gd name="connsiteY2" fmla="*/ 0 h 331449"/>
                  <a:gd name="connsiteX3" fmla="*/ 279111 w 280192"/>
                  <a:gd name="connsiteY3" fmla="*/ 140006 h 331449"/>
                  <a:gd name="connsiteX4" fmla="*/ 265968 w 280192"/>
                  <a:gd name="connsiteY4" fmla="*/ 266298 h 331449"/>
                  <a:gd name="connsiteX5" fmla="*/ 211679 w 280192"/>
                  <a:gd name="connsiteY5" fmla="*/ 331444 h 331449"/>
                  <a:gd name="connsiteX6" fmla="*/ 49386 w 280192"/>
                  <a:gd name="connsiteY6" fmla="*/ 318300 h 331449"/>
                  <a:gd name="connsiteX7" fmla="*/ 5384 w 280192"/>
                  <a:gd name="connsiteY7" fmla="*/ 294299 h 331449"/>
                  <a:gd name="connsiteX8" fmla="*/ 813 w 280192"/>
                  <a:gd name="connsiteY8" fmla="*/ 278870 h 331449"/>
                  <a:gd name="connsiteX9" fmla="*/ 77959 w 280192"/>
                  <a:gd name="connsiteY9" fmla="*/ 268584 h 331449"/>
                  <a:gd name="connsiteX10" fmla="*/ 62530 w 280192"/>
                  <a:gd name="connsiteY10" fmla="*/ 21715 h 33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0192" h="331449">
                    <a:moveTo>
                      <a:pt x="62530" y="21715"/>
                    </a:moveTo>
                    <a:cubicBezTo>
                      <a:pt x="50529" y="17715"/>
                      <a:pt x="38529" y="18287"/>
                      <a:pt x="25957" y="17715"/>
                    </a:cubicBezTo>
                    <a:cubicBezTo>
                      <a:pt x="63673" y="6858"/>
                      <a:pt x="103103" y="7429"/>
                      <a:pt x="141391" y="0"/>
                    </a:cubicBezTo>
                    <a:cubicBezTo>
                      <a:pt x="232252" y="6286"/>
                      <a:pt x="272825" y="47431"/>
                      <a:pt x="279111" y="140006"/>
                    </a:cubicBezTo>
                    <a:cubicBezTo>
                      <a:pt x="281968" y="182865"/>
                      <a:pt x="279683" y="225153"/>
                      <a:pt x="265968" y="266298"/>
                    </a:cubicBezTo>
                    <a:cubicBezTo>
                      <a:pt x="259110" y="288013"/>
                      <a:pt x="226537" y="332015"/>
                      <a:pt x="211679" y="331444"/>
                    </a:cubicBezTo>
                    <a:cubicBezTo>
                      <a:pt x="166535" y="329729"/>
                      <a:pt x="94531" y="327443"/>
                      <a:pt x="49386" y="318300"/>
                    </a:cubicBezTo>
                    <a:cubicBezTo>
                      <a:pt x="33386" y="312586"/>
                      <a:pt x="17385" y="306871"/>
                      <a:pt x="5384" y="294299"/>
                    </a:cubicBezTo>
                    <a:cubicBezTo>
                      <a:pt x="1384" y="289727"/>
                      <a:pt x="-1473" y="284584"/>
                      <a:pt x="813" y="278870"/>
                    </a:cubicBezTo>
                    <a:cubicBezTo>
                      <a:pt x="3099" y="273155"/>
                      <a:pt x="30528" y="311443"/>
                      <a:pt x="77959" y="268584"/>
                    </a:cubicBezTo>
                    <a:cubicBezTo>
                      <a:pt x="177392" y="181151"/>
                      <a:pt x="138533" y="46288"/>
                      <a:pt x="62530" y="2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0">
                <a:extLst>
                  <a:ext uri="{FF2B5EF4-FFF2-40B4-BE49-F238E27FC236}">
                    <a16:creationId xmlns:a16="http://schemas.microsoft.com/office/drawing/2014/main" id="{AAB8E2AE-13D5-464C-BC8D-F9862F99A9B6}"/>
                  </a:ext>
                </a:extLst>
              </p:cNvPr>
              <p:cNvSpPr/>
              <p:nvPr/>
            </p:nvSpPr>
            <p:spPr>
              <a:xfrm flipH="1">
                <a:off x="1887006" y="5701391"/>
                <a:ext cx="315607" cy="398377"/>
              </a:xfrm>
              <a:custGeom>
                <a:avLst/>
                <a:gdLst>
                  <a:gd name="connsiteX0" fmla="*/ 388056 w 388055"/>
                  <a:gd name="connsiteY0" fmla="*/ 11519 h 489825"/>
                  <a:gd name="connsiteX1" fmla="*/ 199476 w 388055"/>
                  <a:gd name="connsiteY1" fmla="*/ 280102 h 489825"/>
                  <a:gd name="connsiteX2" fmla="*/ 170903 w 388055"/>
                  <a:gd name="connsiteY2" fmla="*/ 444110 h 489825"/>
                  <a:gd name="connsiteX3" fmla="*/ 173760 w 388055"/>
                  <a:gd name="connsiteY3" fmla="*/ 489826 h 489825"/>
                  <a:gd name="connsiteX4" fmla="*/ 58898 w 388055"/>
                  <a:gd name="connsiteY4" fmla="*/ 419537 h 489825"/>
                  <a:gd name="connsiteX5" fmla="*/ 38 w 388055"/>
                  <a:gd name="connsiteY5" fmla="*/ 262958 h 489825"/>
                  <a:gd name="connsiteX6" fmla="*/ 23468 w 388055"/>
                  <a:gd name="connsiteY6" fmla="*/ 119524 h 489825"/>
                  <a:gd name="connsiteX7" fmla="*/ 158331 w 388055"/>
                  <a:gd name="connsiteY7" fmla="*/ 6376 h 489825"/>
                  <a:gd name="connsiteX8" fmla="*/ 185761 w 388055"/>
                  <a:gd name="connsiteY8" fmla="*/ 661 h 489825"/>
                  <a:gd name="connsiteX9" fmla="*/ 388056 w 388055"/>
                  <a:gd name="connsiteY9" fmla="*/ 11519 h 48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055" h="489825">
                    <a:moveTo>
                      <a:pt x="388056" y="11519"/>
                    </a:moveTo>
                    <a:cubicBezTo>
                      <a:pt x="290908" y="76664"/>
                      <a:pt x="217762" y="159525"/>
                      <a:pt x="199476" y="280102"/>
                    </a:cubicBezTo>
                    <a:cubicBezTo>
                      <a:pt x="190332" y="340105"/>
                      <a:pt x="177189" y="383535"/>
                      <a:pt x="170903" y="444110"/>
                    </a:cubicBezTo>
                    <a:cubicBezTo>
                      <a:pt x="170332" y="453824"/>
                      <a:pt x="165760" y="482968"/>
                      <a:pt x="173760" y="489826"/>
                    </a:cubicBezTo>
                    <a:cubicBezTo>
                      <a:pt x="134902" y="458396"/>
                      <a:pt x="98328" y="441252"/>
                      <a:pt x="58898" y="419537"/>
                    </a:cubicBezTo>
                    <a:cubicBezTo>
                      <a:pt x="23468" y="400107"/>
                      <a:pt x="-1105" y="327533"/>
                      <a:pt x="38" y="262958"/>
                    </a:cubicBezTo>
                    <a:cubicBezTo>
                      <a:pt x="610" y="213242"/>
                      <a:pt x="1181" y="164668"/>
                      <a:pt x="23468" y="119524"/>
                    </a:cubicBezTo>
                    <a:cubicBezTo>
                      <a:pt x="51469" y="61235"/>
                      <a:pt x="98900" y="26377"/>
                      <a:pt x="158331" y="6376"/>
                    </a:cubicBezTo>
                    <a:cubicBezTo>
                      <a:pt x="167474" y="4661"/>
                      <a:pt x="176618" y="2947"/>
                      <a:pt x="185761" y="661"/>
                    </a:cubicBezTo>
                    <a:cubicBezTo>
                      <a:pt x="205190" y="-2768"/>
                      <a:pt x="341768" y="8090"/>
                      <a:pt x="388056" y="11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1">
                <a:extLst>
                  <a:ext uri="{FF2B5EF4-FFF2-40B4-BE49-F238E27FC236}">
                    <a16:creationId xmlns:a16="http://schemas.microsoft.com/office/drawing/2014/main" id="{69EAD761-79F5-42B6-9A7C-B4FBB66CAFC1}"/>
                  </a:ext>
                </a:extLst>
              </p:cNvPr>
              <p:cNvSpPr/>
              <p:nvPr/>
            </p:nvSpPr>
            <p:spPr>
              <a:xfrm>
                <a:off x="862681" y="3807661"/>
                <a:ext cx="496362" cy="780594"/>
              </a:xfrm>
              <a:custGeom>
                <a:avLst/>
                <a:gdLst>
                  <a:gd name="connsiteX0" fmla="*/ 203850 w 773445"/>
                  <a:gd name="connsiteY0" fmla="*/ 0 h 1216342"/>
                  <a:gd name="connsiteX1" fmla="*/ 544845 w 773445"/>
                  <a:gd name="connsiteY1" fmla="*/ 807720 h 1216342"/>
                  <a:gd name="connsiteX2" fmla="*/ 605805 w 773445"/>
                  <a:gd name="connsiteY2" fmla="*/ 905828 h 1216342"/>
                  <a:gd name="connsiteX3" fmla="*/ 773445 w 773445"/>
                  <a:gd name="connsiteY3" fmla="*/ 1216343 h 1216342"/>
                  <a:gd name="connsiteX4" fmla="*/ 492458 w 773445"/>
                  <a:gd name="connsiteY4" fmla="*/ 960120 h 1216342"/>
                  <a:gd name="connsiteX5" fmla="*/ 371490 w 773445"/>
                  <a:gd name="connsiteY5" fmla="*/ 852488 h 1216342"/>
                  <a:gd name="connsiteX6" fmla="*/ 234330 w 773445"/>
                  <a:gd name="connsiteY6" fmla="*/ 919163 h 1216342"/>
                  <a:gd name="connsiteX7" fmla="*/ 46688 w 773445"/>
                  <a:gd name="connsiteY7" fmla="*/ 1199198 h 1216342"/>
                  <a:gd name="connsiteX8" fmla="*/ 4778 w 773445"/>
                  <a:gd name="connsiteY8" fmla="*/ 751523 h 1216342"/>
                  <a:gd name="connsiteX9" fmla="*/ 12398 w 773445"/>
                  <a:gd name="connsiteY9" fmla="*/ 283845 h 1216342"/>
                  <a:gd name="connsiteX10" fmla="*/ 2873 w 773445"/>
                  <a:gd name="connsiteY10" fmla="*/ 220980 h 1216342"/>
                  <a:gd name="connsiteX11" fmla="*/ 203850 w 773445"/>
                  <a:gd name="connsiteY11" fmla="*/ 0 h 121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3445" h="1216342">
                    <a:moveTo>
                      <a:pt x="203850" y="0"/>
                    </a:moveTo>
                    <a:cubicBezTo>
                      <a:pt x="160035" y="335280"/>
                      <a:pt x="352440" y="571500"/>
                      <a:pt x="544845" y="807720"/>
                    </a:cubicBezTo>
                    <a:cubicBezTo>
                      <a:pt x="569610" y="838200"/>
                      <a:pt x="613425" y="864870"/>
                      <a:pt x="605805" y="905828"/>
                    </a:cubicBezTo>
                    <a:cubicBezTo>
                      <a:pt x="579135" y="1056323"/>
                      <a:pt x="680100" y="1133475"/>
                      <a:pt x="773445" y="1216343"/>
                    </a:cubicBezTo>
                    <a:cubicBezTo>
                      <a:pt x="651525" y="1163003"/>
                      <a:pt x="507698" y="1135380"/>
                      <a:pt x="492458" y="960120"/>
                    </a:cubicBezTo>
                    <a:cubicBezTo>
                      <a:pt x="486743" y="894398"/>
                      <a:pt x="433403" y="862965"/>
                      <a:pt x="371490" y="852488"/>
                    </a:cubicBezTo>
                    <a:cubicBezTo>
                      <a:pt x="310530" y="842010"/>
                      <a:pt x="264810" y="863918"/>
                      <a:pt x="234330" y="919163"/>
                    </a:cubicBezTo>
                    <a:cubicBezTo>
                      <a:pt x="180038" y="1014413"/>
                      <a:pt x="123840" y="1107758"/>
                      <a:pt x="46688" y="1199198"/>
                    </a:cubicBezTo>
                    <a:cubicBezTo>
                      <a:pt x="32400" y="1049655"/>
                      <a:pt x="9540" y="901065"/>
                      <a:pt x="4778" y="751523"/>
                    </a:cubicBezTo>
                    <a:cubicBezTo>
                      <a:pt x="15" y="595313"/>
                      <a:pt x="-5700" y="439103"/>
                      <a:pt x="12398" y="283845"/>
                    </a:cubicBezTo>
                    <a:cubicBezTo>
                      <a:pt x="14303" y="263843"/>
                      <a:pt x="6683" y="241935"/>
                      <a:pt x="2873" y="220980"/>
                    </a:cubicBezTo>
                    <a:cubicBezTo>
                      <a:pt x="76215" y="153353"/>
                      <a:pt x="102885" y="41910"/>
                      <a:pt x="2038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2">
                <a:extLst>
                  <a:ext uri="{FF2B5EF4-FFF2-40B4-BE49-F238E27FC236}">
                    <a16:creationId xmlns:a16="http://schemas.microsoft.com/office/drawing/2014/main" id="{205AD6FA-53C5-4922-A849-AC74DE023ABF}"/>
                  </a:ext>
                </a:extLst>
              </p:cNvPr>
              <p:cNvSpPr/>
              <p:nvPr/>
            </p:nvSpPr>
            <p:spPr>
              <a:xfrm rot="21033141">
                <a:off x="1302401" y="4103182"/>
                <a:ext cx="260812" cy="462508"/>
              </a:xfrm>
              <a:custGeom>
                <a:avLst/>
                <a:gdLst>
                  <a:gd name="connsiteX0" fmla="*/ 0 w 643473"/>
                  <a:gd name="connsiteY0" fmla="*/ 1141095 h 1141095"/>
                  <a:gd name="connsiteX1" fmla="*/ 136208 w 643473"/>
                  <a:gd name="connsiteY1" fmla="*/ 850583 h 1141095"/>
                  <a:gd name="connsiteX2" fmla="*/ 170498 w 643473"/>
                  <a:gd name="connsiteY2" fmla="*/ 768668 h 1141095"/>
                  <a:gd name="connsiteX3" fmla="*/ 390525 w 643473"/>
                  <a:gd name="connsiteY3" fmla="*/ 0 h 1141095"/>
                  <a:gd name="connsiteX4" fmla="*/ 571500 w 643473"/>
                  <a:gd name="connsiteY4" fmla="*/ 187643 h 1141095"/>
                  <a:gd name="connsiteX5" fmla="*/ 616268 w 643473"/>
                  <a:gd name="connsiteY5" fmla="*/ 1098233 h 1141095"/>
                  <a:gd name="connsiteX6" fmla="*/ 476250 w 643473"/>
                  <a:gd name="connsiteY6" fmla="*/ 860108 h 1141095"/>
                  <a:gd name="connsiteX7" fmla="*/ 340042 w 643473"/>
                  <a:gd name="connsiteY7" fmla="*/ 777240 h 1141095"/>
                  <a:gd name="connsiteX8" fmla="*/ 232410 w 643473"/>
                  <a:gd name="connsiteY8" fmla="*/ 893445 h 1141095"/>
                  <a:gd name="connsiteX9" fmla="*/ 0 w 643473"/>
                  <a:gd name="connsiteY9" fmla="*/ 1141095 h 1141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473" h="1141095">
                    <a:moveTo>
                      <a:pt x="0" y="1141095"/>
                    </a:moveTo>
                    <a:cubicBezTo>
                      <a:pt x="80010" y="1060133"/>
                      <a:pt x="159068" y="980123"/>
                      <a:pt x="136208" y="850583"/>
                    </a:cubicBezTo>
                    <a:cubicBezTo>
                      <a:pt x="130493" y="820103"/>
                      <a:pt x="150495" y="792480"/>
                      <a:pt x="170498" y="768668"/>
                    </a:cubicBezTo>
                    <a:cubicBezTo>
                      <a:pt x="360998" y="545783"/>
                      <a:pt x="451485" y="294323"/>
                      <a:pt x="390525" y="0"/>
                    </a:cubicBezTo>
                    <a:cubicBezTo>
                      <a:pt x="492442" y="21908"/>
                      <a:pt x="508635" y="127635"/>
                      <a:pt x="571500" y="187643"/>
                    </a:cubicBezTo>
                    <a:cubicBezTo>
                      <a:pt x="639128" y="482918"/>
                      <a:pt x="669608" y="780098"/>
                      <a:pt x="616268" y="1098233"/>
                    </a:cubicBezTo>
                    <a:cubicBezTo>
                      <a:pt x="552450" y="1016318"/>
                      <a:pt x="513398" y="938213"/>
                      <a:pt x="476250" y="860108"/>
                    </a:cubicBezTo>
                    <a:cubicBezTo>
                      <a:pt x="448628" y="801053"/>
                      <a:pt x="408623" y="769620"/>
                      <a:pt x="340042" y="777240"/>
                    </a:cubicBezTo>
                    <a:cubicBezTo>
                      <a:pt x="269558" y="785813"/>
                      <a:pt x="243840" y="830580"/>
                      <a:pt x="232410" y="893445"/>
                    </a:cubicBezTo>
                    <a:cubicBezTo>
                      <a:pt x="208598" y="1025843"/>
                      <a:pt x="132398" y="1109663"/>
                      <a:pt x="0" y="11410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63">
                <a:extLst>
                  <a:ext uri="{FF2B5EF4-FFF2-40B4-BE49-F238E27FC236}">
                    <a16:creationId xmlns:a16="http://schemas.microsoft.com/office/drawing/2014/main" id="{310900C4-C80D-4F58-B250-A70BE4956A32}"/>
                  </a:ext>
                </a:extLst>
              </p:cNvPr>
              <p:cNvSpPr/>
              <p:nvPr/>
            </p:nvSpPr>
            <p:spPr>
              <a:xfrm>
                <a:off x="1351035" y="4618107"/>
                <a:ext cx="73448" cy="700087"/>
              </a:xfrm>
              <a:custGeom>
                <a:avLst/>
                <a:gdLst>
                  <a:gd name="connsiteX0" fmla="*/ 106 w 73448"/>
                  <a:gd name="connsiteY0" fmla="*/ 0 h 700087"/>
                  <a:gd name="connsiteX1" fmla="*/ 18203 w 73448"/>
                  <a:gd name="connsiteY1" fmla="*/ 5715 h 700087"/>
                  <a:gd name="connsiteX2" fmla="*/ 51541 w 73448"/>
                  <a:gd name="connsiteY2" fmla="*/ 287655 h 700087"/>
                  <a:gd name="connsiteX3" fmla="*/ 73448 w 73448"/>
                  <a:gd name="connsiteY3" fmla="*/ 700088 h 700087"/>
                  <a:gd name="connsiteX4" fmla="*/ 2963 w 73448"/>
                  <a:gd name="connsiteY4" fmla="*/ 583883 h 700087"/>
                  <a:gd name="connsiteX5" fmla="*/ 106 w 73448"/>
                  <a:gd name="connsiteY5" fmla="*/ 0 h 70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448" h="700087">
                    <a:moveTo>
                      <a:pt x="106" y="0"/>
                    </a:moveTo>
                    <a:cubicBezTo>
                      <a:pt x="5821" y="1905"/>
                      <a:pt x="12488" y="3810"/>
                      <a:pt x="18203" y="5715"/>
                    </a:cubicBezTo>
                    <a:cubicBezTo>
                      <a:pt x="46778" y="97155"/>
                      <a:pt x="42016" y="193358"/>
                      <a:pt x="51541" y="287655"/>
                    </a:cubicBezTo>
                    <a:cubicBezTo>
                      <a:pt x="64876" y="424815"/>
                      <a:pt x="66781" y="561975"/>
                      <a:pt x="73448" y="700088"/>
                    </a:cubicBezTo>
                    <a:cubicBezTo>
                      <a:pt x="-3704" y="694373"/>
                      <a:pt x="3916" y="632460"/>
                      <a:pt x="2963" y="583883"/>
                    </a:cubicBezTo>
                    <a:cubicBezTo>
                      <a:pt x="-847" y="389573"/>
                      <a:pt x="106" y="194310"/>
                      <a:pt x="1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4">
                <a:extLst>
                  <a:ext uri="{FF2B5EF4-FFF2-40B4-BE49-F238E27FC236}">
                    <a16:creationId xmlns:a16="http://schemas.microsoft.com/office/drawing/2014/main" id="{18FF0848-274A-454C-93D4-DBF5DD0F761D}"/>
                  </a:ext>
                </a:extLst>
              </p:cNvPr>
              <p:cNvSpPr/>
              <p:nvPr/>
            </p:nvSpPr>
            <p:spPr>
              <a:xfrm flipH="1">
                <a:off x="962751" y="2988706"/>
                <a:ext cx="980684" cy="1332769"/>
              </a:xfrm>
              <a:custGeom>
                <a:avLst/>
                <a:gdLst>
                  <a:gd name="connsiteX0" fmla="*/ 644380 w 1205803"/>
                  <a:gd name="connsiteY0" fmla="*/ 1651278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598259 w 1205803"/>
                  <a:gd name="connsiteY9" fmla="*/ 279 h 1653800"/>
                  <a:gd name="connsiteX10" fmla="*/ 789196 w 1205803"/>
                  <a:gd name="connsiteY10" fmla="*/ 41495 h 1653800"/>
                  <a:gd name="connsiteX11" fmla="*/ 983490 w 1205803"/>
                  <a:gd name="connsiteY11" fmla="*/ 212931 h 1653800"/>
                  <a:gd name="connsiteX12" fmla="*/ 1046350 w 1205803"/>
                  <a:gd name="connsiteY12" fmla="*/ 511802 h 1653800"/>
                  <a:gd name="connsiteX13" fmla="*/ 1094353 w 1205803"/>
                  <a:gd name="connsiteY13" fmla="*/ 473514 h 1653800"/>
                  <a:gd name="connsiteX14" fmla="*/ 1157213 w 1205803"/>
                  <a:gd name="connsiteY14" fmla="*/ 527231 h 1653800"/>
                  <a:gd name="connsiteX15" fmla="*/ 1205786 w 1205803"/>
                  <a:gd name="connsiteY15" fmla="*/ 770099 h 1653800"/>
                  <a:gd name="connsiteX16" fmla="*/ 1174927 w 1205803"/>
                  <a:gd name="connsiteY16" fmla="*/ 867246 h 1653800"/>
                  <a:gd name="connsiteX17" fmla="*/ 1146926 w 1205803"/>
                  <a:gd name="connsiteY17" fmla="*/ 910677 h 1653800"/>
                  <a:gd name="connsiteX18" fmla="*/ 1145500 w 1205803"/>
                  <a:gd name="connsiteY18" fmla="*/ 910881 h 1653800"/>
                  <a:gd name="connsiteX19" fmla="*/ 1146828 w 1205803"/>
                  <a:gd name="connsiteY19" fmla="*/ 906043 h 1653800"/>
                  <a:gd name="connsiteX20" fmla="*/ 1137212 w 1205803"/>
                  <a:gd name="connsiteY20" fmla="*/ 902677 h 1653800"/>
                  <a:gd name="connsiteX21" fmla="*/ 1054922 w 1205803"/>
                  <a:gd name="connsiteY21" fmla="*/ 983823 h 1653800"/>
                  <a:gd name="connsiteX22" fmla="*/ 1055494 w 1205803"/>
                  <a:gd name="connsiteY22" fmla="*/ 1144402 h 1653800"/>
                  <a:gd name="connsiteX23" fmla="*/ 992634 w 1205803"/>
                  <a:gd name="connsiteY23" fmla="*/ 1328410 h 1653800"/>
                  <a:gd name="connsiteX24" fmla="*/ 853770 w 1205803"/>
                  <a:gd name="connsiteY24" fmla="*/ 1488418 h 1653800"/>
                  <a:gd name="connsiteX25" fmla="*/ 651683 w 1205803"/>
                  <a:gd name="connsiteY25" fmla="*/ 1630737 h 1653800"/>
                  <a:gd name="connsiteX26" fmla="*/ 634660 w 1205803"/>
                  <a:gd name="connsiteY26" fmla="*/ 1639121 h 1653800"/>
                  <a:gd name="connsiteX27" fmla="*/ 634332 w 1205803"/>
                  <a:gd name="connsiteY27" fmla="*/ 1638710 h 1653800"/>
                  <a:gd name="connsiteX28" fmla="*/ 634903 w 1205803"/>
                  <a:gd name="connsiteY28" fmla="*/ 1634709 h 1653800"/>
                  <a:gd name="connsiteX29" fmla="*/ 550328 w 1205803"/>
                  <a:gd name="connsiteY29" fmla="*/ 1638710 h 1653800"/>
                  <a:gd name="connsiteX30" fmla="*/ 456609 w 1205803"/>
                  <a:gd name="connsiteY30" fmla="*/ 1575850 h 1653800"/>
                  <a:gd name="connsiteX31" fmla="*/ 417179 w 1205803"/>
                  <a:gd name="connsiteY31" fmla="*/ 1515847 h 1653800"/>
                  <a:gd name="connsiteX32" fmla="*/ 161167 w 1205803"/>
                  <a:gd name="connsiteY32" fmla="*/ 1154688 h 1653800"/>
                  <a:gd name="connsiteX33" fmla="*/ 23447 w 1205803"/>
                  <a:gd name="connsiteY33" fmla="*/ 779814 h 1653800"/>
                  <a:gd name="connsiteX34" fmla="*/ 17 w 1205803"/>
                  <a:gd name="connsiteY34" fmla="*/ 587805 h 1653800"/>
                  <a:gd name="connsiteX35" fmla="*/ 589 w 1205803"/>
                  <a:gd name="connsiteY35" fmla="*/ 544375 h 1653800"/>
                  <a:gd name="connsiteX36" fmla="*/ 77164 w 1205803"/>
                  <a:gd name="connsiteY36" fmla="*/ 250647 h 1653800"/>
                  <a:gd name="connsiteX37" fmla="*/ 393178 w 1205803"/>
                  <a:gd name="connsiteY37" fmla="*/ 37495 h 1653800"/>
                  <a:gd name="connsiteX38" fmla="*/ 598259 w 1205803"/>
                  <a:gd name="connsiteY38" fmla="*/ 279 h 1653800"/>
                  <a:gd name="connsiteX0" fmla="*/ 646396 w 1205803"/>
                  <a:gd name="connsiteY0" fmla="*/ 1653800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1145212 w 1205803"/>
                  <a:gd name="connsiteY9" fmla="*/ 913534 h 1653800"/>
                  <a:gd name="connsiteX10" fmla="*/ 598259 w 1205803"/>
                  <a:gd name="connsiteY10" fmla="*/ 279 h 1653800"/>
                  <a:gd name="connsiteX11" fmla="*/ 789196 w 1205803"/>
                  <a:gd name="connsiteY11" fmla="*/ 41495 h 1653800"/>
                  <a:gd name="connsiteX12" fmla="*/ 983490 w 1205803"/>
                  <a:gd name="connsiteY12" fmla="*/ 212931 h 1653800"/>
                  <a:gd name="connsiteX13" fmla="*/ 1046350 w 1205803"/>
                  <a:gd name="connsiteY13" fmla="*/ 511802 h 1653800"/>
                  <a:gd name="connsiteX14" fmla="*/ 1094353 w 1205803"/>
                  <a:gd name="connsiteY14" fmla="*/ 473514 h 1653800"/>
                  <a:gd name="connsiteX15" fmla="*/ 1157213 w 1205803"/>
                  <a:gd name="connsiteY15" fmla="*/ 527231 h 1653800"/>
                  <a:gd name="connsiteX16" fmla="*/ 1205786 w 1205803"/>
                  <a:gd name="connsiteY16" fmla="*/ 770099 h 1653800"/>
                  <a:gd name="connsiteX17" fmla="*/ 1174927 w 1205803"/>
                  <a:gd name="connsiteY17" fmla="*/ 867246 h 1653800"/>
                  <a:gd name="connsiteX18" fmla="*/ 1146926 w 1205803"/>
                  <a:gd name="connsiteY18" fmla="*/ 910677 h 1653800"/>
                  <a:gd name="connsiteX19" fmla="*/ 1145500 w 1205803"/>
                  <a:gd name="connsiteY19" fmla="*/ 910881 h 1653800"/>
                  <a:gd name="connsiteX20" fmla="*/ 1146828 w 1205803"/>
                  <a:gd name="connsiteY20" fmla="*/ 906043 h 1653800"/>
                  <a:gd name="connsiteX21" fmla="*/ 1137212 w 1205803"/>
                  <a:gd name="connsiteY21" fmla="*/ 902677 h 1653800"/>
                  <a:gd name="connsiteX22" fmla="*/ 1054922 w 1205803"/>
                  <a:gd name="connsiteY22" fmla="*/ 983823 h 1653800"/>
                  <a:gd name="connsiteX23" fmla="*/ 1055494 w 1205803"/>
                  <a:gd name="connsiteY23" fmla="*/ 1144402 h 1653800"/>
                  <a:gd name="connsiteX24" fmla="*/ 992634 w 1205803"/>
                  <a:gd name="connsiteY24" fmla="*/ 1328410 h 1653800"/>
                  <a:gd name="connsiteX25" fmla="*/ 853770 w 1205803"/>
                  <a:gd name="connsiteY25" fmla="*/ 1488418 h 1653800"/>
                  <a:gd name="connsiteX26" fmla="*/ 651683 w 1205803"/>
                  <a:gd name="connsiteY26" fmla="*/ 1630737 h 1653800"/>
                  <a:gd name="connsiteX27" fmla="*/ 634660 w 1205803"/>
                  <a:gd name="connsiteY27" fmla="*/ 1639121 h 1653800"/>
                  <a:gd name="connsiteX28" fmla="*/ 634332 w 1205803"/>
                  <a:gd name="connsiteY28" fmla="*/ 1638710 h 1653800"/>
                  <a:gd name="connsiteX29" fmla="*/ 634903 w 1205803"/>
                  <a:gd name="connsiteY29" fmla="*/ 1634709 h 1653800"/>
                  <a:gd name="connsiteX30" fmla="*/ 550328 w 1205803"/>
                  <a:gd name="connsiteY30" fmla="*/ 1638710 h 1653800"/>
                  <a:gd name="connsiteX31" fmla="*/ 456609 w 1205803"/>
                  <a:gd name="connsiteY31" fmla="*/ 1575850 h 1653800"/>
                  <a:gd name="connsiteX32" fmla="*/ 417179 w 1205803"/>
                  <a:gd name="connsiteY32" fmla="*/ 1515847 h 1653800"/>
                  <a:gd name="connsiteX33" fmla="*/ 161167 w 1205803"/>
                  <a:gd name="connsiteY33" fmla="*/ 1154688 h 1653800"/>
                  <a:gd name="connsiteX34" fmla="*/ 23447 w 1205803"/>
                  <a:gd name="connsiteY34" fmla="*/ 779814 h 1653800"/>
                  <a:gd name="connsiteX35" fmla="*/ 17 w 1205803"/>
                  <a:gd name="connsiteY35" fmla="*/ 587805 h 1653800"/>
                  <a:gd name="connsiteX36" fmla="*/ 589 w 1205803"/>
                  <a:gd name="connsiteY36" fmla="*/ 544375 h 1653800"/>
                  <a:gd name="connsiteX37" fmla="*/ 77164 w 1205803"/>
                  <a:gd name="connsiteY37" fmla="*/ 250647 h 1653800"/>
                  <a:gd name="connsiteX38" fmla="*/ 393178 w 1205803"/>
                  <a:gd name="connsiteY38" fmla="*/ 37495 h 1653800"/>
                  <a:gd name="connsiteX39" fmla="*/ 598259 w 1205803"/>
                  <a:gd name="connsiteY39" fmla="*/ 279 h 1653800"/>
                  <a:gd name="connsiteX0" fmla="*/ 1145212 w 1205803"/>
                  <a:gd name="connsiteY0" fmla="*/ 913534 h 1639479"/>
                  <a:gd name="connsiteX1" fmla="*/ 1149524 w 1205803"/>
                  <a:gd name="connsiteY1" fmla="*/ 943291 h 1639479"/>
                  <a:gd name="connsiteX2" fmla="*/ 1114092 w 1205803"/>
                  <a:gd name="connsiteY2" fmla="*/ 943291 h 1639479"/>
                  <a:gd name="connsiteX3" fmla="*/ 1130354 w 1205803"/>
                  <a:gd name="connsiteY3" fmla="*/ 927821 h 1639479"/>
                  <a:gd name="connsiteX4" fmla="*/ 1144712 w 1205803"/>
                  <a:gd name="connsiteY4" fmla="*/ 913749 h 1639479"/>
                  <a:gd name="connsiteX5" fmla="*/ 1144717 w 1205803"/>
                  <a:gd name="connsiteY5" fmla="*/ 913732 h 1639479"/>
                  <a:gd name="connsiteX6" fmla="*/ 1145212 w 1205803"/>
                  <a:gd name="connsiteY6" fmla="*/ 913534 h 1639479"/>
                  <a:gd name="connsiteX7" fmla="*/ 598259 w 1205803"/>
                  <a:gd name="connsiteY7" fmla="*/ 279 h 1639479"/>
                  <a:gd name="connsiteX8" fmla="*/ 789196 w 1205803"/>
                  <a:gd name="connsiteY8" fmla="*/ 41495 h 1639479"/>
                  <a:gd name="connsiteX9" fmla="*/ 983490 w 1205803"/>
                  <a:gd name="connsiteY9" fmla="*/ 212931 h 1639479"/>
                  <a:gd name="connsiteX10" fmla="*/ 1046350 w 1205803"/>
                  <a:gd name="connsiteY10" fmla="*/ 511802 h 1639479"/>
                  <a:gd name="connsiteX11" fmla="*/ 1094353 w 1205803"/>
                  <a:gd name="connsiteY11" fmla="*/ 473514 h 1639479"/>
                  <a:gd name="connsiteX12" fmla="*/ 1157213 w 1205803"/>
                  <a:gd name="connsiteY12" fmla="*/ 527231 h 1639479"/>
                  <a:gd name="connsiteX13" fmla="*/ 1205786 w 1205803"/>
                  <a:gd name="connsiteY13" fmla="*/ 770099 h 1639479"/>
                  <a:gd name="connsiteX14" fmla="*/ 1174927 w 1205803"/>
                  <a:gd name="connsiteY14" fmla="*/ 867246 h 1639479"/>
                  <a:gd name="connsiteX15" fmla="*/ 1146926 w 1205803"/>
                  <a:gd name="connsiteY15" fmla="*/ 910677 h 1639479"/>
                  <a:gd name="connsiteX16" fmla="*/ 1145500 w 1205803"/>
                  <a:gd name="connsiteY16" fmla="*/ 910881 h 1639479"/>
                  <a:gd name="connsiteX17" fmla="*/ 1146828 w 1205803"/>
                  <a:gd name="connsiteY17" fmla="*/ 906043 h 1639479"/>
                  <a:gd name="connsiteX18" fmla="*/ 1137212 w 1205803"/>
                  <a:gd name="connsiteY18" fmla="*/ 902677 h 1639479"/>
                  <a:gd name="connsiteX19" fmla="*/ 1054922 w 1205803"/>
                  <a:gd name="connsiteY19" fmla="*/ 983823 h 1639479"/>
                  <a:gd name="connsiteX20" fmla="*/ 1055494 w 1205803"/>
                  <a:gd name="connsiteY20" fmla="*/ 1144402 h 1639479"/>
                  <a:gd name="connsiteX21" fmla="*/ 992634 w 1205803"/>
                  <a:gd name="connsiteY21" fmla="*/ 1328410 h 1639479"/>
                  <a:gd name="connsiteX22" fmla="*/ 853770 w 1205803"/>
                  <a:gd name="connsiteY22" fmla="*/ 1488418 h 1639479"/>
                  <a:gd name="connsiteX23" fmla="*/ 651683 w 1205803"/>
                  <a:gd name="connsiteY23" fmla="*/ 1630737 h 1639479"/>
                  <a:gd name="connsiteX24" fmla="*/ 634660 w 1205803"/>
                  <a:gd name="connsiteY24" fmla="*/ 1639121 h 1639479"/>
                  <a:gd name="connsiteX25" fmla="*/ 634332 w 1205803"/>
                  <a:gd name="connsiteY25" fmla="*/ 1638710 h 1639479"/>
                  <a:gd name="connsiteX26" fmla="*/ 634903 w 1205803"/>
                  <a:gd name="connsiteY26" fmla="*/ 1634709 h 1639479"/>
                  <a:gd name="connsiteX27" fmla="*/ 550328 w 1205803"/>
                  <a:gd name="connsiteY27" fmla="*/ 1638710 h 1639479"/>
                  <a:gd name="connsiteX28" fmla="*/ 456609 w 1205803"/>
                  <a:gd name="connsiteY28" fmla="*/ 1575850 h 1639479"/>
                  <a:gd name="connsiteX29" fmla="*/ 417179 w 1205803"/>
                  <a:gd name="connsiteY29" fmla="*/ 1515847 h 1639479"/>
                  <a:gd name="connsiteX30" fmla="*/ 161167 w 1205803"/>
                  <a:gd name="connsiteY30" fmla="*/ 1154688 h 1639479"/>
                  <a:gd name="connsiteX31" fmla="*/ 23447 w 1205803"/>
                  <a:gd name="connsiteY31" fmla="*/ 779814 h 1639479"/>
                  <a:gd name="connsiteX32" fmla="*/ 17 w 1205803"/>
                  <a:gd name="connsiteY32" fmla="*/ 587805 h 1639479"/>
                  <a:gd name="connsiteX33" fmla="*/ 589 w 1205803"/>
                  <a:gd name="connsiteY33" fmla="*/ 544375 h 1639479"/>
                  <a:gd name="connsiteX34" fmla="*/ 77164 w 1205803"/>
                  <a:gd name="connsiteY34" fmla="*/ 250647 h 1639479"/>
                  <a:gd name="connsiteX35" fmla="*/ 393178 w 1205803"/>
                  <a:gd name="connsiteY35" fmla="*/ 37495 h 1639479"/>
                  <a:gd name="connsiteX36" fmla="*/ 598259 w 1205803"/>
                  <a:gd name="connsiteY36" fmla="*/ 279 h 1639479"/>
                  <a:gd name="connsiteX0" fmla="*/ 1145212 w 1205803"/>
                  <a:gd name="connsiteY0" fmla="*/ 913534 h 1639479"/>
                  <a:gd name="connsiteX1" fmla="*/ 1114092 w 1205803"/>
                  <a:gd name="connsiteY1" fmla="*/ 943291 h 1639479"/>
                  <a:gd name="connsiteX2" fmla="*/ 1130354 w 1205803"/>
                  <a:gd name="connsiteY2" fmla="*/ 927821 h 1639479"/>
                  <a:gd name="connsiteX3" fmla="*/ 1144712 w 1205803"/>
                  <a:gd name="connsiteY3" fmla="*/ 913749 h 1639479"/>
                  <a:gd name="connsiteX4" fmla="*/ 1144717 w 1205803"/>
                  <a:gd name="connsiteY4" fmla="*/ 913732 h 1639479"/>
                  <a:gd name="connsiteX5" fmla="*/ 1145212 w 1205803"/>
                  <a:gd name="connsiteY5" fmla="*/ 913534 h 1639479"/>
                  <a:gd name="connsiteX6" fmla="*/ 598259 w 1205803"/>
                  <a:gd name="connsiteY6" fmla="*/ 279 h 1639479"/>
                  <a:gd name="connsiteX7" fmla="*/ 789196 w 1205803"/>
                  <a:gd name="connsiteY7" fmla="*/ 41495 h 1639479"/>
                  <a:gd name="connsiteX8" fmla="*/ 983490 w 1205803"/>
                  <a:gd name="connsiteY8" fmla="*/ 212931 h 1639479"/>
                  <a:gd name="connsiteX9" fmla="*/ 1046350 w 1205803"/>
                  <a:gd name="connsiteY9" fmla="*/ 511802 h 1639479"/>
                  <a:gd name="connsiteX10" fmla="*/ 1094353 w 1205803"/>
                  <a:gd name="connsiteY10" fmla="*/ 473514 h 1639479"/>
                  <a:gd name="connsiteX11" fmla="*/ 1157213 w 1205803"/>
                  <a:gd name="connsiteY11" fmla="*/ 527231 h 1639479"/>
                  <a:gd name="connsiteX12" fmla="*/ 1205786 w 1205803"/>
                  <a:gd name="connsiteY12" fmla="*/ 770099 h 1639479"/>
                  <a:gd name="connsiteX13" fmla="*/ 1174927 w 1205803"/>
                  <a:gd name="connsiteY13" fmla="*/ 867246 h 1639479"/>
                  <a:gd name="connsiteX14" fmla="*/ 1146926 w 1205803"/>
                  <a:gd name="connsiteY14" fmla="*/ 910677 h 1639479"/>
                  <a:gd name="connsiteX15" fmla="*/ 1145500 w 1205803"/>
                  <a:gd name="connsiteY15" fmla="*/ 910881 h 1639479"/>
                  <a:gd name="connsiteX16" fmla="*/ 1146828 w 1205803"/>
                  <a:gd name="connsiteY16" fmla="*/ 906043 h 1639479"/>
                  <a:gd name="connsiteX17" fmla="*/ 1137212 w 1205803"/>
                  <a:gd name="connsiteY17" fmla="*/ 902677 h 1639479"/>
                  <a:gd name="connsiteX18" fmla="*/ 1054922 w 1205803"/>
                  <a:gd name="connsiteY18" fmla="*/ 983823 h 1639479"/>
                  <a:gd name="connsiteX19" fmla="*/ 1055494 w 1205803"/>
                  <a:gd name="connsiteY19" fmla="*/ 1144402 h 1639479"/>
                  <a:gd name="connsiteX20" fmla="*/ 992634 w 1205803"/>
                  <a:gd name="connsiteY20" fmla="*/ 1328410 h 1639479"/>
                  <a:gd name="connsiteX21" fmla="*/ 853770 w 1205803"/>
                  <a:gd name="connsiteY21" fmla="*/ 1488418 h 1639479"/>
                  <a:gd name="connsiteX22" fmla="*/ 651683 w 1205803"/>
                  <a:gd name="connsiteY22" fmla="*/ 1630737 h 1639479"/>
                  <a:gd name="connsiteX23" fmla="*/ 634660 w 1205803"/>
                  <a:gd name="connsiteY23" fmla="*/ 1639121 h 1639479"/>
                  <a:gd name="connsiteX24" fmla="*/ 634332 w 1205803"/>
                  <a:gd name="connsiteY24" fmla="*/ 1638710 h 1639479"/>
                  <a:gd name="connsiteX25" fmla="*/ 634903 w 1205803"/>
                  <a:gd name="connsiteY25" fmla="*/ 1634709 h 1639479"/>
                  <a:gd name="connsiteX26" fmla="*/ 550328 w 1205803"/>
                  <a:gd name="connsiteY26" fmla="*/ 1638710 h 1639479"/>
                  <a:gd name="connsiteX27" fmla="*/ 456609 w 1205803"/>
                  <a:gd name="connsiteY27" fmla="*/ 1575850 h 1639479"/>
                  <a:gd name="connsiteX28" fmla="*/ 417179 w 1205803"/>
                  <a:gd name="connsiteY28" fmla="*/ 1515847 h 1639479"/>
                  <a:gd name="connsiteX29" fmla="*/ 161167 w 1205803"/>
                  <a:gd name="connsiteY29" fmla="*/ 1154688 h 1639479"/>
                  <a:gd name="connsiteX30" fmla="*/ 23447 w 1205803"/>
                  <a:gd name="connsiteY30" fmla="*/ 779814 h 1639479"/>
                  <a:gd name="connsiteX31" fmla="*/ 17 w 1205803"/>
                  <a:gd name="connsiteY31" fmla="*/ 587805 h 1639479"/>
                  <a:gd name="connsiteX32" fmla="*/ 589 w 1205803"/>
                  <a:gd name="connsiteY32" fmla="*/ 544375 h 1639479"/>
                  <a:gd name="connsiteX33" fmla="*/ 77164 w 1205803"/>
                  <a:gd name="connsiteY33" fmla="*/ 250647 h 1639479"/>
                  <a:gd name="connsiteX34" fmla="*/ 393178 w 1205803"/>
                  <a:gd name="connsiteY34" fmla="*/ 37495 h 1639479"/>
                  <a:gd name="connsiteX35" fmla="*/ 598259 w 1205803"/>
                  <a:gd name="connsiteY35" fmla="*/ 279 h 1639479"/>
                  <a:gd name="connsiteX0" fmla="*/ 1145212 w 1205803"/>
                  <a:gd name="connsiteY0" fmla="*/ 913534 h 1639479"/>
                  <a:gd name="connsiteX1" fmla="*/ 1130354 w 1205803"/>
                  <a:gd name="connsiteY1" fmla="*/ 927821 h 1639479"/>
                  <a:gd name="connsiteX2" fmla="*/ 1144712 w 1205803"/>
                  <a:gd name="connsiteY2" fmla="*/ 913749 h 1639479"/>
                  <a:gd name="connsiteX3" fmla="*/ 1144717 w 1205803"/>
                  <a:gd name="connsiteY3" fmla="*/ 913732 h 1639479"/>
                  <a:gd name="connsiteX4" fmla="*/ 1145212 w 1205803"/>
                  <a:gd name="connsiteY4" fmla="*/ 913534 h 1639479"/>
                  <a:gd name="connsiteX5" fmla="*/ 598259 w 1205803"/>
                  <a:gd name="connsiteY5" fmla="*/ 279 h 1639479"/>
                  <a:gd name="connsiteX6" fmla="*/ 789196 w 1205803"/>
                  <a:gd name="connsiteY6" fmla="*/ 41495 h 1639479"/>
                  <a:gd name="connsiteX7" fmla="*/ 983490 w 1205803"/>
                  <a:gd name="connsiteY7" fmla="*/ 212931 h 1639479"/>
                  <a:gd name="connsiteX8" fmla="*/ 1046350 w 1205803"/>
                  <a:gd name="connsiteY8" fmla="*/ 511802 h 1639479"/>
                  <a:gd name="connsiteX9" fmla="*/ 1094353 w 1205803"/>
                  <a:gd name="connsiteY9" fmla="*/ 473514 h 1639479"/>
                  <a:gd name="connsiteX10" fmla="*/ 1157213 w 1205803"/>
                  <a:gd name="connsiteY10" fmla="*/ 527231 h 1639479"/>
                  <a:gd name="connsiteX11" fmla="*/ 1205786 w 1205803"/>
                  <a:gd name="connsiteY11" fmla="*/ 770099 h 1639479"/>
                  <a:gd name="connsiteX12" fmla="*/ 1174927 w 1205803"/>
                  <a:gd name="connsiteY12" fmla="*/ 867246 h 1639479"/>
                  <a:gd name="connsiteX13" fmla="*/ 1146926 w 1205803"/>
                  <a:gd name="connsiteY13" fmla="*/ 910677 h 1639479"/>
                  <a:gd name="connsiteX14" fmla="*/ 1145500 w 1205803"/>
                  <a:gd name="connsiteY14" fmla="*/ 910881 h 1639479"/>
                  <a:gd name="connsiteX15" fmla="*/ 1146828 w 1205803"/>
                  <a:gd name="connsiteY15" fmla="*/ 906043 h 1639479"/>
                  <a:gd name="connsiteX16" fmla="*/ 1137212 w 1205803"/>
                  <a:gd name="connsiteY16" fmla="*/ 902677 h 1639479"/>
                  <a:gd name="connsiteX17" fmla="*/ 1054922 w 1205803"/>
                  <a:gd name="connsiteY17" fmla="*/ 983823 h 1639479"/>
                  <a:gd name="connsiteX18" fmla="*/ 1055494 w 1205803"/>
                  <a:gd name="connsiteY18" fmla="*/ 1144402 h 1639479"/>
                  <a:gd name="connsiteX19" fmla="*/ 992634 w 1205803"/>
                  <a:gd name="connsiteY19" fmla="*/ 1328410 h 1639479"/>
                  <a:gd name="connsiteX20" fmla="*/ 853770 w 1205803"/>
                  <a:gd name="connsiteY20" fmla="*/ 1488418 h 1639479"/>
                  <a:gd name="connsiteX21" fmla="*/ 651683 w 1205803"/>
                  <a:gd name="connsiteY21" fmla="*/ 1630737 h 1639479"/>
                  <a:gd name="connsiteX22" fmla="*/ 634660 w 1205803"/>
                  <a:gd name="connsiteY22" fmla="*/ 1639121 h 1639479"/>
                  <a:gd name="connsiteX23" fmla="*/ 634332 w 1205803"/>
                  <a:gd name="connsiteY23" fmla="*/ 1638710 h 1639479"/>
                  <a:gd name="connsiteX24" fmla="*/ 634903 w 1205803"/>
                  <a:gd name="connsiteY24" fmla="*/ 1634709 h 1639479"/>
                  <a:gd name="connsiteX25" fmla="*/ 550328 w 1205803"/>
                  <a:gd name="connsiteY25" fmla="*/ 1638710 h 1639479"/>
                  <a:gd name="connsiteX26" fmla="*/ 456609 w 1205803"/>
                  <a:gd name="connsiteY26" fmla="*/ 1575850 h 1639479"/>
                  <a:gd name="connsiteX27" fmla="*/ 417179 w 1205803"/>
                  <a:gd name="connsiteY27" fmla="*/ 1515847 h 1639479"/>
                  <a:gd name="connsiteX28" fmla="*/ 161167 w 1205803"/>
                  <a:gd name="connsiteY28" fmla="*/ 1154688 h 1639479"/>
                  <a:gd name="connsiteX29" fmla="*/ 23447 w 1205803"/>
                  <a:gd name="connsiteY29" fmla="*/ 779814 h 1639479"/>
                  <a:gd name="connsiteX30" fmla="*/ 17 w 1205803"/>
                  <a:gd name="connsiteY30" fmla="*/ 587805 h 1639479"/>
                  <a:gd name="connsiteX31" fmla="*/ 589 w 1205803"/>
                  <a:gd name="connsiteY31" fmla="*/ 544375 h 1639479"/>
                  <a:gd name="connsiteX32" fmla="*/ 77164 w 1205803"/>
                  <a:gd name="connsiteY32" fmla="*/ 250647 h 1639479"/>
                  <a:gd name="connsiteX33" fmla="*/ 393178 w 1205803"/>
                  <a:gd name="connsiteY33" fmla="*/ 37495 h 1639479"/>
                  <a:gd name="connsiteX34" fmla="*/ 598259 w 1205803"/>
                  <a:gd name="connsiteY34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5500 w 1205803"/>
                  <a:gd name="connsiteY13" fmla="*/ 910881 h 1639479"/>
                  <a:gd name="connsiteX14" fmla="*/ 1146828 w 1205803"/>
                  <a:gd name="connsiteY14" fmla="*/ 906043 h 1639479"/>
                  <a:gd name="connsiteX15" fmla="*/ 1137212 w 1205803"/>
                  <a:gd name="connsiteY15" fmla="*/ 902677 h 1639479"/>
                  <a:gd name="connsiteX16" fmla="*/ 1054922 w 1205803"/>
                  <a:gd name="connsiteY16" fmla="*/ 983823 h 1639479"/>
                  <a:gd name="connsiteX17" fmla="*/ 1055494 w 1205803"/>
                  <a:gd name="connsiteY17" fmla="*/ 1144402 h 1639479"/>
                  <a:gd name="connsiteX18" fmla="*/ 992634 w 1205803"/>
                  <a:gd name="connsiteY18" fmla="*/ 1328410 h 1639479"/>
                  <a:gd name="connsiteX19" fmla="*/ 853770 w 1205803"/>
                  <a:gd name="connsiteY19" fmla="*/ 1488418 h 1639479"/>
                  <a:gd name="connsiteX20" fmla="*/ 651683 w 1205803"/>
                  <a:gd name="connsiteY20" fmla="*/ 1630737 h 1639479"/>
                  <a:gd name="connsiteX21" fmla="*/ 634660 w 1205803"/>
                  <a:gd name="connsiteY21" fmla="*/ 1639121 h 1639479"/>
                  <a:gd name="connsiteX22" fmla="*/ 634332 w 1205803"/>
                  <a:gd name="connsiteY22" fmla="*/ 1638710 h 1639479"/>
                  <a:gd name="connsiteX23" fmla="*/ 634903 w 1205803"/>
                  <a:gd name="connsiteY23" fmla="*/ 1634709 h 1639479"/>
                  <a:gd name="connsiteX24" fmla="*/ 550328 w 1205803"/>
                  <a:gd name="connsiteY24" fmla="*/ 1638710 h 1639479"/>
                  <a:gd name="connsiteX25" fmla="*/ 456609 w 1205803"/>
                  <a:gd name="connsiteY25" fmla="*/ 1575850 h 1639479"/>
                  <a:gd name="connsiteX26" fmla="*/ 417179 w 1205803"/>
                  <a:gd name="connsiteY26" fmla="*/ 1515847 h 1639479"/>
                  <a:gd name="connsiteX27" fmla="*/ 161167 w 1205803"/>
                  <a:gd name="connsiteY27" fmla="*/ 1154688 h 1639479"/>
                  <a:gd name="connsiteX28" fmla="*/ 23447 w 1205803"/>
                  <a:gd name="connsiteY28" fmla="*/ 779814 h 1639479"/>
                  <a:gd name="connsiteX29" fmla="*/ 17 w 1205803"/>
                  <a:gd name="connsiteY29" fmla="*/ 587805 h 1639479"/>
                  <a:gd name="connsiteX30" fmla="*/ 589 w 1205803"/>
                  <a:gd name="connsiteY30" fmla="*/ 544375 h 1639479"/>
                  <a:gd name="connsiteX31" fmla="*/ 77164 w 1205803"/>
                  <a:gd name="connsiteY31" fmla="*/ 250647 h 1639479"/>
                  <a:gd name="connsiteX32" fmla="*/ 393178 w 1205803"/>
                  <a:gd name="connsiteY32" fmla="*/ 37495 h 1639479"/>
                  <a:gd name="connsiteX33" fmla="*/ 598259 w 1205803"/>
                  <a:gd name="connsiteY33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6828 w 1205803"/>
                  <a:gd name="connsiteY13" fmla="*/ 906043 h 1639479"/>
                  <a:gd name="connsiteX14" fmla="*/ 1137212 w 1205803"/>
                  <a:gd name="connsiteY14" fmla="*/ 902677 h 1639479"/>
                  <a:gd name="connsiteX15" fmla="*/ 1054922 w 1205803"/>
                  <a:gd name="connsiteY15" fmla="*/ 983823 h 1639479"/>
                  <a:gd name="connsiteX16" fmla="*/ 1055494 w 1205803"/>
                  <a:gd name="connsiteY16" fmla="*/ 1144402 h 1639479"/>
                  <a:gd name="connsiteX17" fmla="*/ 992634 w 1205803"/>
                  <a:gd name="connsiteY17" fmla="*/ 1328410 h 1639479"/>
                  <a:gd name="connsiteX18" fmla="*/ 853770 w 1205803"/>
                  <a:gd name="connsiteY18" fmla="*/ 1488418 h 1639479"/>
                  <a:gd name="connsiteX19" fmla="*/ 651683 w 1205803"/>
                  <a:gd name="connsiteY19" fmla="*/ 1630737 h 1639479"/>
                  <a:gd name="connsiteX20" fmla="*/ 634660 w 1205803"/>
                  <a:gd name="connsiteY20" fmla="*/ 1639121 h 1639479"/>
                  <a:gd name="connsiteX21" fmla="*/ 634332 w 1205803"/>
                  <a:gd name="connsiteY21" fmla="*/ 1638710 h 1639479"/>
                  <a:gd name="connsiteX22" fmla="*/ 634903 w 1205803"/>
                  <a:gd name="connsiteY22" fmla="*/ 1634709 h 1639479"/>
                  <a:gd name="connsiteX23" fmla="*/ 550328 w 1205803"/>
                  <a:gd name="connsiteY23" fmla="*/ 1638710 h 1639479"/>
                  <a:gd name="connsiteX24" fmla="*/ 456609 w 1205803"/>
                  <a:gd name="connsiteY24" fmla="*/ 1575850 h 1639479"/>
                  <a:gd name="connsiteX25" fmla="*/ 417179 w 1205803"/>
                  <a:gd name="connsiteY25" fmla="*/ 1515847 h 1639479"/>
                  <a:gd name="connsiteX26" fmla="*/ 161167 w 1205803"/>
                  <a:gd name="connsiteY26" fmla="*/ 1154688 h 1639479"/>
                  <a:gd name="connsiteX27" fmla="*/ 23447 w 1205803"/>
                  <a:gd name="connsiteY27" fmla="*/ 779814 h 1639479"/>
                  <a:gd name="connsiteX28" fmla="*/ 17 w 1205803"/>
                  <a:gd name="connsiteY28" fmla="*/ 587805 h 1639479"/>
                  <a:gd name="connsiteX29" fmla="*/ 589 w 1205803"/>
                  <a:gd name="connsiteY29" fmla="*/ 544375 h 1639479"/>
                  <a:gd name="connsiteX30" fmla="*/ 77164 w 1205803"/>
                  <a:gd name="connsiteY30" fmla="*/ 250647 h 1639479"/>
                  <a:gd name="connsiteX31" fmla="*/ 393178 w 1205803"/>
                  <a:gd name="connsiteY31" fmla="*/ 37495 h 1639479"/>
                  <a:gd name="connsiteX32" fmla="*/ 598259 w 1205803"/>
                  <a:gd name="connsiteY32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137212 w 1205803"/>
                  <a:gd name="connsiteY13" fmla="*/ 902677 h 1639479"/>
                  <a:gd name="connsiteX14" fmla="*/ 1054922 w 1205803"/>
                  <a:gd name="connsiteY14" fmla="*/ 983823 h 1639479"/>
                  <a:gd name="connsiteX15" fmla="*/ 1055494 w 1205803"/>
                  <a:gd name="connsiteY15" fmla="*/ 1144402 h 1639479"/>
                  <a:gd name="connsiteX16" fmla="*/ 992634 w 1205803"/>
                  <a:gd name="connsiteY16" fmla="*/ 1328410 h 1639479"/>
                  <a:gd name="connsiteX17" fmla="*/ 853770 w 1205803"/>
                  <a:gd name="connsiteY17" fmla="*/ 1488418 h 1639479"/>
                  <a:gd name="connsiteX18" fmla="*/ 651683 w 1205803"/>
                  <a:gd name="connsiteY18" fmla="*/ 1630737 h 1639479"/>
                  <a:gd name="connsiteX19" fmla="*/ 634660 w 1205803"/>
                  <a:gd name="connsiteY19" fmla="*/ 1639121 h 1639479"/>
                  <a:gd name="connsiteX20" fmla="*/ 634332 w 1205803"/>
                  <a:gd name="connsiteY20" fmla="*/ 1638710 h 1639479"/>
                  <a:gd name="connsiteX21" fmla="*/ 634903 w 1205803"/>
                  <a:gd name="connsiteY21" fmla="*/ 1634709 h 1639479"/>
                  <a:gd name="connsiteX22" fmla="*/ 550328 w 1205803"/>
                  <a:gd name="connsiteY22" fmla="*/ 1638710 h 1639479"/>
                  <a:gd name="connsiteX23" fmla="*/ 456609 w 1205803"/>
                  <a:gd name="connsiteY23" fmla="*/ 1575850 h 1639479"/>
                  <a:gd name="connsiteX24" fmla="*/ 417179 w 1205803"/>
                  <a:gd name="connsiteY24" fmla="*/ 1515847 h 1639479"/>
                  <a:gd name="connsiteX25" fmla="*/ 161167 w 1205803"/>
                  <a:gd name="connsiteY25" fmla="*/ 1154688 h 1639479"/>
                  <a:gd name="connsiteX26" fmla="*/ 23447 w 1205803"/>
                  <a:gd name="connsiteY26" fmla="*/ 779814 h 1639479"/>
                  <a:gd name="connsiteX27" fmla="*/ 17 w 1205803"/>
                  <a:gd name="connsiteY27" fmla="*/ 587805 h 1639479"/>
                  <a:gd name="connsiteX28" fmla="*/ 589 w 1205803"/>
                  <a:gd name="connsiteY28" fmla="*/ 544375 h 1639479"/>
                  <a:gd name="connsiteX29" fmla="*/ 77164 w 1205803"/>
                  <a:gd name="connsiteY29" fmla="*/ 250647 h 1639479"/>
                  <a:gd name="connsiteX30" fmla="*/ 393178 w 1205803"/>
                  <a:gd name="connsiteY30" fmla="*/ 37495 h 1639479"/>
                  <a:gd name="connsiteX31" fmla="*/ 598259 w 1205803"/>
                  <a:gd name="connsiteY31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34660 w 1205803"/>
                  <a:gd name="connsiteY17" fmla="*/ 1639121 h 1639479"/>
                  <a:gd name="connsiteX18" fmla="*/ 634332 w 1205803"/>
                  <a:gd name="connsiteY18" fmla="*/ 1638710 h 1639479"/>
                  <a:gd name="connsiteX19" fmla="*/ 634903 w 1205803"/>
                  <a:gd name="connsiteY19" fmla="*/ 1634709 h 1639479"/>
                  <a:gd name="connsiteX20" fmla="*/ 550328 w 1205803"/>
                  <a:gd name="connsiteY20" fmla="*/ 1638710 h 1639479"/>
                  <a:gd name="connsiteX21" fmla="*/ 456609 w 1205803"/>
                  <a:gd name="connsiteY21" fmla="*/ 1575850 h 1639479"/>
                  <a:gd name="connsiteX22" fmla="*/ 417179 w 1205803"/>
                  <a:gd name="connsiteY22" fmla="*/ 1515847 h 1639479"/>
                  <a:gd name="connsiteX23" fmla="*/ 161167 w 1205803"/>
                  <a:gd name="connsiteY23" fmla="*/ 1154688 h 1639479"/>
                  <a:gd name="connsiteX24" fmla="*/ 23447 w 1205803"/>
                  <a:gd name="connsiteY24" fmla="*/ 779814 h 1639479"/>
                  <a:gd name="connsiteX25" fmla="*/ 17 w 1205803"/>
                  <a:gd name="connsiteY25" fmla="*/ 587805 h 1639479"/>
                  <a:gd name="connsiteX26" fmla="*/ 589 w 1205803"/>
                  <a:gd name="connsiteY26" fmla="*/ 544375 h 1639479"/>
                  <a:gd name="connsiteX27" fmla="*/ 77164 w 1205803"/>
                  <a:gd name="connsiteY27" fmla="*/ 250647 h 1639479"/>
                  <a:gd name="connsiteX28" fmla="*/ 393178 w 1205803"/>
                  <a:gd name="connsiteY28" fmla="*/ 37495 h 1639479"/>
                  <a:gd name="connsiteX29" fmla="*/ 598259 w 1205803"/>
                  <a:gd name="connsiteY29" fmla="*/ 279 h 1639479"/>
                  <a:gd name="connsiteX0" fmla="*/ 1144717 w 1205803"/>
                  <a:gd name="connsiteY0" fmla="*/ 913732 h 1643351"/>
                  <a:gd name="connsiteX1" fmla="*/ 1144712 w 1205803"/>
                  <a:gd name="connsiteY1" fmla="*/ 913749 h 1643351"/>
                  <a:gd name="connsiteX2" fmla="*/ 1144717 w 1205803"/>
                  <a:gd name="connsiteY2" fmla="*/ 913732 h 1643351"/>
                  <a:gd name="connsiteX3" fmla="*/ 598259 w 1205803"/>
                  <a:gd name="connsiteY3" fmla="*/ 279 h 1643351"/>
                  <a:gd name="connsiteX4" fmla="*/ 789196 w 1205803"/>
                  <a:gd name="connsiteY4" fmla="*/ 41495 h 1643351"/>
                  <a:gd name="connsiteX5" fmla="*/ 983490 w 1205803"/>
                  <a:gd name="connsiteY5" fmla="*/ 212931 h 1643351"/>
                  <a:gd name="connsiteX6" fmla="*/ 1046350 w 1205803"/>
                  <a:gd name="connsiteY6" fmla="*/ 511802 h 1643351"/>
                  <a:gd name="connsiteX7" fmla="*/ 1094353 w 1205803"/>
                  <a:gd name="connsiteY7" fmla="*/ 473514 h 1643351"/>
                  <a:gd name="connsiteX8" fmla="*/ 1157213 w 1205803"/>
                  <a:gd name="connsiteY8" fmla="*/ 527231 h 1643351"/>
                  <a:gd name="connsiteX9" fmla="*/ 1205786 w 1205803"/>
                  <a:gd name="connsiteY9" fmla="*/ 770099 h 1643351"/>
                  <a:gd name="connsiteX10" fmla="*/ 1174927 w 1205803"/>
                  <a:gd name="connsiteY10" fmla="*/ 867246 h 1643351"/>
                  <a:gd name="connsiteX11" fmla="*/ 1146926 w 1205803"/>
                  <a:gd name="connsiteY11" fmla="*/ 910677 h 1643351"/>
                  <a:gd name="connsiteX12" fmla="*/ 1146828 w 1205803"/>
                  <a:gd name="connsiteY12" fmla="*/ 906043 h 1643351"/>
                  <a:gd name="connsiteX13" fmla="*/ 1054922 w 1205803"/>
                  <a:gd name="connsiteY13" fmla="*/ 983823 h 1643351"/>
                  <a:gd name="connsiteX14" fmla="*/ 1055494 w 1205803"/>
                  <a:gd name="connsiteY14" fmla="*/ 1144402 h 1643351"/>
                  <a:gd name="connsiteX15" fmla="*/ 992634 w 1205803"/>
                  <a:gd name="connsiteY15" fmla="*/ 1328410 h 1643351"/>
                  <a:gd name="connsiteX16" fmla="*/ 853770 w 1205803"/>
                  <a:gd name="connsiteY16" fmla="*/ 1488418 h 1643351"/>
                  <a:gd name="connsiteX17" fmla="*/ 634660 w 1205803"/>
                  <a:gd name="connsiteY17" fmla="*/ 1639121 h 1643351"/>
                  <a:gd name="connsiteX18" fmla="*/ 634332 w 1205803"/>
                  <a:gd name="connsiteY18" fmla="*/ 1638710 h 1643351"/>
                  <a:gd name="connsiteX19" fmla="*/ 550328 w 1205803"/>
                  <a:gd name="connsiteY19" fmla="*/ 1638710 h 1643351"/>
                  <a:gd name="connsiteX20" fmla="*/ 456609 w 1205803"/>
                  <a:gd name="connsiteY20" fmla="*/ 1575850 h 1643351"/>
                  <a:gd name="connsiteX21" fmla="*/ 417179 w 1205803"/>
                  <a:gd name="connsiteY21" fmla="*/ 1515847 h 1643351"/>
                  <a:gd name="connsiteX22" fmla="*/ 161167 w 1205803"/>
                  <a:gd name="connsiteY22" fmla="*/ 1154688 h 1643351"/>
                  <a:gd name="connsiteX23" fmla="*/ 23447 w 1205803"/>
                  <a:gd name="connsiteY23" fmla="*/ 779814 h 1643351"/>
                  <a:gd name="connsiteX24" fmla="*/ 17 w 1205803"/>
                  <a:gd name="connsiteY24" fmla="*/ 587805 h 1643351"/>
                  <a:gd name="connsiteX25" fmla="*/ 589 w 1205803"/>
                  <a:gd name="connsiteY25" fmla="*/ 544375 h 1643351"/>
                  <a:gd name="connsiteX26" fmla="*/ 77164 w 1205803"/>
                  <a:gd name="connsiteY26" fmla="*/ 250647 h 1643351"/>
                  <a:gd name="connsiteX27" fmla="*/ 393178 w 1205803"/>
                  <a:gd name="connsiteY27" fmla="*/ 37495 h 1643351"/>
                  <a:gd name="connsiteX28" fmla="*/ 598259 w 1205803"/>
                  <a:gd name="connsiteY28" fmla="*/ 279 h 1643351"/>
                  <a:gd name="connsiteX0" fmla="*/ 1144717 w 1205803"/>
                  <a:gd name="connsiteY0" fmla="*/ 913732 h 1639121"/>
                  <a:gd name="connsiteX1" fmla="*/ 1144712 w 1205803"/>
                  <a:gd name="connsiteY1" fmla="*/ 913749 h 1639121"/>
                  <a:gd name="connsiteX2" fmla="*/ 1144717 w 1205803"/>
                  <a:gd name="connsiteY2" fmla="*/ 913732 h 1639121"/>
                  <a:gd name="connsiteX3" fmla="*/ 598259 w 1205803"/>
                  <a:gd name="connsiteY3" fmla="*/ 279 h 1639121"/>
                  <a:gd name="connsiteX4" fmla="*/ 789196 w 1205803"/>
                  <a:gd name="connsiteY4" fmla="*/ 41495 h 1639121"/>
                  <a:gd name="connsiteX5" fmla="*/ 983490 w 1205803"/>
                  <a:gd name="connsiteY5" fmla="*/ 212931 h 1639121"/>
                  <a:gd name="connsiteX6" fmla="*/ 1046350 w 1205803"/>
                  <a:gd name="connsiteY6" fmla="*/ 511802 h 1639121"/>
                  <a:gd name="connsiteX7" fmla="*/ 1094353 w 1205803"/>
                  <a:gd name="connsiteY7" fmla="*/ 473514 h 1639121"/>
                  <a:gd name="connsiteX8" fmla="*/ 1157213 w 1205803"/>
                  <a:gd name="connsiteY8" fmla="*/ 527231 h 1639121"/>
                  <a:gd name="connsiteX9" fmla="*/ 1205786 w 1205803"/>
                  <a:gd name="connsiteY9" fmla="*/ 770099 h 1639121"/>
                  <a:gd name="connsiteX10" fmla="*/ 1174927 w 1205803"/>
                  <a:gd name="connsiteY10" fmla="*/ 867246 h 1639121"/>
                  <a:gd name="connsiteX11" fmla="*/ 1146926 w 1205803"/>
                  <a:gd name="connsiteY11" fmla="*/ 910677 h 1639121"/>
                  <a:gd name="connsiteX12" fmla="*/ 1146828 w 1205803"/>
                  <a:gd name="connsiteY12" fmla="*/ 906043 h 1639121"/>
                  <a:gd name="connsiteX13" fmla="*/ 1054922 w 1205803"/>
                  <a:gd name="connsiteY13" fmla="*/ 983823 h 1639121"/>
                  <a:gd name="connsiteX14" fmla="*/ 1055494 w 1205803"/>
                  <a:gd name="connsiteY14" fmla="*/ 1144402 h 1639121"/>
                  <a:gd name="connsiteX15" fmla="*/ 992634 w 1205803"/>
                  <a:gd name="connsiteY15" fmla="*/ 1328410 h 1639121"/>
                  <a:gd name="connsiteX16" fmla="*/ 853770 w 1205803"/>
                  <a:gd name="connsiteY16" fmla="*/ 1488418 h 1639121"/>
                  <a:gd name="connsiteX17" fmla="*/ 634660 w 1205803"/>
                  <a:gd name="connsiteY17" fmla="*/ 1639121 h 1639121"/>
                  <a:gd name="connsiteX18" fmla="*/ 550328 w 1205803"/>
                  <a:gd name="connsiteY18" fmla="*/ 1638710 h 1639121"/>
                  <a:gd name="connsiteX19" fmla="*/ 456609 w 1205803"/>
                  <a:gd name="connsiteY19" fmla="*/ 1575850 h 1639121"/>
                  <a:gd name="connsiteX20" fmla="*/ 417179 w 1205803"/>
                  <a:gd name="connsiteY20" fmla="*/ 1515847 h 1639121"/>
                  <a:gd name="connsiteX21" fmla="*/ 161167 w 1205803"/>
                  <a:gd name="connsiteY21" fmla="*/ 1154688 h 1639121"/>
                  <a:gd name="connsiteX22" fmla="*/ 23447 w 1205803"/>
                  <a:gd name="connsiteY22" fmla="*/ 779814 h 1639121"/>
                  <a:gd name="connsiteX23" fmla="*/ 17 w 1205803"/>
                  <a:gd name="connsiteY23" fmla="*/ 587805 h 1639121"/>
                  <a:gd name="connsiteX24" fmla="*/ 589 w 1205803"/>
                  <a:gd name="connsiteY24" fmla="*/ 544375 h 1639121"/>
                  <a:gd name="connsiteX25" fmla="*/ 77164 w 1205803"/>
                  <a:gd name="connsiteY25" fmla="*/ 250647 h 1639121"/>
                  <a:gd name="connsiteX26" fmla="*/ 393178 w 1205803"/>
                  <a:gd name="connsiteY26" fmla="*/ 37495 h 1639121"/>
                  <a:gd name="connsiteX27" fmla="*/ 598259 w 1205803"/>
                  <a:gd name="connsiteY27" fmla="*/ 279 h 1639121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05803" h="1638710">
                    <a:moveTo>
                      <a:pt x="1144717" y="913732"/>
                    </a:moveTo>
                    <a:lnTo>
                      <a:pt x="1144712" y="913749"/>
                    </a:lnTo>
                    <a:cubicBezTo>
                      <a:pt x="1144714" y="913743"/>
                      <a:pt x="1144715" y="913738"/>
                      <a:pt x="1144717" y="913732"/>
                    </a:cubicBezTo>
                    <a:close/>
                    <a:moveTo>
                      <a:pt x="598259" y="279"/>
                    </a:moveTo>
                    <a:cubicBezTo>
                      <a:pt x="665333" y="2493"/>
                      <a:pt x="730051" y="17780"/>
                      <a:pt x="789196" y="41495"/>
                    </a:cubicBezTo>
                    <a:cubicBezTo>
                      <a:pt x="916630" y="92926"/>
                      <a:pt x="983490" y="212931"/>
                      <a:pt x="983490" y="212931"/>
                    </a:cubicBezTo>
                    <a:cubicBezTo>
                      <a:pt x="1040636" y="292935"/>
                      <a:pt x="1027492" y="544946"/>
                      <a:pt x="1046350" y="511802"/>
                    </a:cubicBezTo>
                    <a:cubicBezTo>
                      <a:pt x="1059494" y="494658"/>
                      <a:pt x="1070351" y="475800"/>
                      <a:pt x="1094353" y="473514"/>
                    </a:cubicBezTo>
                    <a:cubicBezTo>
                      <a:pt x="1126925" y="477514"/>
                      <a:pt x="1148069" y="495801"/>
                      <a:pt x="1157213" y="527231"/>
                    </a:cubicBezTo>
                    <a:cubicBezTo>
                      <a:pt x="1180071" y="606663"/>
                      <a:pt x="1205214" y="685524"/>
                      <a:pt x="1205786" y="770099"/>
                    </a:cubicBezTo>
                    <a:cubicBezTo>
                      <a:pt x="1206357" y="807815"/>
                      <a:pt x="1192642" y="836959"/>
                      <a:pt x="1174927" y="867246"/>
                    </a:cubicBezTo>
                    <a:cubicBezTo>
                      <a:pt x="1165784" y="881533"/>
                      <a:pt x="1156070" y="895819"/>
                      <a:pt x="1146926" y="910677"/>
                    </a:cubicBezTo>
                    <a:cubicBezTo>
                      <a:pt x="1146893" y="909132"/>
                      <a:pt x="1146861" y="907588"/>
                      <a:pt x="1146828" y="906043"/>
                    </a:cubicBezTo>
                    <a:cubicBezTo>
                      <a:pt x="1131494" y="918234"/>
                      <a:pt x="1070144" y="944096"/>
                      <a:pt x="1054922" y="983823"/>
                    </a:cubicBezTo>
                    <a:cubicBezTo>
                      <a:pt x="1054922" y="1037540"/>
                      <a:pt x="1053779" y="1090685"/>
                      <a:pt x="1055494" y="1144402"/>
                    </a:cubicBezTo>
                    <a:cubicBezTo>
                      <a:pt x="1057208" y="1214120"/>
                      <a:pt x="1029778" y="1272408"/>
                      <a:pt x="992634" y="1328410"/>
                    </a:cubicBezTo>
                    <a:cubicBezTo>
                      <a:pt x="953203" y="1387842"/>
                      <a:pt x="927488" y="1436701"/>
                      <a:pt x="853770" y="1488418"/>
                    </a:cubicBezTo>
                    <a:cubicBezTo>
                      <a:pt x="780052" y="1540135"/>
                      <a:pt x="719629" y="1618712"/>
                      <a:pt x="550328" y="1638710"/>
                    </a:cubicBezTo>
                    <a:cubicBezTo>
                      <a:pt x="505755" y="1638138"/>
                      <a:pt x="475467" y="1616994"/>
                      <a:pt x="456609" y="1575850"/>
                    </a:cubicBezTo>
                    <a:cubicBezTo>
                      <a:pt x="446894" y="1554134"/>
                      <a:pt x="434894" y="1531276"/>
                      <a:pt x="417179" y="1515847"/>
                    </a:cubicBezTo>
                    <a:cubicBezTo>
                      <a:pt x="304603" y="1414128"/>
                      <a:pt x="227456" y="1288980"/>
                      <a:pt x="161167" y="1154688"/>
                    </a:cubicBezTo>
                    <a:cubicBezTo>
                      <a:pt x="155453" y="1141544"/>
                      <a:pt x="32590" y="795814"/>
                      <a:pt x="23447" y="779814"/>
                    </a:cubicBezTo>
                    <a:cubicBezTo>
                      <a:pt x="13161" y="716382"/>
                      <a:pt x="-554" y="652951"/>
                      <a:pt x="17" y="587805"/>
                    </a:cubicBezTo>
                    <a:cubicBezTo>
                      <a:pt x="17" y="573519"/>
                      <a:pt x="17" y="559232"/>
                      <a:pt x="589" y="544375"/>
                    </a:cubicBezTo>
                    <a:cubicBezTo>
                      <a:pt x="6875" y="455799"/>
                      <a:pt x="23447" y="321507"/>
                      <a:pt x="77164" y="250647"/>
                    </a:cubicBezTo>
                    <a:cubicBezTo>
                      <a:pt x="134881" y="174644"/>
                      <a:pt x="273173" y="87211"/>
                      <a:pt x="393178" y="37495"/>
                    </a:cubicBezTo>
                    <a:cubicBezTo>
                      <a:pt x="461753" y="8922"/>
                      <a:pt x="531184" y="-1936"/>
                      <a:pt x="598259" y="27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Freeform: Shape 65">
                <a:extLst>
                  <a:ext uri="{FF2B5EF4-FFF2-40B4-BE49-F238E27FC236}">
                    <a16:creationId xmlns:a16="http://schemas.microsoft.com/office/drawing/2014/main" id="{CC7587D1-A28D-44D9-B8A3-3914273EE9F1}"/>
                  </a:ext>
                </a:extLst>
              </p:cNvPr>
              <p:cNvSpPr/>
              <p:nvPr/>
            </p:nvSpPr>
            <p:spPr>
              <a:xfrm flipH="1">
                <a:off x="1056648" y="2855701"/>
                <a:ext cx="969850" cy="859229"/>
              </a:xfrm>
              <a:custGeom>
                <a:avLst/>
                <a:gdLst>
                  <a:gd name="connsiteX0" fmla="*/ 1175339 w 1192482"/>
                  <a:gd name="connsiteY0" fmla="*/ 576597 h 1056467"/>
                  <a:gd name="connsiteX1" fmla="*/ 1038761 w 1192482"/>
                  <a:gd name="connsiteY1" fmla="*/ 284013 h 1056467"/>
                  <a:gd name="connsiteX2" fmla="*/ 690746 w 1192482"/>
                  <a:gd name="connsiteY2" fmla="*/ 24001 h 1056467"/>
                  <a:gd name="connsiteX3" fmla="*/ 619314 w 1192482"/>
                  <a:gd name="connsiteY3" fmla="*/ 0 h 1056467"/>
                  <a:gd name="connsiteX4" fmla="*/ 644458 w 1192482"/>
                  <a:gd name="connsiteY4" fmla="*/ 29144 h 1056467"/>
                  <a:gd name="connsiteX5" fmla="*/ 664458 w 1192482"/>
                  <a:gd name="connsiteY5" fmla="*/ 61146 h 1056467"/>
                  <a:gd name="connsiteX6" fmla="*/ 625028 w 1192482"/>
                  <a:gd name="connsiteY6" fmla="*/ 64574 h 1056467"/>
                  <a:gd name="connsiteX7" fmla="*/ 500451 w 1192482"/>
                  <a:gd name="connsiteY7" fmla="*/ 36002 h 1056467"/>
                  <a:gd name="connsiteX8" fmla="*/ 395875 w 1192482"/>
                  <a:gd name="connsiteY8" fmla="*/ 62860 h 1056467"/>
                  <a:gd name="connsiteX9" fmla="*/ 307871 w 1192482"/>
                  <a:gd name="connsiteY9" fmla="*/ 134863 h 1056467"/>
                  <a:gd name="connsiteX10" fmla="*/ 278727 w 1192482"/>
                  <a:gd name="connsiteY10" fmla="*/ 143435 h 1056467"/>
                  <a:gd name="connsiteX11" fmla="*/ 280441 w 1192482"/>
                  <a:gd name="connsiteY11" fmla="*/ 111434 h 1056467"/>
                  <a:gd name="connsiteX12" fmla="*/ 311871 w 1192482"/>
                  <a:gd name="connsiteY12" fmla="*/ 47431 h 1056467"/>
                  <a:gd name="connsiteX13" fmla="*/ 206152 w 1192482"/>
                  <a:gd name="connsiteY13" fmla="*/ 157721 h 1056467"/>
                  <a:gd name="connsiteX14" fmla="*/ 221581 w 1192482"/>
                  <a:gd name="connsiteY14" fmla="*/ 57717 h 1056467"/>
                  <a:gd name="connsiteX15" fmla="*/ 133006 w 1192482"/>
                  <a:gd name="connsiteY15" fmla="*/ 250297 h 1056467"/>
                  <a:gd name="connsiteX16" fmla="*/ 103290 w 1192482"/>
                  <a:gd name="connsiteY16" fmla="*/ 122291 h 1056467"/>
                  <a:gd name="connsiteX17" fmla="*/ 82146 w 1192482"/>
                  <a:gd name="connsiteY17" fmla="*/ 148578 h 1056467"/>
                  <a:gd name="connsiteX18" fmla="*/ 23858 w 1192482"/>
                  <a:gd name="connsiteY18" fmla="*/ 275441 h 1056467"/>
                  <a:gd name="connsiteX19" fmla="*/ 25001 w 1192482"/>
                  <a:gd name="connsiteY19" fmla="*/ 517166 h 1056467"/>
                  <a:gd name="connsiteX20" fmla="*/ 54145 w 1192482"/>
                  <a:gd name="connsiteY20" fmla="*/ 687460 h 1056467"/>
                  <a:gd name="connsiteX21" fmla="*/ 129577 w 1192482"/>
                  <a:gd name="connsiteY21" fmla="*/ 948614 h 1056467"/>
                  <a:gd name="connsiteX22" fmla="*/ 131863 w 1192482"/>
                  <a:gd name="connsiteY22" fmla="*/ 906898 h 1056467"/>
                  <a:gd name="connsiteX23" fmla="*/ 115291 w 1192482"/>
                  <a:gd name="connsiteY23" fmla="*/ 736033 h 1056467"/>
                  <a:gd name="connsiteX24" fmla="*/ 254154 w 1192482"/>
                  <a:gd name="connsiteY24" fmla="*/ 574883 h 1056467"/>
                  <a:gd name="connsiteX25" fmla="*/ 365017 w 1192482"/>
                  <a:gd name="connsiteY25" fmla="*/ 556025 h 1056467"/>
                  <a:gd name="connsiteX26" fmla="*/ 473593 w 1192482"/>
                  <a:gd name="connsiteY26" fmla="*/ 509166 h 1056467"/>
                  <a:gd name="connsiteX27" fmla="*/ 556454 w 1192482"/>
                  <a:gd name="connsiteY27" fmla="*/ 454878 h 1056467"/>
                  <a:gd name="connsiteX28" fmla="*/ 699317 w 1192482"/>
                  <a:gd name="connsiteY28" fmla="*/ 414876 h 1056467"/>
                  <a:gd name="connsiteX29" fmla="*/ 798750 w 1192482"/>
                  <a:gd name="connsiteY29" fmla="*/ 489165 h 1056467"/>
                  <a:gd name="connsiteX30" fmla="*/ 823323 w 1192482"/>
                  <a:gd name="connsiteY30" fmla="*/ 554311 h 1056467"/>
                  <a:gd name="connsiteX31" fmla="*/ 961615 w 1192482"/>
                  <a:gd name="connsiteY31" fmla="*/ 729747 h 1056467"/>
                  <a:gd name="connsiteX32" fmla="*/ 1021617 w 1192482"/>
                  <a:gd name="connsiteY32" fmla="*/ 850895 h 1056467"/>
                  <a:gd name="connsiteX33" fmla="*/ 1078192 w 1192482"/>
                  <a:gd name="connsiteY33" fmla="*/ 1028046 h 1056467"/>
                  <a:gd name="connsiteX34" fmla="*/ 1105621 w 1192482"/>
                  <a:gd name="connsiteY34" fmla="*/ 1056048 h 1056467"/>
                  <a:gd name="connsiteX35" fmla="*/ 1117622 w 1192482"/>
                  <a:gd name="connsiteY35" fmla="*/ 1021760 h 1056467"/>
                  <a:gd name="connsiteX36" fmla="*/ 1093049 w 1192482"/>
                  <a:gd name="connsiteY36" fmla="*/ 913184 h 1056467"/>
                  <a:gd name="connsiteX37" fmla="*/ 1097049 w 1192482"/>
                  <a:gd name="connsiteY37" fmla="*/ 776606 h 1056467"/>
                  <a:gd name="connsiteX38" fmla="*/ 1151909 w 1192482"/>
                  <a:gd name="connsiteY38" fmla="*/ 682316 h 1056467"/>
                  <a:gd name="connsiteX39" fmla="*/ 1192482 w 1192482"/>
                  <a:gd name="connsiteY39" fmla="*/ 640600 h 1056467"/>
                  <a:gd name="connsiteX40" fmla="*/ 1175339 w 1192482"/>
                  <a:gd name="connsiteY40" fmla="*/ 576597 h 105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192482" h="1056467">
                    <a:moveTo>
                      <a:pt x="1175339" y="576597"/>
                    </a:moveTo>
                    <a:cubicBezTo>
                      <a:pt x="1145052" y="472021"/>
                      <a:pt x="1118193" y="364016"/>
                      <a:pt x="1038761" y="284013"/>
                    </a:cubicBezTo>
                    <a:cubicBezTo>
                      <a:pt x="935899" y="180580"/>
                      <a:pt x="821037" y="91433"/>
                      <a:pt x="690746" y="24001"/>
                    </a:cubicBezTo>
                    <a:cubicBezTo>
                      <a:pt x="669030" y="12572"/>
                      <a:pt x="646172" y="2286"/>
                      <a:pt x="619314" y="0"/>
                    </a:cubicBezTo>
                    <a:cubicBezTo>
                      <a:pt x="623885" y="14858"/>
                      <a:pt x="636457" y="20001"/>
                      <a:pt x="644458" y="29144"/>
                    </a:cubicBezTo>
                    <a:cubicBezTo>
                      <a:pt x="653029" y="38859"/>
                      <a:pt x="670745" y="48574"/>
                      <a:pt x="664458" y="61146"/>
                    </a:cubicBezTo>
                    <a:cubicBezTo>
                      <a:pt x="657030" y="76003"/>
                      <a:pt x="638172" y="67432"/>
                      <a:pt x="625028" y="64574"/>
                    </a:cubicBezTo>
                    <a:cubicBezTo>
                      <a:pt x="583312" y="55431"/>
                      <a:pt x="542167" y="45716"/>
                      <a:pt x="500451" y="36002"/>
                    </a:cubicBezTo>
                    <a:cubicBezTo>
                      <a:pt x="460449" y="26287"/>
                      <a:pt x="426162" y="34287"/>
                      <a:pt x="395875" y="62860"/>
                    </a:cubicBezTo>
                    <a:cubicBezTo>
                      <a:pt x="368445" y="88575"/>
                      <a:pt x="339872" y="114291"/>
                      <a:pt x="307871" y="134863"/>
                    </a:cubicBezTo>
                    <a:cubicBezTo>
                      <a:pt x="299299" y="140578"/>
                      <a:pt x="288442" y="150292"/>
                      <a:pt x="278727" y="143435"/>
                    </a:cubicBezTo>
                    <a:cubicBezTo>
                      <a:pt x="266726" y="134863"/>
                      <a:pt x="275869" y="121720"/>
                      <a:pt x="280441" y="111434"/>
                    </a:cubicBezTo>
                    <a:cubicBezTo>
                      <a:pt x="290156" y="89718"/>
                      <a:pt x="301585" y="69146"/>
                      <a:pt x="311871" y="47431"/>
                    </a:cubicBezTo>
                    <a:cubicBezTo>
                      <a:pt x="266726" y="73146"/>
                      <a:pt x="239297" y="116005"/>
                      <a:pt x="206152" y="157721"/>
                    </a:cubicBezTo>
                    <a:cubicBezTo>
                      <a:pt x="198723" y="120005"/>
                      <a:pt x="214152" y="92576"/>
                      <a:pt x="221581" y="57717"/>
                    </a:cubicBezTo>
                    <a:cubicBezTo>
                      <a:pt x="165579" y="111434"/>
                      <a:pt x="139863" y="173151"/>
                      <a:pt x="133006" y="250297"/>
                    </a:cubicBezTo>
                    <a:cubicBezTo>
                      <a:pt x="97576" y="208581"/>
                      <a:pt x="117005" y="162293"/>
                      <a:pt x="103290" y="122291"/>
                    </a:cubicBezTo>
                    <a:cubicBezTo>
                      <a:pt x="91861" y="129720"/>
                      <a:pt x="87290" y="139435"/>
                      <a:pt x="82146" y="148578"/>
                    </a:cubicBezTo>
                    <a:cubicBezTo>
                      <a:pt x="59860" y="189723"/>
                      <a:pt x="40430" y="232010"/>
                      <a:pt x="23858" y="275441"/>
                    </a:cubicBezTo>
                    <a:cubicBezTo>
                      <a:pt x="-7572" y="356016"/>
                      <a:pt x="-8715" y="437163"/>
                      <a:pt x="25001" y="517166"/>
                    </a:cubicBezTo>
                    <a:cubicBezTo>
                      <a:pt x="48431" y="572026"/>
                      <a:pt x="58717" y="628028"/>
                      <a:pt x="54145" y="687460"/>
                    </a:cubicBezTo>
                    <a:cubicBezTo>
                      <a:pt x="47288" y="783464"/>
                      <a:pt x="76432" y="869753"/>
                      <a:pt x="129577" y="948614"/>
                    </a:cubicBezTo>
                    <a:cubicBezTo>
                      <a:pt x="140435" y="935471"/>
                      <a:pt x="134149" y="920613"/>
                      <a:pt x="131863" y="906898"/>
                    </a:cubicBezTo>
                    <a:cubicBezTo>
                      <a:pt x="122148" y="850324"/>
                      <a:pt x="114719" y="793750"/>
                      <a:pt x="115291" y="736033"/>
                    </a:cubicBezTo>
                    <a:cubicBezTo>
                      <a:pt x="116434" y="630314"/>
                      <a:pt x="150721" y="590312"/>
                      <a:pt x="254154" y="574883"/>
                    </a:cubicBezTo>
                    <a:cubicBezTo>
                      <a:pt x="291299" y="569169"/>
                      <a:pt x="329015" y="566883"/>
                      <a:pt x="365017" y="556025"/>
                    </a:cubicBezTo>
                    <a:cubicBezTo>
                      <a:pt x="404447" y="547453"/>
                      <a:pt x="439877" y="530881"/>
                      <a:pt x="473593" y="509166"/>
                    </a:cubicBezTo>
                    <a:cubicBezTo>
                      <a:pt x="501023" y="491451"/>
                      <a:pt x="528452" y="472593"/>
                      <a:pt x="556454" y="454878"/>
                    </a:cubicBezTo>
                    <a:cubicBezTo>
                      <a:pt x="599884" y="426305"/>
                      <a:pt x="646743" y="413161"/>
                      <a:pt x="699317" y="414876"/>
                    </a:cubicBezTo>
                    <a:cubicBezTo>
                      <a:pt x="757605" y="417162"/>
                      <a:pt x="781035" y="432591"/>
                      <a:pt x="798750" y="489165"/>
                    </a:cubicBezTo>
                    <a:cubicBezTo>
                      <a:pt x="805608" y="511452"/>
                      <a:pt x="811894" y="533738"/>
                      <a:pt x="823323" y="554311"/>
                    </a:cubicBezTo>
                    <a:cubicBezTo>
                      <a:pt x="860467" y="620028"/>
                      <a:pt x="916470" y="670887"/>
                      <a:pt x="961615" y="729747"/>
                    </a:cubicBezTo>
                    <a:cubicBezTo>
                      <a:pt x="962758" y="731462"/>
                      <a:pt x="1016475" y="838895"/>
                      <a:pt x="1021617" y="850895"/>
                    </a:cubicBezTo>
                    <a:cubicBezTo>
                      <a:pt x="1045619" y="908612"/>
                      <a:pt x="1059334" y="969187"/>
                      <a:pt x="1078192" y="1028046"/>
                    </a:cubicBezTo>
                    <a:cubicBezTo>
                      <a:pt x="1082192" y="1041190"/>
                      <a:pt x="1087335" y="1059476"/>
                      <a:pt x="1105621" y="1056048"/>
                    </a:cubicBezTo>
                    <a:cubicBezTo>
                      <a:pt x="1122194" y="1053190"/>
                      <a:pt x="1118765" y="1034332"/>
                      <a:pt x="1117622" y="1021760"/>
                    </a:cubicBezTo>
                    <a:cubicBezTo>
                      <a:pt x="1115336" y="984044"/>
                      <a:pt x="1104478" y="948614"/>
                      <a:pt x="1093049" y="913184"/>
                    </a:cubicBezTo>
                    <a:cubicBezTo>
                      <a:pt x="1080477" y="872039"/>
                      <a:pt x="1078763" y="820037"/>
                      <a:pt x="1097049" y="776606"/>
                    </a:cubicBezTo>
                    <a:cubicBezTo>
                      <a:pt x="1096478" y="776606"/>
                      <a:pt x="1138766" y="705175"/>
                      <a:pt x="1151909" y="682316"/>
                    </a:cubicBezTo>
                    <a:cubicBezTo>
                      <a:pt x="1161052" y="664030"/>
                      <a:pt x="1179339" y="655458"/>
                      <a:pt x="1192482" y="640600"/>
                    </a:cubicBezTo>
                    <a:cubicBezTo>
                      <a:pt x="1187339" y="619457"/>
                      <a:pt x="1181053" y="598313"/>
                      <a:pt x="1175339" y="576597"/>
                    </a:cubicBezTo>
                    <a:close/>
                  </a:path>
                </a:pathLst>
              </a:custGeom>
              <a:solidFill>
                <a:srgbClr val="76564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7" name="Group 44">
              <a:extLst>
                <a:ext uri="{FF2B5EF4-FFF2-40B4-BE49-F238E27FC236}">
                  <a16:creationId xmlns:a16="http://schemas.microsoft.com/office/drawing/2014/main" id="{A28810D8-56D3-4813-A72B-7AC381A0563C}"/>
                </a:ext>
              </a:extLst>
            </p:cNvPr>
            <p:cNvGrpSpPr/>
            <p:nvPr/>
          </p:nvGrpSpPr>
          <p:grpSpPr>
            <a:xfrm>
              <a:off x="1855021" y="4408438"/>
              <a:ext cx="2903365" cy="2200720"/>
              <a:chOff x="1855021" y="4408438"/>
              <a:chExt cx="2903365" cy="2200720"/>
            </a:xfrm>
          </p:grpSpPr>
          <p:sp>
            <p:nvSpPr>
              <p:cNvPr id="48" name="Oval 45">
                <a:extLst>
                  <a:ext uri="{FF2B5EF4-FFF2-40B4-BE49-F238E27FC236}">
                    <a16:creationId xmlns:a16="http://schemas.microsoft.com/office/drawing/2014/main" id="{54228204-FFCB-42FC-8111-4AC22CBB604E}"/>
                  </a:ext>
                </a:extLst>
              </p:cNvPr>
              <p:cNvSpPr/>
              <p:nvPr/>
            </p:nvSpPr>
            <p:spPr>
              <a:xfrm>
                <a:off x="3221301" y="6126849"/>
                <a:ext cx="1537085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9" name="Group 46">
                <a:extLst>
                  <a:ext uri="{FF2B5EF4-FFF2-40B4-BE49-F238E27FC236}">
                    <a16:creationId xmlns:a16="http://schemas.microsoft.com/office/drawing/2014/main" id="{DEE62D29-F301-4ACA-9AEE-137C7B5F7C5C}"/>
                  </a:ext>
                </a:extLst>
              </p:cNvPr>
              <p:cNvGrpSpPr/>
              <p:nvPr/>
            </p:nvGrpSpPr>
            <p:grpSpPr>
              <a:xfrm flipH="1">
                <a:off x="1855021" y="4408438"/>
                <a:ext cx="2426144" cy="1612821"/>
                <a:chOff x="6917382" y="4652701"/>
                <a:chExt cx="2983072" cy="1983048"/>
              </a:xfrm>
            </p:grpSpPr>
            <p:sp>
              <p:nvSpPr>
                <p:cNvPr id="51" name="Freeform: Shape 48">
                  <a:extLst>
                    <a:ext uri="{FF2B5EF4-FFF2-40B4-BE49-F238E27FC236}">
                      <a16:creationId xmlns:a16="http://schemas.microsoft.com/office/drawing/2014/main" id="{4A43153C-A5BE-45FF-8896-B63FA1C1CDF9}"/>
                    </a:ext>
                  </a:extLst>
                </p:cNvPr>
                <p:cNvSpPr/>
                <p:nvPr/>
              </p:nvSpPr>
              <p:spPr>
                <a:xfrm>
                  <a:off x="6917382" y="4652701"/>
                  <a:ext cx="2983072" cy="1983048"/>
                </a:xfrm>
                <a:custGeom>
                  <a:avLst/>
                  <a:gdLst>
                    <a:gd name="connsiteX0" fmla="*/ 2977241 w 2983072"/>
                    <a:gd name="connsiteY0" fmla="*/ 1404120 h 1983048"/>
                    <a:gd name="connsiteX1" fmla="*/ 1664038 w 2983072"/>
                    <a:gd name="connsiteY1" fmla="*/ 1312116 h 1983048"/>
                    <a:gd name="connsiteX2" fmla="*/ 1634323 w 2983072"/>
                    <a:gd name="connsiteY2" fmla="*/ 1288114 h 1983048"/>
                    <a:gd name="connsiteX3" fmla="*/ 1230305 w 2983072"/>
                    <a:gd name="connsiteY3" fmla="*/ 69774 h 1983048"/>
                    <a:gd name="connsiteX4" fmla="*/ 1130872 w 2983072"/>
                    <a:gd name="connsiteY4" fmla="*/ 56 h 1983048"/>
                    <a:gd name="connsiteX5" fmla="*/ 68538 w 2983072"/>
                    <a:gd name="connsiteY5" fmla="*/ 15486 h 1983048"/>
                    <a:gd name="connsiteX6" fmla="*/ 1678 w 2983072"/>
                    <a:gd name="connsiteY6" fmla="*/ 98918 h 1983048"/>
                    <a:gd name="connsiteX7" fmla="*/ 437126 w 2983072"/>
                    <a:gd name="connsiteY7" fmla="*/ 1469265 h 1983048"/>
                    <a:gd name="connsiteX8" fmla="*/ 531416 w 2983072"/>
                    <a:gd name="connsiteY8" fmla="*/ 1703562 h 1983048"/>
                    <a:gd name="connsiteX9" fmla="*/ 478271 w 2983072"/>
                    <a:gd name="connsiteY9" fmla="*/ 1825853 h 1983048"/>
                    <a:gd name="connsiteX10" fmla="*/ 554274 w 2983072"/>
                    <a:gd name="connsiteY10" fmla="*/ 1888141 h 1983048"/>
                    <a:gd name="connsiteX11" fmla="*/ 2109201 w 2983072"/>
                    <a:gd name="connsiteY11" fmla="*/ 1983003 h 1983048"/>
                    <a:gd name="connsiteX12" fmla="*/ 2322354 w 2983072"/>
                    <a:gd name="connsiteY12" fmla="*/ 1912714 h 1983048"/>
                    <a:gd name="connsiteX13" fmla="*/ 2959525 w 2983072"/>
                    <a:gd name="connsiteY13" fmla="*/ 1470408 h 1983048"/>
                    <a:gd name="connsiteX14" fmla="*/ 2977241 w 2983072"/>
                    <a:gd name="connsiteY14" fmla="*/ 1404120 h 1983048"/>
                    <a:gd name="connsiteX15" fmla="*/ 2977241 w 2983072"/>
                    <a:gd name="connsiteY15" fmla="*/ 1404120 h 1983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83072" h="1983048">
                      <a:moveTo>
                        <a:pt x="2977241" y="1404120"/>
                      </a:moveTo>
                      <a:cubicBezTo>
                        <a:pt x="2934953" y="1378976"/>
                        <a:pt x="1826903" y="1330402"/>
                        <a:pt x="1664038" y="1312116"/>
                      </a:cubicBezTo>
                      <a:cubicBezTo>
                        <a:pt x="1645752" y="1310401"/>
                        <a:pt x="1638895" y="1303544"/>
                        <a:pt x="1634323" y="1288114"/>
                      </a:cubicBezTo>
                      <a:cubicBezTo>
                        <a:pt x="1595464" y="1168680"/>
                        <a:pt x="1325737" y="356644"/>
                        <a:pt x="1230305" y="69774"/>
                      </a:cubicBezTo>
                      <a:cubicBezTo>
                        <a:pt x="1212018" y="14914"/>
                        <a:pt x="1189160" y="-1087"/>
                        <a:pt x="1130872" y="56"/>
                      </a:cubicBezTo>
                      <a:cubicBezTo>
                        <a:pt x="1060011" y="1199"/>
                        <a:pt x="140541" y="14914"/>
                        <a:pt x="68538" y="15486"/>
                      </a:cubicBezTo>
                      <a:cubicBezTo>
                        <a:pt x="17678" y="16057"/>
                        <a:pt x="-6894" y="48059"/>
                        <a:pt x="1678" y="98918"/>
                      </a:cubicBezTo>
                      <a:cubicBezTo>
                        <a:pt x="6249" y="125776"/>
                        <a:pt x="422840" y="1433835"/>
                        <a:pt x="437126" y="1469265"/>
                      </a:cubicBezTo>
                      <a:cubicBezTo>
                        <a:pt x="467413" y="1548126"/>
                        <a:pt x="471413" y="1637273"/>
                        <a:pt x="531416" y="1703562"/>
                      </a:cubicBezTo>
                      <a:cubicBezTo>
                        <a:pt x="458270" y="1744707"/>
                        <a:pt x="455413" y="1751564"/>
                        <a:pt x="478271" y="1825853"/>
                      </a:cubicBezTo>
                      <a:cubicBezTo>
                        <a:pt x="489700" y="1863569"/>
                        <a:pt x="514272" y="1885284"/>
                        <a:pt x="554274" y="1888141"/>
                      </a:cubicBezTo>
                      <a:cubicBezTo>
                        <a:pt x="729711" y="1900713"/>
                        <a:pt x="1952051" y="1985289"/>
                        <a:pt x="2109201" y="1983003"/>
                      </a:cubicBezTo>
                      <a:cubicBezTo>
                        <a:pt x="2188062" y="1981288"/>
                        <a:pt x="2226350" y="1983574"/>
                        <a:pt x="2322354" y="1912714"/>
                      </a:cubicBezTo>
                      <a:cubicBezTo>
                        <a:pt x="2388643" y="1865283"/>
                        <a:pt x="2905809" y="1512125"/>
                        <a:pt x="2959525" y="1470408"/>
                      </a:cubicBezTo>
                      <a:cubicBezTo>
                        <a:pt x="2984670" y="1449836"/>
                        <a:pt x="2988098" y="1430978"/>
                        <a:pt x="2977241" y="1404120"/>
                      </a:cubicBezTo>
                      <a:lnTo>
                        <a:pt x="2977241" y="1404120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49">
                  <a:extLst>
                    <a:ext uri="{FF2B5EF4-FFF2-40B4-BE49-F238E27FC236}">
                      <a16:creationId xmlns:a16="http://schemas.microsoft.com/office/drawing/2014/main" id="{084BFC04-ABD3-4009-B3BE-5B3DAC53580C}"/>
                    </a:ext>
                  </a:extLst>
                </p:cNvPr>
                <p:cNvSpPr/>
                <p:nvPr/>
              </p:nvSpPr>
              <p:spPr>
                <a:xfrm>
                  <a:off x="7049409" y="4778370"/>
                  <a:ext cx="1445617" cy="1416648"/>
                </a:xfrm>
                <a:custGeom>
                  <a:avLst/>
                  <a:gdLst>
                    <a:gd name="connsiteX0" fmla="*/ 1442293 w 1445617"/>
                    <a:gd name="connsiteY0" fmla="*/ 1036725 h 1416648"/>
                    <a:gd name="connsiteX1" fmla="*/ 1349718 w 1445617"/>
                    <a:gd name="connsiteY1" fmla="*/ 770427 h 1416648"/>
                    <a:gd name="connsiteX2" fmla="*/ 1094277 w 1445617"/>
                    <a:gd name="connsiteY2" fmla="*/ 25251 h 1416648"/>
                    <a:gd name="connsiteX3" fmla="*/ 1059419 w 1445617"/>
                    <a:gd name="connsiteY3" fmla="*/ 107 h 1416648"/>
                    <a:gd name="connsiteX4" fmla="*/ 62802 w 1445617"/>
                    <a:gd name="connsiteY4" fmla="*/ 41251 h 1416648"/>
                    <a:gd name="connsiteX5" fmla="*/ 13086 w 1445617"/>
                    <a:gd name="connsiteY5" fmla="*/ 109255 h 1416648"/>
                    <a:gd name="connsiteX6" fmla="*/ 166807 w 1445617"/>
                    <a:gd name="connsiteY6" fmla="*/ 575561 h 1416648"/>
                    <a:gd name="connsiteX7" fmla="*/ 430247 w 1445617"/>
                    <a:gd name="connsiteY7" fmla="*/ 1385312 h 1416648"/>
                    <a:gd name="connsiteX8" fmla="*/ 478250 w 1445617"/>
                    <a:gd name="connsiteY8" fmla="*/ 1408742 h 1416648"/>
                    <a:gd name="connsiteX9" fmla="*/ 1106278 w 1445617"/>
                    <a:gd name="connsiteY9" fmla="*/ 1184160 h 1416648"/>
                    <a:gd name="connsiteX10" fmla="*/ 1245141 w 1445617"/>
                    <a:gd name="connsiteY10" fmla="*/ 1132729 h 1416648"/>
                    <a:gd name="connsiteX11" fmla="*/ 1245141 w 1445617"/>
                    <a:gd name="connsiteY11" fmla="*/ 1132729 h 1416648"/>
                    <a:gd name="connsiteX12" fmla="*/ 1245141 w 1445617"/>
                    <a:gd name="connsiteY12" fmla="*/ 1132729 h 1416648"/>
                    <a:gd name="connsiteX13" fmla="*/ 1424007 w 1445617"/>
                    <a:gd name="connsiteY13" fmla="*/ 1071012 h 1416648"/>
                    <a:gd name="connsiteX14" fmla="*/ 1442293 w 1445617"/>
                    <a:gd name="connsiteY14" fmla="*/ 1036725 h 1416648"/>
                    <a:gd name="connsiteX15" fmla="*/ 1442293 w 1445617"/>
                    <a:gd name="connsiteY15" fmla="*/ 1036725 h 141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5617" h="1416648">
                      <a:moveTo>
                        <a:pt x="1442293" y="1036725"/>
                      </a:moveTo>
                      <a:cubicBezTo>
                        <a:pt x="1410292" y="948150"/>
                        <a:pt x="1380005" y="859003"/>
                        <a:pt x="1349718" y="770427"/>
                      </a:cubicBezTo>
                      <a:cubicBezTo>
                        <a:pt x="1263999" y="521845"/>
                        <a:pt x="1178853" y="273833"/>
                        <a:pt x="1094277" y="25251"/>
                      </a:cubicBezTo>
                      <a:cubicBezTo>
                        <a:pt x="1087991" y="6964"/>
                        <a:pt x="1080563" y="-1036"/>
                        <a:pt x="1059419" y="107"/>
                      </a:cubicBezTo>
                      <a:cubicBezTo>
                        <a:pt x="1013131" y="2964"/>
                        <a:pt x="181093" y="35537"/>
                        <a:pt x="62802" y="41251"/>
                      </a:cubicBezTo>
                      <a:cubicBezTo>
                        <a:pt x="-9201" y="44680"/>
                        <a:pt x="-9201" y="41823"/>
                        <a:pt x="13086" y="109255"/>
                      </a:cubicBezTo>
                      <a:cubicBezTo>
                        <a:pt x="64517" y="264690"/>
                        <a:pt x="115948" y="420126"/>
                        <a:pt x="166807" y="575561"/>
                      </a:cubicBezTo>
                      <a:cubicBezTo>
                        <a:pt x="254811" y="845288"/>
                        <a:pt x="342243" y="1115586"/>
                        <a:pt x="430247" y="1385312"/>
                      </a:cubicBezTo>
                      <a:cubicBezTo>
                        <a:pt x="442248" y="1422457"/>
                        <a:pt x="442819" y="1421314"/>
                        <a:pt x="478250" y="1408742"/>
                      </a:cubicBezTo>
                      <a:cubicBezTo>
                        <a:pt x="687973" y="1333881"/>
                        <a:pt x="897126" y="1259592"/>
                        <a:pt x="1106278" y="1184160"/>
                      </a:cubicBezTo>
                      <a:cubicBezTo>
                        <a:pt x="1152566" y="1167588"/>
                        <a:pt x="1201139" y="1155016"/>
                        <a:pt x="1245141" y="1132729"/>
                      </a:cubicBezTo>
                      <a:lnTo>
                        <a:pt x="1245141" y="1132729"/>
                      </a:lnTo>
                      <a:lnTo>
                        <a:pt x="1245141" y="1132729"/>
                      </a:lnTo>
                      <a:cubicBezTo>
                        <a:pt x="1304573" y="1112157"/>
                        <a:pt x="1364004" y="1090442"/>
                        <a:pt x="1424007" y="1071012"/>
                      </a:cubicBezTo>
                      <a:cubicBezTo>
                        <a:pt x="1445150" y="1065298"/>
                        <a:pt x="1449722" y="1057869"/>
                        <a:pt x="1442293" y="1036725"/>
                      </a:cubicBezTo>
                      <a:lnTo>
                        <a:pt x="1442293" y="1036725"/>
                      </a:lnTo>
                      <a:close/>
                    </a:path>
                  </a:pathLst>
                </a:custGeom>
                <a:solidFill>
                  <a:srgbClr val="8F8C8D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0">
                  <a:extLst>
                    <a:ext uri="{FF2B5EF4-FFF2-40B4-BE49-F238E27FC236}">
                      <a16:creationId xmlns:a16="http://schemas.microsoft.com/office/drawing/2014/main" id="{0D6E0777-F175-4598-B7C4-B95C093BB1F0}"/>
                    </a:ext>
                  </a:extLst>
                </p:cNvPr>
                <p:cNvSpPr/>
                <p:nvPr/>
              </p:nvSpPr>
              <p:spPr>
                <a:xfrm>
                  <a:off x="7048837" y="4800764"/>
                  <a:ext cx="1251998" cy="1394255"/>
                </a:xfrm>
                <a:custGeom>
                  <a:avLst/>
                  <a:gdLst>
                    <a:gd name="connsiteX0" fmla="*/ 1251999 w 1251998"/>
                    <a:gd name="connsiteY0" fmla="*/ 1108050 h 1394255"/>
                    <a:gd name="connsiteX1" fmla="*/ 413104 w 1251998"/>
                    <a:gd name="connsiteY1" fmla="*/ 0 h 1394255"/>
                    <a:gd name="connsiteX2" fmla="*/ 62802 w 1251998"/>
                    <a:gd name="connsiteY2" fmla="*/ 16001 h 1394255"/>
                    <a:gd name="connsiteX3" fmla="*/ 13086 w 1251998"/>
                    <a:gd name="connsiteY3" fmla="*/ 84575 h 1394255"/>
                    <a:gd name="connsiteX4" fmla="*/ 166807 w 1251998"/>
                    <a:gd name="connsiteY4" fmla="*/ 551453 h 1394255"/>
                    <a:gd name="connsiteX5" fmla="*/ 429676 w 1251998"/>
                    <a:gd name="connsiteY5" fmla="*/ 1362919 h 1394255"/>
                    <a:gd name="connsiteX6" fmla="*/ 477678 w 1251998"/>
                    <a:gd name="connsiteY6" fmla="*/ 1386348 h 1394255"/>
                    <a:gd name="connsiteX7" fmla="*/ 1105706 w 1251998"/>
                    <a:gd name="connsiteY7" fmla="*/ 1161195 h 1394255"/>
                    <a:gd name="connsiteX8" fmla="*/ 1244570 w 1251998"/>
                    <a:gd name="connsiteY8" fmla="*/ 1109764 h 1394255"/>
                    <a:gd name="connsiteX9" fmla="*/ 1244570 w 1251998"/>
                    <a:gd name="connsiteY9" fmla="*/ 1109764 h 1394255"/>
                    <a:gd name="connsiteX10" fmla="*/ 1244570 w 1251998"/>
                    <a:gd name="connsiteY10" fmla="*/ 1109764 h 1394255"/>
                    <a:gd name="connsiteX11" fmla="*/ 1251999 w 1251998"/>
                    <a:gd name="connsiteY11" fmla="*/ 1108050 h 1394255"/>
                    <a:gd name="connsiteX12" fmla="*/ 1251999 w 1251998"/>
                    <a:gd name="connsiteY12" fmla="*/ 1108050 h 139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51998" h="1394255">
                      <a:moveTo>
                        <a:pt x="1251999" y="1108050"/>
                      </a:moveTo>
                      <a:lnTo>
                        <a:pt x="413104" y="0"/>
                      </a:lnTo>
                      <a:cubicBezTo>
                        <a:pt x="296527" y="10858"/>
                        <a:pt x="179379" y="10286"/>
                        <a:pt x="62802" y="16001"/>
                      </a:cubicBezTo>
                      <a:cubicBezTo>
                        <a:pt x="-9201" y="19429"/>
                        <a:pt x="-9201" y="16572"/>
                        <a:pt x="13086" y="84575"/>
                      </a:cubicBezTo>
                      <a:cubicBezTo>
                        <a:pt x="64517" y="240011"/>
                        <a:pt x="115948" y="396018"/>
                        <a:pt x="166807" y="551453"/>
                      </a:cubicBezTo>
                      <a:cubicBezTo>
                        <a:pt x="254811" y="821751"/>
                        <a:pt x="342243" y="1092049"/>
                        <a:pt x="429676" y="1362919"/>
                      </a:cubicBezTo>
                      <a:cubicBezTo>
                        <a:pt x="441677" y="1400063"/>
                        <a:pt x="442248" y="1398920"/>
                        <a:pt x="477678" y="1386348"/>
                      </a:cubicBezTo>
                      <a:cubicBezTo>
                        <a:pt x="686830" y="1311488"/>
                        <a:pt x="896554" y="1237199"/>
                        <a:pt x="1105706" y="1161195"/>
                      </a:cubicBezTo>
                      <a:cubicBezTo>
                        <a:pt x="1151994" y="1144623"/>
                        <a:pt x="1200568" y="1132051"/>
                        <a:pt x="1244570" y="1109764"/>
                      </a:cubicBezTo>
                      <a:lnTo>
                        <a:pt x="1244570" y="1109764"/>
                      </a:lnTo>
                      <a:lnTo>
                        <a:pt x="1244570" y="1109764"/>
                      </a:lnTo>
                      <a:cubicBezTo>
                        <a:pt x="1247427" y="1109764"/>
                        <a:pt x="1249713" y="1108621"/>
                        <a:pt x="1251999" y="1108050"/>
                      </a:cubicBezTo>
                      <a:lnTo>
                        <a:pt x="1251999" y="1108050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1">
                  <a:extLst>
                    <a:ext uri="{FF2B5EF4-FFF2-40B4-BE49-F238E27FC236}">
                      <a16:creationId xmlns:a16="http://schemas.microsoft.com/office/drawing/2014/main" id="{945FF1EA-0048-4D4C-8069-6CD17800E7B5}"/>
                    </a:ext>
                  </a:extLst>
                </p:cNvPr>
                <p:cNvSpPr/>
                <p:nvPr/>
              </p:nvSpPr>
              <p:spPr>
                <a:xfrm>
                  <a:off x="7409336" y="6400982"/>
                  <a:ext cx="1760252" cy="217078"/>
                </a:xfrm>
                <a:custGeom>
                  <a:avLst/>
                  <a:gdLst>
                    <a:gd name="connsiteX0" fmla="*/ 1634963 w 1760252"/>
                    <a:gd name="connsiteY0" fmla="*/ 216435 h 217078"/>
                    <a:gd name="connsiteX1" fmla="*/ 84035 w 1760252"/>
                    <a:gd name="connsiteY1" fmla="*/ 121574 h 217078"/>
                    <a:gd name="connsiteX2" fmla="*/ 603 w 1760252"/>
                    <a:gd name="connsiteY2" fmla="*/ 29570 h 217078"/>
                    <a:gd name="connsiteX3" fmla="*/ 37748 w 1760252"/>
                    <a:gd name="connsiteY3" fmla="*/ 997 h 217078"/>
                    <a:gd name="connsiteX4" fmla="*/ 1735539 w 1760252"/>
                    <a:gd name="connsiteY4" fmla="*/ 162718 h 217078"/>
                    <a:gd name="connsiteX5" fmla="*/ 1760111 w 1760252"/>
                    <a:gd name="connsiteY5" fmla="*/ 178719 h 217078"/>
                    <a:gd name="connsiteX6" fmla="*/ 1737824 w 1760252"/>
                    <a:gd name="connsiteY6" fmla="*/ 197577 h 217078"/>
                    <a:gd name="connsiteX7" fmla="*/ 1634963 w 1760252"/>
                    <a:gd name="connsiteY7" fmla="*/ 216435 h 217078"/>
                    <a:gd name="connsiteX8" fmla="*/ 1634963 w 1760252"/>
                    <a:gd name="connsiteY8" fmla="*/ 216435 h 21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0252" h="217078">
                      <a:moveTo>
                        <a:pt x="1634963" y="216435"/>
                      </a:moveTo>
                      <a:cubicBezTo>
                        <a:pt x="1518386" y="208435"/>
                        <a:pt x="207470" y="130145"/>
                        <a:pt x="84035" y="121574"/>
                      </a:cubicBezTo>
                      <a:cubicBezTo>
                        <a:pt x="30319" y="118145"/>
                        <a:pt x="-5111" y="77572"/>
                        <a:pt x="603" y="29570"/>
                      </a:cubicBezTo>
                      <a:cubicBezTo>
                        <a:pt x="3460" y="7854"/>
                        <a:pt x="13175" y="-3575"/>
                        <a:pt x="37748" y="997"/>
                      </a:cubicBezTo>
                      <a:cubicBezTo>
                        <a:pt x="112608" y="13569"/>
                        <a:pt x="1641820" y="147289"/>
                        <a:pt x="1735539" y="162718"/>
                      </a:cubicBezTo>
                      <a:cubicBezTo>
                        <a:pt x="1746968" y="164433"/>
                        <a:pt x="1758397" y="167290"/>
                        <a:pt x="1760111" y="178719"/>
                      </a:cubicBezTo>
                      <a:cubicBezTo>
                        <a:pt x="1761825" y="192434"/>
                        <a:pt x="1747539" y="194148"/>
                        <a:pt x="1737824" y="197577"/>
                      </a:cubicBezTo>
                      <a:cubicBezTo>
                        <a:pt x="1704109" y="209006"/>
                        <a:pt x="1670964" y="219864"/>
                        <a:pt x="1634963" y="216435"/>
                      </a:cubicBezTo>
                      <a:lnTo>
                        <a:pt x="1634963" y="216435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2">
                  <a:extLst>
                    <a:ext uri="{FF2B5EF4-FFF2-40B4-BE49-F238E27FC236}">
                      <a16:creationId xmlns:a16="http://schemas.microsoft.com/office/drawing/2014/main" id="{739E4908-5AD8-43F8-B681-A6356B7C6761}"/>
                    </a:ext>
                  </a:extLst>
                </p:cNvPr>
                <p:cNvSpPr/>
                <p:nvPr/>
              </p:nvSpPr>
              <p:spPr>
                <a:xfrm>
                  <a:off x="6952507" y="4726584"/>
                  <a:ext cx="531234" cy="1611633"/>
                </a:xfrm>
                <a:custGeom>
                  <a:avLst/>
                  <a:gdLst>
                    <a:gd name="connsiteX0" fmla="*/ 531149 w 531234"/>
                    <a:gd name="connsiteY0" fmla="*/ 1599963 h 1611633"/>
                    <a:gd name="connsiteX1" fmla="*/ 524291 w 531234"/>
                    <a:gd name="connsiteY1" fmla="*/ 1610821 h 1611633"/>
                    <a:gd name="connsiteX2" fmla="*/ 511719 w 531234"/>
                    <a:gd name="connsiteY2" fmla="*/ 1606249 h 1611633"/>
                    <a:gd name="connsiteX3" fmla="*/ 500290 w 531234"/>
                    <a:gd name="connsiteY3" fmla="*/ 1573105 h 1611633"/>
                    <a:gd name="connsiteX4" fmla="*/ 294567 w 531234"/>
                    <a:gd name="connsiteY4" fmla="*/ 933648 h 1611633"/>
                    <a:gd name="connsiteX5" fmla="*/ 8840 w 531234"/>
                    <a:gd name="connsiteY5" fmla="*/ 36464 h 1611633"/>
                    <a:gd name="connsiteX6" fmla="*/ 8268 w 531234"/>
                    <a:gd name="connsiteY6" fmla="*/ 1034 h 1611633"/>
                    <a:gd name="connsiteX7" fmla="*/ 28269 w 531234"/>
                    <a:gd name="connsiteY7" fmla="*/ 29035 h 1611633"/>
                    <a:gd name="connsiteX8" fmla="*/ 288281 w 531234"/>
                    <a:gd name="connsiteY8" fmla="*/ 843358 h 1611633"/>
                    <a:gd name="connsiteX9" fmla="*/ 524863 w 531234"/>
                    <a:gd name="connsiteY9" fmla="*/ 1579962 h 1611633"/>
                    <a:gd name="connsiteX10" fmla="*/ 531149 w 531234"/>
                    <a:gd name="connsiteY10" fmla="*/ 1599963 h 1611633"/>
                    <a:gd name="connsiteX11" fmla="*/ 531149 w 531234"/>
                    <a:gd name="connsiteY11" fmla="*/ 1599963 h 1611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1234" h="1611633">
                      <a:moveTo>
                        <a:pt x="531149" y="1599963"/>
                      </a:moveTo>
                      <a:cubicBezTo>
                        <a:pt x="531720" y="1604535"/>
                        <a:pt x="529434" y="1608535"/>
                        <a:pt x="524291" y="1610821"/>
                      </a:cubicBezTo>
                      <a:cubicBezTo>
                        <a:pt x="518577" y="1613107"/>
                        <a:pt x="514005" y="1610249"/>
                        <a:pt x="511719" y="1606249"/>
                      </a:cubicBezTo>
                      <a:cubicBezTo>
                        <a:pt x="507148" y="1595392"/>
                        <a:pt x="503719" y="1584534"/>
                        <a:pt x="500290" y="1573105"/>
                      </a:cubicBezTo>
                      <a:cubicBezTo>
                        <a:pt x="431716" y="1359953"/>
                        <a:pt x="363141" y="1146800"/>
                        <a:pt x="294567" y="933648"/>
                      </a:cubicBezTo>
                      <a:cubicBezTo>
                        <a:pt x="199134" y="634777"/>
                        <a:pt x="103701" y="335335"/>
                        <a:pt x="8840" y="36464"/>
                      </a:cubicBezTo>
                      <a:cubicBezTo>
                        <a:pt x="5411" y="25607"/>
                        <a:pt x="-8876" y="6749"/>
                        <a:pt x="8268" y="1034"/>
                      </a:cubicBezTo>
                      <a:cubicBezTo>
                        <a:pt x="27126" y="-5252"/>
                        <a:pt x="24840" y="18749"/>
                        <a:pt x="28269" y="29035"/>
                      </a:cubicBezTo>
                      <a:cubicBezTo>
                        <a:pt x="115702" y="299905"/>
                        <a:pt x="201420" y="571917"/>
                        <a:pt x="288281" y="843358"/>
                      </a:cubicBezTo>
                      <a:cubicBezTo>
                        <a:pt x="366570" y="1089083"/>
                        <a:pt x="446002" y="1334237"/>
                        <a:pt x="524863" y="1579962"/>
                      </a:cubicBezTo>
                      <a:cubicBezTo>
                        <a:pt x="526577" y="1585677"/>
                        <a:pt x="528292" y="1592535"/>
                        <a:pt x="531149" y="1599963"/>
                      </a:cubicBezTo>
                      <a:lnTo>
                        <a:pt x="531149" y="1599963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3">
                  <a:extLst>
                    <a:ext uri="{FF2B5EF4-FFF2-40B4-BE49-F238E27FC236}">
                      <a16:creationId xmlns:a16="http://schemas.microsoft.com/office/drawing/2014/main" id="{836C3370-92EB-471B-B3A3-E5F4010F9F88}"/>
                    </a:ext>
                  </a:extLst>
                </p:cNvPr>
                <p:cNvSpPr/>
                <p:nvPr/>
              </p:nvSpPr>
              <p:spPr>
                <a:xfrm>
                  <a:off x="7729130" y="6057561"/>
                  <a:ext cx="662402" cy="280414"/>
                </a:xfrm>
                <a:custGeom>
                  <a:avLst/>
                  <a:gdLst>
                    <a:gd name="connsiteX0" fmla="*/ 13395 w 662402"/>
                    <a:gd name="connsiteY0" fmla="*/ 280415 h 280414"/>
                    <a:gd name="connsiteX1" fmla="*/ 251 w 662402"/>
                    <a:gd name="connsiteY1" fmla="*/ 273557 h 280414"/>
                    <a:gd name="connsiteX2" fmla="*/ 11109 w 662402"/>
                    <a:gd name="connsiteY2" fmla="*/ 259271 h 280414"/>
                    <a:gd name="connsiteX3" fmla="*/ 628280 w 662402"/>
                    <a:gd name="connsiteY3" fmla="*/ 10117 h 280414"/>
                    <a:gd name="connsiteX4" fmla="*/ 660853 w 662402"/>
                    <a:gd name="connsiteY4" fmla="*/ 7260 h 280414"/>
                    <a:gd name="connsiteX5" fmla="*/ 636852 w 662402"/>
                    <a:gd name="connsiteY5" fmla="*/ 28975 h 280414"/>
                    <a:gd name="connsiteX6" fmla="*/ 13395 w 662402"/>
                    <a:gd name="connsiteY6" fmla="*/ 280415 h 280414"/>
                    <a:gd name="connsiteX7" fmla="*/ 13395 w 662402"/>
                    <a:gd name="connsiteY7" fmla="*/ 280415 h 28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402" h="280414">
                      <a:moveTo>
                        <a:pt x="13395" y="280415"/>
                      </a:moveTo>
                      <a:cubicBezTo>
                        <a:pt x="6537" y="280415"/>
                        <a:pt x="1394" y="279844"/>
                        <a:pt x="251" y="273557"/>
                      </a:cubicBezTo>
                      <a:cubicBezTo>
                        <a:pt x="-1463" y="264414"/>
                        <a:pt x="5966" y="261557"/>
                        <a:pt x="11109" y="259271"/>
                      </a:cubicBezTo>
                      <a:cubicBezTo>
                        <a:pt x="48825" y="243270"/>
                        <a:pt x="460272" y="77549"/>
                        <a:pt x="628280" y="10117"/>
                      </a:cubicBezTo>
                      <a:cubicBezTo>
                        <a:pt x="638566" y="6117"/>
                        <a:pt x="653995" y="-8741"/>
                        <a:pt x="660853" y="7260"/>
                      </a:cubicBezTo>
                      <a:cubicBezTo>
                        <a:pt x="668282" y="23832"/>
                        <a:pt x="647138" y="24403"/>
                        <a:pt x="636852" y="28975"/>
                      </a:cubicBezTo>
                      <a:cubicBezTo>
                        <a:pt x="435700" y="111265"/>
                        <a:pt x="18538" y="278701"/>
                        <a:pt x="13395" y="280415"/>
                      </a:cubicBezTo>
                      <a:lnTo>
                        <a:pt x="13395" y="280415"/>
                      </a:lnTo>
                      <a:close/>
                    </a:path>
                  </a:pathLst>
                </a:custGeom>
                <a:solidFill>
                  <a:srgbClr val="908F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4">
                  <a:extLst>
                    <a:ext uri="{FF2B5EF4-FFF2-40B4-BE49-F238E27FC236}">
                      <a16:creationId xmlns:a16="http://schemas.microsoft.com/office/drawing/2014/main" id="{7C45155A-259D-4340-B7CE-120EF6164996}"/>
                    </a:ext>
                  </a:extLst>
                </p:cNvPr>
                <p:cNvSpPr/>
                <p:nvPr/>
              </p:nvSpPr>
              <p:spPr>
                <a:xfrm>
                  <a:off x="7609376" y="6263687"/>
                  <a:ext cx="114290" cy="51430"/>
                </a:xfrm>
                <a:custGeom>
                  <a:avLst/>
                  <a:gdLst>
                    <a:gd name="connsiteX0" fmla="*/ 0 w 114290"/>
                    <a:gd name="connsiteY0" fmla="*/ 42288 h 51430"/>
                    <a:gd name="connsiteX1" fmla="*/ 110862 w 114290"/>
                    <a:gd name="connsiteY1" fmla="*/ 0 h 51430"/>
                    <a:gd name="connsiteX2" fmla="*/ 114291 w 114290"/>
                    <a:gd name="connsiteY2" fmla="*/ 9143 h 51430"/>
                    <a:gd name="connsiteX3" fmla="*/ 3429 w 114290"/>
                    <a:gd name="connsiteY3" fmla="*/ 51431 h 51430"/>
                    <a:gd name="connsiteX4" fmla="*/ 0 w 114290"/>
                    <a:gd name="connsiteY4" fmla="*/ 42288 h 51430"/>
                    <a:gd name="connsiteX5" fmla="*/ 0 w 114290"/>
                    <a:gd name="connsiteY5" fmla="*/ 42288 h 5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90" h="51430">
                      <a:moveTo>
                        <a:pt x="0" y="42288"/>
                      </a:moveTo>
                      <a:cubicBezTo>
                        <a:pt x="36573" y="28001"/>
                        <a:pt x="73718" y="14286"/>
                        <a:pt x="110862" y="0"/>
                      </a:cubicBezTo>
                      <a:cubicBezTo>
                        <a:pt x="112005" y="3429"/>
                        <a:pt x="113148" y="6286"/>
                        <a:pt x="114291" y="9143"/>
                      </a:cubicBezTo>
                      <a:cubicBezTo>
                        <a:pt x="77718" y="23429"/>
                        <a:pt x="40573" y="37145"/>
                        <a:pt x="3429" y="51431"/>
                      </a:cubicBezTo>
                      <a:cubicBezTo>
                        <a:pt x="2286" y="48574"/>
                        <a:pt x="1143" y="45145"/>
                        <a:pt x="0" y="42288"/>
                      </a:cubicBezTo>
                      <a:lnTo>
                        <a:pt x="0" y="42288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Freeform: Shape 47">
                <a:extLst>
                  <a:ext uri="{FF2B5EF4-FFF2-40B4-BE49-F238E27FC236}">
                    <a16:creationId xmlns:a16="http://schemas.microsoft.com/office/drawing/2014/main" id="{CF0CD62C-79C4-4FD8-90C1-F1957CE765DB}"/>
                  </a:ext>
                </a:extLst>
              </p:cNvPr>
              <p:cNvSpPr/>
              <p:nvPr/>
            </p:nvSpPr>
            <p:spPr>
              <a:xfrm rot="20712819">
                <a:off x="3437394" y="5860147"/>
                <a:ext cx="857891" cy="515601"/>
              </a:xfrm>
              <a:custGeom>
                <a:avLst/>
                <a:gdLst>
                  <a:gd name="connsiteX0" fmla="*/ 1463215 w 1885950"/>
                  <a:gd name="connsiteY0" fmla="*/ 833805 h 1133475"/>
                  <a:gd name="connsiteX1" fmla="*/ 1517508 w 1885950"/>
                  <a:gd name="connsiteY1" fmla="*/ 851903 h 1133475"/>
                  <a:gd name="connsiteX2" fmla="*/ 1873742 w 1885950"/>
                  <a:gd name="connsiteY2" fmla="*/ 670928 h 1133475"/>
                  <a:gd name="connsiteX3" fmla="*/ 1798495 w 1885950"/>
                  <a:gd name="connsiteY3" fmla="*/ 408038 h 1133475"/>
                  <a:gd name="connsiteX4" fmla="*/ 1629902 w 1885950"/>
                  <a:gd name="connsiteY4" fmla="*/ 322313 h 1133475"/>
                  <a:gd name="connsiteX5" fmla="*/ 1587992 w 1885950"/>
                  <a:gd name="connsiteY5" fmla="*/ 289928 h 1133475"/>
                  <a:gd name="connsiteX6" fmla="*/ 1541320 w 1885950"/>
                  <a:gd name="connsiteY6" fmla="*/ 250875 h 1133475"/>
                  <a:gd name="connsiteX7" fmla="*/ 583105 w 1885950"/>
                  <a:gd name="connsiteY7" fmla="*/ 3225 h 1133475"/>
                  <a:gd name="connsiteX8" fmla="*/ 514525 w 1885950"/>
                  <a:gd name="connsiteY8" fmla="*/ 39420 h 1133475"/>
                  <a:gd name="connsiteX9" fmla="*/ 510715 w 1885950"/>
                  <a:gd name="connsiteY9" fmla="*/ 609015 h 1133475"/>
                  <a:gd name="connsiteX10" fmla="*/ 521192 w 1885950"/>
                  <a:gd name="connsiteY10" fmla="*/ 651878 h 1133475"/>
                  <a:gd name="connsiteX11" fmla="*/ 476425 w 1885950"/>
                  <a:gd name="connsiteY11" fmla="*/ 648068 h 1133475"/>
                  <a:gd name="connsiteX12" fmla="*/ 43037 w 1885950"/>
                  <a:gd name="connsiteY12" fmla="*/ 535673 h 1133475"/>
                  <a:gd name="connsiteX13" fmla="*/ 3032 w 1885950"/>
                  <a:gd name="connsiteY13" fmla="*/ 535673 h 1133475"/>
                  <a:gd name="connsiteX14" fmla="*/ 8748 w 1885950"/>
                  <a:gd name="connsiteY14" fmla="*/ 571868 h 1133475"/>
                  <a:gd name="connsiteX15" fmla="*/ 158290 w 1885950"/>
                  <a:gd name="connsiteY15" fmla="*/ 764273 h 1133475"/>
                  <a:gd name="connsiteX16" fmla="*/ 499285 w 1885950"/>
                  <a:gd name="connsiteY16" fmla="*/ 930960 h 1133475"/>
                  <a:gd name="connsiteX17" fmla="*/ 540242 w 1885950"/>
                  <a:gd name="connsiteY17" fmla="*/ 957630 h 1133475"/>
                  <a:gd name="connsiteX18" fmla="*/ 581200 w 1885950"/>
                  <a:gd name="connsiteY18" fmla="*/ 993825 h 1133475"/>
                  <a:gd name="connsiteX19" fmla="*/ 1139365 w 1885950"/>
                  <a:gd name="connsiteY19" fmla="*/ 1135748 h 1133475"/>
                  <a:gd name="connsiteX20" fmla="*/ 1185085 w 1885950"/>
                  <a:gd name="connsiteY20" fmla="*/ 1133843 h 1133475"/>
                  <a:gd name="connsiteX21" fmla="*/ 1265095 w 1885950"/>
                  <a:gd name="connsiteY21" fmla="*/ 1114793 h 1133475"/>
                  <a:gd name="connsiteX22" fmla="*/ 1568942 w 1885950"/>
                  <a:gd name="connsiteY22" fmla="*/ 1110983 h 1133475"/>
                  <a:gd name="connsiteX23" fmla="*/ 1801352 w 1885950"/>
                  <a:gd name="connsiteY23" fmla="*/ 1026210 h 1133475"/>
                  <a:gd name="connsiteX24" fmla="*/ 1831833 w 1885950"/>
                  <a:gd name="connsiteY24" fmla="*/ 988110 h 1133475"/>
                  <a:gd name="connsiteX25" fmla="*/ 1789923 w 1885950"/>
                  <a:gd name="connsiteY25" fmla="*/ 970965 h 1133475"/>
                  <a:gd name="connsiteX26" fmla="*/ 1640380 w 1885950"/>
                  <a:gd name="connsiteY26" fmla="*/ 940485 h 1133475"/>
                  <a:gd name="connsiteX27" fmla="*/ 1326055 w 1885950"/>
                  <a:gd name="connsiteY27" fmla="*/ 876668 h 1133475"/>
                  <a:gd name="connsiteX28" fmla="*/ 1463215 w 1885950"/>
                  <a:gd name="connsiteY28" fmla="*/ 833805 h 1133475"/>
                  <a:gd name="connsiteX29" fmla="*/ 1534652 w 1885950"/>
                  <a:gd name="connsiteY29" fmla="*/ 655688 h 1133475"/>
                  <a:gd name="connsiteX30" fmla="*/ 1596565 w 1885950"/>
                  <a:gd name="connsiteY30" fmla="*/ 439470 h 1133475"/>
                  <a:gd name="connsiteX31" fmla="*/ 1642285 w 1885950"/>
                  <a:gd name="connsiteY31" fmla="*/ 408990 h 1133475"/>
                  <a:gd name="connsiteX32" fmla="*/ 1764205 w 1885950"/>
                  <a:gd name="connsiteY32" fmla="*/ 675690 h 1133475"/>
                  <a:gd name="connsiteX33" fmla="*/ 1621330 w 1885950"/>
                  <a:gd name="connsiteY33" fmla="*/ 760463 h 1133475"/>
                  <a:gd name="connsiteX34" fmla="*/ 1583230 w 1885950"/>
                  <a:gd name="connsiteY34" fmla="*/ 756653 h 1133475"/>
                  <a:gd name="connsiteX35" fmla="*/ 1534652 w 1885950"/>
                  <a:gd name="connsiteY35" fmla="*/ 655688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85950" h="1133475">
                    <a:moveTo>
                      <a:pt x="1463215" y="833805"/>
                    </a:moveTo>
                    <a:cubicBezTo>
                      <a:pt x="1481313" y="840473"/>
                      <a:pt x="1499410" y="847140"/>
                      <a:pt x="1517508" y="851903"/>
                    </a:cubicBezTo>
                    <a:cubicBezTo>
                      <a:pt x="1684195" y="899528"/>
                      <a:pt x="1814688" y="833805"/>
                      <a:pt x="1873742" y="670928"/>
                    </a:cubicBezTo>
                    <a:cubicBezTo>
                      <a:pt x="1911842" y="566153"/>
                      <a:pt x="1886125" y="477570"/>
                      <a:pt x="1798495" y="408038"/>
                    </a:cubicBezTo>
                    <a:cubicBezTo>
                      <a:pt x="1748013" y="368033"/>
                      <a:pt x="1689910" y="342315"/>
                      <a:pt x="1629902" y="322313"/>
                    </a:cubicBezTo>
                    <a:cubicBezTo>
                      <a:pt x="1611805" y="316598"/>
                      <a:pt x="1590850" y="313740"/>
                      <a:pt x="1587992" y="289928"/>
                    </a:cubicBezTo>
                    <a:cubicBezTo>
                      <a:pt x="1585135" y="261353"/>
                      <a:pt x="1563227" y="255638"/>
                      <a:pt x="1541320" y="250875"/>
                    </a:cubicBezTo>
                    <a:cubicBezTo>
                      <a:pt x="1222233" y="168008"/>
                      <a:pt x="902192" y="86093"/>
                      <a:pt x="583105" y="3225"/>
                    </a:cubicBezTo>
                    <a:cubicBezTo>
                      <a:pt x="545957" y="-6300"/>
                      <a:pt x="527860" y="5130"/>
                      <a:pt x="514525" y="39420"/>
                    </a:cubicBezTo>
                    <a:cubicBezTo>
                      <a:pt x="436420" y="228968"/>
                      <a:pt x="409750" y="418515"/>
                      <a:pt x="510715" y="609015"/>
                    </a:cubicBezTo>
                    <a:cubicBezTo>
                      <a:pt x="517382" y="622350"/>
                      <a:pt x="533575" y="638543"/>
                      <a:pt x="521192" y="651878"/>
                    </a:cubicBezTo>
                    <a:cubicBezTo>
                      <a:pt x="509762" y="664260"/>
                      <a:pt x="491665" y="651878"/>
                      <a:pt x="476425" y="648068"/>
                    </a:cubicBezTo>
                    <a:cubicBezTo>
                      <a:pt x="331645" y="610920"/>
                      <a:pt x="187817" y="572820"/>
                      <a:pt x="43037" y="535673"/>
                    </a:cubicBezTo>
                    <a:cubicBezTo>
                      <a:pt x="29702" y="531863"/>
                      <a:pt x="13510" y="522338"/>
                      <a:pt x="3032" y="535673"/>
                    </a:cubicBezTo>
                    <a:cubicBezTo>
                      <a:pt x="-4588" y="546150"/>
                      <a:pt x="3985" y="560438"/>
                      <a:pt x="8748" y="571868"/>
                    </a:cubicBezTo>
                    <a:cubicBezTo>
                      <a:pt x="41132" y="649973"/>
                      <a:pt x="87805" y="715695"/>
                      <a:pt x="158290" y="764273"/>
                    </a:cubicBezTo>
                    <a:cubicBezTo>
                      <a:pt x="264017" y="835710"/>
                      <a:pt x="380223" y="886193"/>
                      <a:pt x="499285" y="930960"/>
                    </a:cubicBezTo>
                    <a:cubicBezTo>
                      <a:pt x="514525" y="936675"/>
                      <a:pt x="539290" y="936675"/>
                      <a:pt x="540242" y="957630"/>
                    </a:cubicBezTo>
                    <a:cubicBezTo>
                      <a:pt x="541195" y="988110"/>
                      <a:pt x="561198" y="989063"/>
                      <a:pt x="581200" y="993825"/>
                    </a:cubicBezTo>
                    <a:cubicBezTo>
                      <a:pt x="766937" y="1041450"/>
                      <a:pt x="953627" y="1088123"/>
                      <a:pt x="1139365" y="1135748"/>
                    </a:cubicBezTo>
                    <a:cubicBezTo>
                      <a:pt x="1154605" y="1139558"/>
                      <a:pt x="1172702" y="1147178"/>
                      <a:pt x="1185085" y="1133843"/>
                    </a:cubicBezTo>
                    <a:cubicBezTo>
                      <a:pt x="1207945" y="1108125"/>
                      <a:pt x="1236520" y="1111935"/>
                      <a:pt x="1265095" y="1114793"/>
                    </a:cubicBezTo>
                    <a:cubicBezTo>
                      <a:pt x="1367013" y="1127175"/>
                      <a:pt x="1467977" y="1116698"/>
                      <a:pt x="1568942" y="1110983"/>
                    </a:cubicBezTo>
                    <a:cubicBezTo>
                      <a:pt x="1654667" y="1106220"/>
                      <a:pt x="1734677" y="1083360"/>
                      <a:pt x="1801352" y="1026210"/>
                    </a:cubicBezTo>
                    <a:cubicBezTo>
                      <a:pt x="1813735" y="1015733"/>
                      <a:pt x="1836595" y="1007160"/>
                      <a:pt x="1831833" y="988110"/>
                    </a:cubicBezTo>
                    <a:cubicBezTo>
                      <a:pt x="1828023" y="971918"/>
                      <a:pt x="1805163" y="974775"/>
                      <a:pt x="1789923" y="970965"/>
                    </a:cubicBezTo>
                    <a:cubicBezTo>
                      <a:pt x="1740392" y="960488"/>
                      <a:pt x="1690863" y="950010"/>
                      <a:pt x="1640380" y="940485"/>
                    </a:cubicBezTo>
                    <a:cubicBezTo>
                      <a:pt x="1538463" y="919530"/>
                      <a:pt x="1435592" y="898575"/>
                      <a:pt x="1326055" y="876668"/>
                    </a:cubicBezTo>
                    <a:cubicBezTo>
                      <a:pt x="1387967" y="810945"/>
                      <a:pt x="1398445" y="809040"/>
                      <a:pt x="1463215" y="833805"/>
                    </a:cubicBezTo>
                    <a:close/>
                    <a:moveTo>
                      <a:pt x="1534652" y="655688"/>
                    </a:moveTo>
                    <a:cubicBezTo>
                      <a:pt x="1576563" y="589965"/>
                      <a:pt x="1595613" y="516623"/>
                      <a:pt x="1596565" y="439470"/>
                    </a:cubicBezTo>
                    <a:cubicBezTo>
                      <a:pt x="1596565" y="404228"/>
                      <a:pt x="1607995" y="394703"/>
                      <a:pt x="1642285" y="408990"/>
                    </a:cubicBezTo>
                    <a:cubicBezTo>
                      <a:pt x="1773730" y="464235"/>
                      <a:pt x="1822308" y="568058"/>
                      <a:pt x="1764205" y="675690"/>
                    </a:cubicBezTo>
                    <a:cubicBezTo>
                      <a:pt x="1733725" y="732840"/>
                      <a:pt x="1688005" y="763320"/>
                      <a:pt x="1621330" y="760463"/>
                    </a:cubicBezTo>
                    <a:cubicBezTo>
                      <a:pt x="1608948" y="759510"/>
                      <a:pt x="1595613" y="758558"/>
                      <a:pt x="1583230" y="756653"/>
                    </a:cubicBezTo>
                    <a:cubicBezTo>
                      <a:pt x="1493695" y="743318"/>
                      <a:pt x="1487980" y="729983"/>
                      <a:pt x="1534652" y="655688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0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5" name="Chart 2">
            <a:extLst>
              <a:ext uri="{FF2B5EF4-FFF2-40B4-BE49-F238E27FC236}">
                <a16:creationId xmlns:a16="http://schemas.microsoft.com/office/drawing/2014/main" id="{7C498AB1-C714-45A2-91F9-1842E49A5518}"/>
              </a:ext>
            </a:extLst>
          </p:cNvPr>
          <p:cNvGraphicFramePr/>
          <p:nvPr/>
        </p:nvGraphicFramePr>
        <p:xfrm>
          <a:off x="-295274" y="1848897"/>
          <a:ext cx="3159469" cy="429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3">
            <a:extLst>
              <a:ext uri="{FF2B5EF4-FFF2-40B4-BE49-F238E27FC236}">
                <a16:creationId xmlns:a16="http://schemas.microsoft.com/office/drawing/2014/main" id="{8D5BAC2F-E0BE-4225-BC1A-92EDE5D7DA0E}"/>
              </a:ext>
            </a:extLst>
          </p:cNvPr>
          <p:cNvGraphicFramePr/>
          <p:nvPr/>
        </p:nvGraphicFramePr>
        <p:xfrm>
          <a:off x="4668193" y="1848897"/>
          <a:ext cx="3159469" cy="429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52698CB-961F-440B-98F0-0643EF762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731" y="3820586"/>
            <a:ext cx="4499801" cy="4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7C0248-73B5-47A6-B9E0-883AA86E4482}"/>
              </a:ext>
            </a:extLst>
          </p:cNvPr>
          <p:cNvSpPr txBox="1"/>
          <p:nvPr/>
        </p:nvSpPr>
        <p:spPr>
          <a:xfrm>
            <a:off x="2958427" y="2136794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FCAD67-5511-49DD-ACB3-F192E9B21C1A}"/>
              </a:ext>
            </a:extLst>
          </p:cNvPr>
          <p:cNvSpPr txBox="1"/>
          <p:nvPr/>
        </p:nvSpPr>
        <p:spPr>
          <a:xfrm>
            <a:off x="2958427" y="2812073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20550E-EE01-4108-99D9-C21BC5772E9B}"/>
              </a:ext>
            </a:extLst>
          </p:cNvPr>
          <p:cNvSpPr txBox="1"/>
          <p:nvPr/>
        </p:nvSpPr>
        <p:spPr>
          <a:xfrm>
            <a:off x="2958427" y="3487352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401973-F245-4130-8055-DE10A6ABE528}"/>
              </a:ext>
            </a:extLst>
          </p:cNvPr>
          <p:cNvSpPr txBox="1"/>
          <p:nvPr/>
        </p:nvSpPr>
        <p:spPr>
          <a:xfrm>
            <a:off x="2958427" y="4162631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8ED908-DE80-44C9-AAE9-FE03334CF11D}"/>
              </a:ext>
            </a:extLst>
          </p:cNvPr>
          <p:cNvSpPr txBox="1"/>
          <p:nvPr/>
        </p:nvSpPr>
        <p:spPr>
          <a:xfrm>
            <a:off x="2958427" y="4837910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F8987D-F0A8-44AF-B429-E395A2F8BE3F}"/>
              </a:ext>
            </a:extLst>
          </p:cNvPr>
          <p:cNvSpPr txBox="1"/>
          <p:nvPr/>
        </p:nvSpPr>
        <p:spPr>
          <a:xfrm>
            <a:off x="2958427" y="5513187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806D5B-A5CF-4F44-ADD8-DA8EEF365A55}"/>
              </a:ext>
            </a:extLst>
          </p:cNvPr>
          <p:cNvSpPr txBox="1"/>
          <p:nvPr/>
        </p:nvSpPr>
        <p:spPr>
          <a:xfrm>
            <a:off x="5154874" y="2185083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E6611E-ED79-49A1-A785-352C7EFBD57D}"/>
              </a:ext>
            </a:extLst>
          </p:cNvPr>
          <p:cNvSpPr txBox="1"/>
          <p:nvPr/>
        </p:nvSpPr>
        <p:spPr>
          <a:xfrm>
            <a:off x="4867491" y="2854335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58C2F5-7F89-4F34-85D2-BE856F4A1E12}"/>
              </a:ext>
            </a:extLst>
          </p:cNvPr>
          <p:cNvSpPr txBox="1"/>
          <p:nvPr/>
        </p:nvSpPr>
        <p:spPr>
          <a:xfrm>
            <a:off x="5172292" y="3523587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3A9E8A-5A84-49C2-9BA0-0572211DC284}"/>
              </a:ext>
            </a:extLst>
          </p:cNvPr>
          <p:cNvSpPr txBox="1"/>
          <p:nvPr/>
        </p:nvSpPr>
        <p:spPr>
          <a:xfrm>
            <a:off x="5468386" y="4192839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D91793-4475-47FD-820A-2E606B8D01BA}"/>
              </a:ext>
            </a:extLst>
          </p:cNvPr>
          <p:cNvSpPr txBox="1"/>
          <p:nvPr/>
        </p:nvSpPr>
        <p:spPr>
          <a:xfrm>
            <a:off x="6234747" y="4862091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AAAA98-9E0C-4E50-9371-8B0E7FE5272E}"/>
              </a:ext>
            </a:extLst>
          </p:cNvPr>
          <p:cNvSpPr txBox="1"/>
          <p:nvPr/>
        </p:nvSpPr>
        <p:spPr>
          <a:xfrm>
            <a:off x="5781900" y="5531343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26BE14-E911-4A4C-9747-39C489C35717}"/>
              </a:ext>
            </a:extLst>
          </p:cNvPr>
          <p:cNvSpPr txBox="1"/>
          <p:nvPr/>
        </p:nvSpPr>
        <p:spPr>
          <a:xfrm>
            <a:off x="1695538" y="2185083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F5CD5-11D2-4E23-888C-CDD3392B6A98}"/>
              </a:ext>
            </a:extLst>
          </p:cNvPr>
          <p:cNvSpPr txBox="1"/>
          <p:nvPr/>
        </p:nvSpPr>
        <p:spPr>
          <a:xfrm>
            <a:off x="1399442" y="2854335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B7CFCE-E64D-46F0-93D4-521216755FA8}"/>
              </a:ext>
            </a:extLst>
          </p:cNvPr>
          <p:cNvSpPr txBox="1"/>
          <p:nvPr/>
        </p:nvSpPr>
        <p:spPr>
          <a:xfrm>
            <a:off x="929181" y="3523587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816D9E-7A1F-4771-8FF1-4C578882673A}"/>
              </a:ext>
            </a:extLst>
          </p:cNvPr>
          <p:cNvSpPr txBox="1"/>
          <p:nvPr/>
        </p:nvSpPr>
        <p:spPr>
          <a:xfrm>
            <a:off x="1982923" y="4192839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51FF07-022F-4374-88EF-593F8B41C629}"/>
              </a:ext>
            </a:extLst>
          </p:cNvPr>
          <p:cNvSpPr txBox="1"/>
          <p:nvPr/>
        </p:nvSpPr>
        <p:spPr>
          <a:xfrm>
            <a:off x="1225268" y="4862091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93D56C-11B3-4DFA-AA95-1950E31E2574}"/>
              </a:ext>
            </a:extLst>
          </p:cNvPr>
          <p:cNvSpPr txBox="1"/>
          <p:nvPr/>
        </p:nvSpPr>
        <p:spPr>
          <a:xfrm>
            <a:off x="1556199" y="5531343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ounded Rectangular Callout 31">
            <a:extLst>
              <a:ext uri="{FF2B5EF4-FFF2-40B4-BE49-F238E27FC236}">
                <a16:creationId xmlns:a16="http://schemas.microsoft.com/office/drawing/2014/main" id="{46508BF0-A9DC-4834-98D7-776ED02BDF2C}"/>
              </a:ext>
            </a:extLst>
          </p:cNvPr>
          <p:cNvSpPr/>
          <p:nvPr/>
        </p:nvSpPr>
        <p:spPr>
          <a:xfrm flipH="1">
            <a:off x="8916131" y="4214265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7" name="그룹 6">
            <a:extLst>
              <a:ext uri="{FF2B5EF4-FFF2-40B4-BE49-F238E27FC236}">
                <a16:creationId xmlns:a16="http://schemas.microsoft.com/office/drawing/2014/main" id="{44D1BD6C-26E8-44D3-9857-66EF6DDF0261}"/>
              </a:ext>
            </a:extLst>
          </p:cNvPr>
          <p:cNvGrpSpPr/>
          <p:nvPr/>
        </p:nvGrpSpPr>
        <p:grpSpPr>
          <a:xfrm>
            <a:off x="7888904" y="4819298"/>
            <a:ext cx="1387252" cy="1320245"/>
            <a:chOff x="1730330" y="5175558"/>
            <a:chExt cx="1742087" cy="132024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E19E7E2-96D9-4A93-9B67-BEAFBA169351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3589126-0920-4323-A6EB-1B07788D20B9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40" name="Rounded Rectangular Callout 31">
            <a:extLst>
              <a:ext uri="{FF2B5EF4-FFF2-40B4-BE49-F238E27FC236}">
                <a16:creationId xmlns:a16="http://schemas.microsoft.com/office/drawing/2014/main" id="{66F00A82-B435-4898-8A07-19C67EAD4C16}"/>
              </a:ext>
            </a:extLst>
          </p:cNvPr>
          <p:cNvSpPr/>
          <p:nvPr/>
        </p:nvSpPr>
        <p:spPr>
          <a:xfrm flipH="1">
            <a:off x="10886651" y="4214265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1" name="그룹 6">
            <a:extLst>
              <a:ext uri="{FF2B5EF4-FFF2-40B4-BE49-F238E27FC236}">
                <a16:creationId xmlns:a16="http://schemas.microsoft.com/office/drawing/2014/main" id="{79F7DC39-E0AF-40C9-B25D-073216527BD3}"/>
              </a:ext>
            </a:extLst>
          </p:cNvPr>
          <p:cNvGrpSpPr/>
          <p:nvPr/>
        </p:nvGrpSpPr>
        <p:grpSpPr>
          <a:xfrm>
            <a:off x="9859424" y="4819298"/>
            <a:ext cx="1387252" cy="1320245"/>
            <a:chOff x="1730330" y="5175558"/>
            <a:chExt cx="1742087" cy="132024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726A3C-69D2-443F-82F6-433589FCCB2A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554AFA3-679C-451F-B9FD-BA02A0E062DC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44" name="자유형 176">
            <a:extLst>
              <a:ext uri="{FF2B5EF4-FFF2-40B4-BE49-F238E27FC236}">
                <a16:creationId xmlns:a16="http://schemas.microsoft.com/office/drawing/2014/main" id="{883F101B-9FBB-4930-957F-6BC06ECBD434}"/>
              </a:ext>
            </a:extLst>
          </p:cNvPr>
          <p:cNvSpPr/>
          <p:nvPr/>
        </p:nvSpPr>
        <p:spPr>
          <a:xfrm>
            <a:off x="11091029" y="4265561"/>
            <a:ext cx="311293" cy="326724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32308D49-8C85-4F3B-AA1D-A96D920B7D24}"/>
              </a:ext>
            </a:extLst>
          </p:cNvPr>
          <p:cNvSpPr/>
          <p:nvPr/>
        </p:nvSpPr>
        <p:spPr>
          <a:xfrm>
            <a:off x="9105180" y="4265561"/>
            <a:ext cx="328016" cy="32748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E1EB5BED-E071-42B2-A7F8-162571FF53FB}"/>
              </a:ext>
            </a:extLst>
          </p:cNvPr>
          <p:cNvSpPr/>
          <p:nvPr/>
        </p:nvSpPr>
        <p:spPr>
          <a:xfrm>
            <a:off x="7888904" y="1972716"/>
            <a:ext cx="3645819" cy="1693593"/>
          </a:xfrm>
          <a:prstGeom prst="roundRect">
            <a:avLst>
              <a:gd name="adj" fmla="val 1049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CB21189-B229-4AEC-8DAD-16EBAD95B9F4}"/>
              </a:ext>
            </a:extLst>
          </p:cNvPr>
          <p:cNvSpPr txBox="1"/>
          <p:nvPr/>
        </p:nvSpPr>
        <p:spPr>
          <a:xfrm>
            <a:off x="8237011" y="2961396"/>
            <a:ext cx="30096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F63640-5E28-407E-83D5-E872B8A022B3}"/>
              </a:ext>
            </a:extLst>
          </p:cNvPr>
          <p:cNvSpPr txBox="1"/>
          <p:nvPr/>
        </p:nvSpPr>
        <p:spPr>
          <a:xfrm>
            <a:off x="8237011" y="2215963"/>
            <a:ext cx="30096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38E959B-9CAD-4BC6-AFCC-39C0D8DB8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7321" y="3925161"/>
            <a:ext cx="4499801" cy="4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ACE557A2-2702-4B5B-8B34-0B30372E477C}"/>
              </a:ext>
            </a:extLst>
          </p:cNvPr>
          <p:cNvGrpSpPr/>
          <p:nvPr/>
        </p:nvGrpSpPr>
        <p:grpSpPr>
          <a:xfrm>
            <a:off x="1016764" y="4725669"/>
            <a:ext cx="6334125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57280E-C60F-4B87-ABC1-539C465D4F9F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69C934-5212-484E-9791-FC436560C78A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6">
            <a:extLst>
              <a:ext uri="{FF2B5EF4-FFF2-40B4-BE49-F238E27FC236}">
                <a16:creationId xmlns:a16="http://schemas.microsoft.com/office/drawing/2014/main" id="{78B2C344-35F9-4294-8482-3DD36605732C}"/>
              </a:ext>
            </a:extLst>
          </p:cNvPr>
          <p:cNvSpPr/>
          <p:nvPr/>
        </p:nvSpPr>
        <p:spPr>
          <a:xfrm>
            <a:off x="646094" y="1828800"/>
            <a:ext cx="3901012" cy="3190461"/>
          </a:xfrm>
          <a:prstGeom prst="frame">
            <a:avLst>
              <a:gd name="adj1" fmla="val 186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직사각형 5">
            <a:extLst>
              <a:ext uri="{FF2B5EF4-FFF2-40B4-BE49-F238E27FC236}">
                <a16:creationId xmlns:a16="http://schemas.microsoft.com/office/drawing/2014/main" id="{B1B66BB8-621C-4B35-9381-97CFA231D796}"/>
              </a:ext>
            </a:extLst>
          </p:cNvPr>
          <p:cNvSpPr/>
          <p:nvPr/>
        </p:nvSpPr>
        <p:spPr>
          <a:xfrm>
            <a:off x="5377716" y="43994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800" b="1" dirty="0">
                <a:solidFill>
                  <a:schemeClr val="accent2"/>
                </a:solidFill>
                <a:latin typeface="+mj-lt"/>
              </a:rPr>
              <a:t>INFOGRAPHIC</a:t>
            </a:r>
          </a:p>
        </p:txBody>
      </p:sp>
      <p:sp>
        <p:nvSpPr>
          <p:cNvPr id="4" name="직사각형 6">
            <a:extLst>
              <a:ext uri="{FF2B5EF4-FFF2-40B4-BE49-F238E27FC236}">
                <a16:creationId xmlns:a16="http://schemas.microsoft.com/office/drawing/2014/main" id="{42BE4C57-2E11-48E4-8DF8-22480AC305B4}"/>
              </a:ext>
            </a:extLst>
          </p:cNvPr>
          <p:cNvSpPr/>
          <p:nvPr/>
        </p:nvSpPr>
        <p:spPr>
          <a:xfrm>
            <a:off x="6440558" y="1108162"/>
            <a:ext cx="5005958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48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48207B-6B11-42B7-A03A-51DD983F16F5}"/>
              </a:ext>
            </a:extLst>
          </p:cNvPr>
          <p:cNvSpPr txBox="1"/>
          <p:nvPr/>
        </p:nvSpPr>
        <p:spPr>
          <a:xfrm>
            <a:off x="5377716" y="3627923"/>
            <a:ext cx="230080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id="{686E52AA-8F75-4797-8EF5-9FAC6D07BC72}"/>
              </a:ext>
            </a:extLst>
          </p:cNvPr>
          <p:cNvGrpSpPr/>
          <p:nvPr/>
        </p:nvGrpSpPr>
        <p:grpSpPr>
          <a:xfrm>
            <a:off x="8673863" y="3267883"/>
            <a:ext cx="2772653" cy="3037696"/>
            <a:chOff x="4120557" y="1916832"/>
            <a:chExt cx="4123853" cy="3037696"/>
          </a:xfrm>
        </p:grpSpPr>
        <p:sp>
          <p:nvSpPr>
            <p:cNvPr id="7" name="Text Placeholder 10">
              <a:extLst>
                <a:ext uri="{FF2B5EF4-FFF2-40B4-BE49-F238E27FC236}">
                  <a16:creationId xmlns:a16="http://schemas.microsoft.com/office/drawing/2014/main" id="{8477598D-2676-40C6-A5E2-E9CDBFE68681}"/>
                </a:ext>
              </a:extLst>
            </p:cNvPr>
            <p:cNvSpPr txBox="1">
              <a:spLocks/>
            </p:cNvSpPr>
            <p:nvPr/>
          </p:nvSpPr>
          <p:spPr>
            <a:xfrm>
              <a:off x="4120558" y="1916832"/>
              <a:ext cx="4123852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9165F0-C89D-40B9-97CA-B7F224D3E967}"/>
                </a:ext>
              </a:extLst>
            </p:cNvPr>
            <p:cNvSpPr txBox="1"/>
            <p:nvPr/>
          </p:nvSpPr>
          <p:spPr>
            <a:xfrm>
              <a:off x="4120557" y="2276872"/>
              <a:ext cx="412385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B3C3206-7C35-4243-89B4-25E05B857386}"/>
              </a:ext>
            </a:extLst>
          </p:cNvPr>
          <p:cNvSpPr txBox="1"/>
          <p:nvPr/>
        </p:nvSpPr>
        <p:spPr>
          <a:xfrm>
            <a:off x="1146922" y="3966934"/>
            <a:ext cx="323544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B52A4969-22B7-4949-A0CD-C3B5156034A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50B10A8E-B765-4416-857A-3CB83F1D234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D3F555DC-C87E-485B-988C-0D43030A9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77015"/>
              </p:ext>
            </p:extLst>
          </p:nvPr>
        </p:nvGraphicFramePr>
        <p:xfrm>
          <a:off x="887241" y="1801641"/>
          <a:ext cx="10411485" cy="252981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82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l"/>
                      <a:endParaRPr lang="en-JM" sz="12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A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B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899B1BF-9E63-4935-A494-63189CE94226}"/>
              </a:ext>
            </a:extLst>
          </p:cNvPr>
          <p:cNvGrpSpPr/>
          <p:nvPr/>
        </p:nvGrpSpPr>
        <p:grpSpPr>
          <a:xfrm>
            <a:off x="911384" y="5180162"/>
            <a:ext cx="2438282" cy="919505"/>
            <a:chOff x="395534" y="3722056"/>
            <a:chExt cx="3972999" cy="9195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3BF037-4F1A-4BAC-B92F-ACF93EFF05EE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EACA1A-6538-476B-9C2E-6101266008E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8F11FC4-CD56-4CDD-9301-26E43C8DD728}"/>
              </a:ext>
            </a:extLst>
          </p:cNvPr>
          <p:cNvGrpSpPr/>
          <p:nvPr/>
        </p:nvGrpSpPr>
        <p:grpSpPr>
          <a:xfrm>
            <a:off x="3561072" y="5180162"/>
            <a:ext cx="2438282" cy="919505"/>
            <a:chOff x="395534" y="3722056"/>
            <a:chExt cx="3972999" cy="9195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94813D-1D48-45A4-9853-ACD2A1FD0815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B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441F09-C465-4705-A5D0-F6E331525D2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07B8F7-83CD-4C09-948E-8F751B77AB14}"/>
              </a:ext>
            </a:extLst>
          </p:cNvPr>
          <p:cNvGrpSpPr/>
          <p:nvPr/>
        </p:nvGrpSpPr>
        <p:grpSpPr>
          <a:xfrm>
            <a:off x="6210760" y="5180162"/>
            <a:ext cx="2438282" cy="919505"/>
            <a:chOff x="395534" y="3722056"/>
            <a:chExt cx="3972999" cy="9195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2371F8-E756-4F7D-BEA0-642783AEA9E8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D6D6AF-5F05-4F0C-BBB0-788581F263A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8BA718-4F9E-40DF-B1EA-F02B7A325081}"/>
              </a:ext>
            </a:extLst>
          </p:cNvPr>
          <p:cNvGrpSpPr/>
          <p:nvPr/>
        </p:nvGrpSpPr>
        <p:grpSpPr>
          <a:xfrm>
            <a:off x="8860448" y="5180162"/>
            <a:ext cx="2438282" cy="919505"/>
            <a:chOff x="395534" y="3722056"/>
            <a:chExt cx="3972999" cy="9195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E5F8DC-D2D7-4CCE-998F-D748803007F0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65D094-8AE4-49C2-B722-AA2437B2B4D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53153D3A-1403-4164-98E4-8E4937DF978D}"/>
              </a:ext>
            </a:extLst>
          </p:cNvPr>
          <p:cNvSpPr/>
          <p:nvPr/>
        </p:nvSpPr>
        <p:spPr>
          <a:xfrm>
            <a:off x="9807618" y="4536169"/>
            <a:ext cx="543943" cy="54394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2BA02B-C2BC-47D7-B88C-BC108770C535}"/>
              </a:ext>
            </a:extLst>
          </p:cNvPr>
          <p:cNvSpPr/>
          <p:nvPr/>
        </p:nvSpPr>
        <p:spPr>
          <a:xfrm>
            <a:off x="7157930" y="4536169"/>
            <a:ext cx="543943" cy="54394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2FB5AD0-32E1-478E-B576-C0B769295CA6}"/>
              </a:ext>
            </a:extLst>
          </p:cNvPr>
          <p:cNvSpPr/>
          <p:nvPr/>
        </p:nvSpPr>
        <p:spPr>
          <a:xfrm>
            <a:off x="4508242" y="4536169"/>
            <a:ext cx="543943" cy="54394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B83B99E-1453-4B92-B531-573F3D05C980}"/>
              </a:ext>
            </a:extLst>
          </p:cNvPr>
          <p:cNvSpPr/>
          <p:nvPr/>
        </p:nvSpPr>
        <p:spPr>
          <a:xfrm>
            <a:off x="1858554" y="4536169"/>
            <a:ext cx="543943" cy="54394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Isosceles Triangle 51">
            <a:extLst>
              <a:ext uri="{FF2B5EF4-FFF2-40B4-BE49-F238E27FC236}">
                <a16:creationId xmlns:a16="http://schemas.microsoft.com/office/drawing/2014/main" id="{4D37A3FD-8C30-4851-A769-65A818FEF06A}"/>
              </a:ext>
            </a:extLst>
          </p:cNvPr>
          <p:cNvSpPr/>
          <p:nvPr/>
        </p:nvSpPr>
        <p:spPr>
          <a:xfrm>
            <a:off x="1987266" y="4709876"/>
            <a:ext cx="286517" cy="21010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Parallelogram 15">
            <a:extLst>
              <a:ext uri="{FF2B5EF4-FFF2-40B4-BE49-F238E27FC236}">
                <a16:creationId xmlns:a16="http://schemas.microsoft.com/office/drawing/2014/main" id="{13999BBD-3BAC-4642-8B85-620E438C1655}"/>
              </a:ext>
            </a:extLst>
          </p:cNvPr>
          <p:cNvSpPr/>
          <p:nvPr/>
        </p:nvSpPr>
        <p:spPr>
          <a:xfrm flipH="1">
            <a:off x="4635270" y="4658624"/>
            <a:ext cx="307706" cy="30770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FD118AAF-5DAC-45E9-B76A-77DEE8142686}"/>
              </a:ext>
            </a:extLst>
          </p:cNvPr>
          <p:cNvSpPr/>
          <p:nvPr/>
        </p:nvSpPr>
        <p:spPr>
          <a:xfrm>
            <a:off x="9923439" y="4651635"/>
            <a:ext cx="310807" cy="31080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16091330-B063-4C53-B45C-664E42ED3762}"/>
              </a:ext>
            </a:extLst>
          </p:cNvPr>
          <p:cNvSpPr/>
          <p:nvPr/>
        </p:nvSpPr>
        <p:spPr>
          <a:xfrm>
            <a:off x="7256902" y="4685001"/>
            <a:ext cx="354588" cy="25985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F4D785C3-3145-49BF-A9C6-548A8106A6E0}"/>
              </a:ext>
            </a:extLst>
          </p:cNvPr>
          <p:cNvSpPr/>
          <p:nvPr/>
        </p:nvSpPr>
        <p:spPr>
          <a:xfrm>
            <a:off x="4043524" y="4135824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6FFB1F63-2EC2-4CC4-BF69-6384949470FA}"/>
              </a:ext>
            </a:extLst>
          </p:cNvPr>
          <p:cNvSpPr/>
          <p:nvPr/>
        </p:nvSpPr>
        <p:spPr>
          <a:xfrm>
            <a:off x="945558" y="4135824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63610D79-C554-4297-B962-FAB20EB9212F}"/>
              </a:ext>
            </a:extLst>
          </p:cNvPr>
          <p:cNvGrpSpPr/>
          <p:nvPr/>
        </p:nvGrpSpPr>
        <p:grpSpPr>
          <a:xfrm>
            <a:off x="1644614" y="4003389"/>
            <a:ext cx="2412029" cy="895838"/>
            <a:chOff x="3131840" y="2220255"/>
            <a:chExt cx="3096344" cy="8958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582ACB-475D-4D29-AF7E-E82F1FB1206E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146184-5F8A-4DA9-B35B-864E8E3B2D3A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:a16="http://schemas.microsoft.com/office/drawing/2014/main" id="{E59831A0-11D5-48A8-BF26-045A9AAADD5B}"/>
              </a:ext>
            </a:extLst>
          </p:cNvPr>
          <p:cNvGrpSpPr/>
          <p:nvPr/>
        </p:nvGrpSpPr>
        <p:grpSpPr>
          <a:xfrm>
            <a:off x="4742580" y="4003389"/>
            <a:ext cx="2412029" cy="895838"/>
            <a:chOff x="3131840" y="2220255"/>
            <a:chExt cx="3096344" cy="89583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FF8D97-F085-488B-AC65-E68F40A78B46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BF3729-62B3-4394-94BC-BC5D67873F86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1" name="Oval 16">
            <a:extLst>
              <a:ext uri="{FF2B5EF4-FFF2-40B4-BE49-F238E27FC236}">
                <a16:creationId xmlns:a16="http://schemas.microsoft.com/office/drawing/2014/main" id="{53283EA1-9493-445A-B7B6-99E3D6931D3F}"/>
              </a:ext>
            </a:extLst>
          </p:cNvPr>
          <p:cNvSpPr/>
          <p:nvPr/>
        </p:nvSpPr>
        <p:spPr>
          <a:xfrm>
            <a:off x="4043524" y="5309110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2" name="Oval 17">
            <a:extLst>
              <a:ext uri="{FF2B5EF4-FFF2-40B4-BE49-F238E27FC236}">
                <a16:creationId xmlns:a16="http://schemas.microsoft.com/office/drawing/2014/main" id="{F24B0E51-C8BC-4C90-85DB-8C144D30EDCB}"/>
              </a:ext>
            </a:extLst>
          </p:cNvPr>
          <p:cNvSpPr/>
          <p:nvPr/>
        </p:nvSpPr>
        <p:spPr>
          <a:xfrm>
            <a:off x="945558" y="5309110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29A974C2-C492-4F62-9973-D731365B11C7}"/>
              </a:ext>
            </a:extLst>
          </p:cNvPr>
          <p:cNvGrpSpPr/>
          <p:nvPr/>
        </p:nvGrpSpPr>
        <p:grpSpPr>
          <a:xfrm>
            <a:off x="1644614" y="5176674"/>
            <a:ext cx="2412029" cy="895838"/>
            <a:chOff x="3131840" y="2220255"/>
            <a:chExt cx="3096344" cy="89583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164DB6-B9CA-43F3-912C-82A7C139D2AD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BBFB07-2BD9-4D21-BB9D-60403099805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B75EAA90-353A-42DD-8646-09D7B3EA7DC1}"/>
              </a:ext>
            </a:extLst>
          </p:cNvPr>
          <p:cNvGrpSpPr/>
          <p:nvPr/>
        </p:nvGrpSpPr>
        <p:grpSpPr>
          <a:xfrm>
            <a:off x="4742580" y="5176674"/>
            <a:ext cx="2412029" cy="895838"/>
            <a:chOff x="3131840" y="2220255"/>
            <a:chExt cx="3096344" cy="89583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967DC5-38CF-449E-B2EC-DEEBE94024C6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BAB7CD-F12C-4FA8-9E05-F369F203658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9" name="Round Same Side Corner Rectangle 11">
            <a:extLst>
              <a:ext uri="{FF2B5EF4-FFF2-40B4-BE49-F238E27FC236}">
                <a16:creationId xmlns:a16="http://schemas.microsoft.com/office/drawing/2014/main" id="{CFA3672C-74D0-4233-91A5-E0BB1392DAF2}"/>
              </a:ext>
            </a:extLst>
          </p:cNvPr>
          <p:cNvSpPr>
            <a:spLocks noChangeAspect="1"/>
          </p:cNvSpPr>
          <p:nvPr/>
        </p:nvSpPr>
        <p:spPr>
          <a:xfrm>
            <a:off x="1116933" y="5478286"/>
            <a:ext cx="288218" cy="292616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" name="Rounded Rectangle 36">
            <a:extLst>
              <a:ext uri="{FF2B5EF4-FFF2-40B4-BE49-F238E27FC236}">
                <a16:creationId xmlns:a16="http://schemas.microsoft.com/office/drawing/2014/main" id="{F7FB1EB0-8328-4425-B7C6-ECC8B6422FDF}"/>
              </a:ext>
            </a:extLst>
          </p:cNvPr>
          <p:cNvSpPr/>
          <p:nvPr/>
        </p:nvSpPr>
        <p:spPr>
          <a:xfrm>
            <a:off x="1114732" y="4304999"/>
            <a:ext cx="292616" cy="292616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040553" y="2487578"/>
                </a:moveTo>
                <a:lnTo>
                  <a:pt x="2436788" y="2487578"/>
                </a:lnTo>
                <a:lnTo>
                  <a:pt x="2658362" y="2716282"/>
                </a:lnTo>
                <a:lnTo>
                  <a:pt x="2658362" y="2722019"/>
                </a:lnTo>
                <a:lnTo>
                  <a:pt x="3682589" y="2722019"/>
                </a:lnTo>
                <a:lnTo>
                  <a:pt x="3682589" y="2973647"/>
                </a:lnTo>
                <a:cubicBezTo>
                  <a:pt x="3682589" y="3329427"/>
                  <a:pt x="3403165" y="3617844"/>
                  <a:pt x="3058478" y="3617844"/>
                </a:cubicBezTo>
                <a:lnTo>
                  <a:pt x="2836348" y="3617844"/>
                </a:lnTo>
                <a:lnTo>
                  <a:pt x="2040553" y="2828984"/>
                </a:lnTo>
                <a:close/>
                <a:moveTo>
                  <a:pt x="2480470" y="2037646"/>
                </a:moveTo>
                <a:lnTo>
                  <a:pt x="3682589" y="2037646"/>
                </a:lnTo>
                <a:lnTo>
                  <a:pt x="3682589" y="2627897"/>
                </a:lnTo>
                <a:lnTo>
                  <a:pt x="2701691" y="2627897"/>
                </a:lnTo>
                <a:lnTo>
                  <a:pt x="2480470" y="2399556"/>
                </a:lnTo>
                <a:close/>
                <a:moveTo>
                  <a:pt x="277852" y="2032157"/>
                </a:moveTo>
                <a:lnTo>
                  <a:pt x="1469859" y="2032157"/>
                </a:lnTo>
                <a:lnTo>
                  <a:pt x="1469859" y="2433135"/>
                </a:lnTo>
                <a:lnTo>
                  <a:pt x="1243508" y="2665914"/>
                </a:lnTo>
                <a:lnTo>
                  <a:pt x="277852" y="2665914"/>
                </a:lnTo>
                <a:close/>
                <a:moveTo>
                  <a:pt x="1561047" y="1577230"/>
                </a:moveTo>
                <a:lnTo>
                  <a:pt x="2389282" y="1577230"/>
                </a:lnTo>
                <a:lnTo>
                  <a:pt x="2389282" y="2393455"/>
                </a:lnTo>
                <a:lnTo>
                  <a:pt x="2040553" y="2393455"/>
                </a:lnTo>
                <a:lnTo>
                  <a:pt x="2040553" y="2393242"/>
                </a:lnTo>
                <a:lnTo>
                  <a:pt x="1949365" y="2393242"/>
                </a:lnTo>
                <a:lnTo>
                  <a:pt x="1949365" y="2837263"/>
                </a:lnTo>
                <a:lnTo>
                  <a:pt x="1638253" y="3145665"/>
                </a:lnTo>
                <a:lnTo>
                  <a:pt x="1699845" y="3215109"/>
                </a:lnTo>
                <a:lnTo>
                  <a:pt x="1999134" y="2918427"/>
                </a:lnTo>
                <a:lnTo>
                  <a:pt x="2704701" y="3617844"/>
                </a:lnTo>
                <a:lnTo>
                  <a:pt x="1293570" y="3617844"/>
                </a:lnTo>
                <a:lnTo>
                  <a:pt x="1521789" y="3391613"/>
                </a:lnTo>
                <a:lnTo>
                  <a:pt x="1460198" y="3322169"/>
                </a:lnTo>
                <a:lnTo>
                  <a:pt x="1161922" y="3617844"/>
                </a:lnTo>
                <a:lnTo>
                  <a:pt x="901964" y="3617844"/>
                </a:lnTo>
                <a:cubicBezTo>
                  <a:pt x="557276" y="3617844"/>
                  <a:pt x="277852" y="3329427"/>
                  <a:pt x="277852" y="2973647"/>
                </a:cubicBezTo>
                <a:lnTo>
                  <a:pt x="277852" y="2760037"/>
                </a:lnTo>
                <a:lnTo>
                  <a:pt x="1277829" y="2760037"/>
                </a:lnTo>
                <a:lnTo>
                  <a:pt x="1277829" y="2756686"/>
                </a:lnTo>
                <a:lnTo>
                  <a:pt x="1281122" y="2760098"/>
                </a:lnTo>
                <a:lnTo>
                  <a:pt x="1550205" y="2483373"/>
                </a:lnTo>
                <a:lnTo>
                  <a:pt x="1561047" y="2483373"/>
                </a:lnTo>
                <a:close/>
                <a:moveTo>
                  <a:pt x="277852" y="1347784"/>
                </a:moveTo>
                <a:lnTo>
                  <a:pt x="1258750" y="1347784"/>
                </a:lnTo>
                <a:lnTo>
                  <a:pt x="1469859" y="1565687"/>
                </a:lnTo>
                <a:lnTo>
                  <a:pt x="1469859" y="1938035"/>
                </a:lnTo>
                <a:lnTo>
                  <a:pt x="277852" y="1938035"/>
                </a:lnTo>
                <a:close/>
                <a:moveTo>
                  <a:pt x="2716932" y="1309766"/>
                </a:moveTo>
                <a:lnTo>
                  <a:pt x="3682589" y="1309766"/>
                </a:lnTo>
                <a:lnTo>
                  <a:pt x="3682589" y="1943523"/>
                </a:lnTo>
                <a:lnTo>
                  <a:pt x="2480470" y="1943523"/>
                </a:lnTo>
                <a:lnTo>
                  <a:pt x="2480470" y="1552945"/>
                </a:lnTo>
                <a:close/>
                <a:moveTo>
                  <a:pt x="1271973" y="342156"/>
                </a:moveTo>
                <a:lnTo>
                  <a:pt x="2683108" y="342156"/>
                </a:lnTo>
                <a:lnTo>
                  <a:pt x="2481055" y="542449"/>
                </a:lnTo>
                <a:lnTo>
                  <a:pt x="2542646" y="611894"/>
                </a:lnTo>
                <a:lnTo>
                  <a:pt x="2814754" y="342156"/>
                </a:lnTo>
                <a:lnTo>
                  <a:pt x="3058478" y="342156"/>
                </a:lnTo>
                <a:cubicBezTo>
                  <a:pt x="3403165" y="342156"/>
                  <a:pt x="3682589" y="630573"/>
                  <a:pt x="3682589" y="986353"/>
                </a:cubicBezTo>
                <a:lnTo>
                  <a:pt x="3682589" y="1215643"/>
                </a:lnTo>
                <a:lnTo>
                  <a:pt x="2682612" y="1215643"/>
                </a:lnTo>
                <a:lnTo>
                  <a:pt x="2682612" y="1218994"/>
                </a:lnTo>
                <a:lnTo>
                  <a:pt x="2679318" y="1215582"/>
                </a:lnTo>
                <a:lnTo>
                  <a:pt x="2419183" y="1483107"/>
                </a:lnTo>
                <a:lnTo>
                  <a:pt x="2389282" y="1483107"/>
                </a:lnTo>
                <a:lnTo>
                  <a:pt x="2025002" y="1483107"/>
                </a:lnTo>
                <a:lnTo>
                  <a:pt x="2025002" y="1125027"/>
                </a:lnTo>
                <a:lnTo>
                  <a:pt x="2364590" y="788398"/>
                </a:lnTo>
                <a:lnTo>
                  <a:pt x="2302999" y="718953"/>
                </a:lnTo>
                <a:lnTo>
                  <a:pt x="1991052" y="1028180"/>
                </a:lnTo>
                <a:lnTo>
                  <a:pt x="1964027" y="1028180"/>
                </a:lnTo>
                <a:close/>
                <a:moveTo>
                  <a:pt x="901964" y="342156"/>
                </a:moveTo>
                <a:lnTo>
                  <a:pt x="1140326" y="342156"/>
                </a:lnTo>
                <a:lnTo>
                  <a:pt x="1933813" y="1128729"/>
                </a:lnTo>
                <a:lnTo>
                  <a:pt x="1933813" y="1483107"/>
                </a:lnTo>
                <a:lnTo>
                  <a:pt x="1561047" y="1483107"/>
                </a:lnTo>
                <a:lnTo>
                  <a:pt x="1561047" y="1479396"/>
                </a:lnTo>
                <a:lnTo>
                  <a:pt x="1515216" y="1479396"/>
                </a:lnTo>
                <a:lnTo>
                  <a:pt x="1302080" y="1259398"/>
                </a:lnTo>
                <a:lnTo>
                  <a:pt x="1302080" y="1253661"/>
                </a:lnTo>
                <a:lnTo>
                  <a:pt x="277852" y="1253661"/>
                </a:lnTo>
                <a:lnTo>
                  <a:pt x="277852" y="986353"/>
                </a:lnTo>
                <a:cubicBezTo>
                  <a:pt x="277852" y="630573"/>
                  <a:pt x="557276" y="342156"/>
                  <a:pt x="901964" y="342156"/>
                </a:cubicBezTo>
                <a:close/>
                <a:moveTo>
                  <a:pt x="600619" y="210035"/>
                </a:moveTo>
                <a:cubicBezTo>
                  <a:pt x="384918" y="210035"/>
                  <a:pt x="210058" y="384895"/>
                  <a:pt x="210058" y="600596"/>
                </a:cubicBezTo>
                <a:lnTo>
                  <a:pt x="210058" y="3359405"/>
                </a:lnTo>
                <a:cubicBezTo>
                  <a:pt x="210058" y="3575106"/>
                  <a:pt x="384918" y="3749966"/>
                  <a:pt x="600619" y="3749966"/>
                </a:cubicBezTo>
                <a:lnTo>
                  <a:pt x="3359821" y="3749966"/>
                </a:lnTo>
                <a:cubicBezTo>
                  <a:pt x="3575522" y="3749966"/>
                  <a:pt x="3750382" y="3575106"/>
                  <a:pt x="3750382" y="3359405"/>
                </a:cubicBezTo>
                <a:lnTo>
                  <a:pt x="3750382" y="600596"/>
                </a:lnTo>
                <a:cubicBezTo>
                  <a:pt x="3750382" y="384895"/>
                  <a:pt x="3575522" y="210035"/>
                  <a:pt x="3359821" y="21003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A979DA97-10F1-4549-B70A-A835F9E65188}"/>
              </a:ext>
            </a:extLst>
          </p:cNvPr>
          <p:cNvSpPr>
            <a:spLocks noChangeAspect="1"/>
          </p:cNvSpPr>
          <p:nvPr/>
        </p:nvSpPr>
        <p:spPr>
          <a:xfrm>
            <a:off x="4233979" y="4305000"/>
            <a:ext cx="250053" cy="292615"/>
          </a:xfrm>
          <a:custGeom>
            <a:avLst/>
            <a:gdLst/>
            <a:ahLst/>
            <a:cxnLst/>
            <a:rect l="l" t="t" r="r" b="b"/>
            <a:pathLst>
              <a:path w="3384376" h="3960440">
                <a:moveTo>
                  <a:pt x="972100" y="3268048"/>
                </a:moveTo>
                <a:cubicBezTo>
                  <a:pt x="932335" y="3268048"/>
                  <a:pt x="900100" y="3300283"/>
                  <a:pt x="900100" y="3340048"/>
                </a:cubicBezTo>
                <a:cubicBezTo>
                  <a:pt x="900100" y="3379813"/>
                  <a:pt x="932335" y="3412048"/>
                  <a:pt x="972100" y="3412048"/>
                </a:cubicBezTo>
                <a:lnTo>
                  <a:pt x="2412276" y="3412048"/>
                </a:lnTo>
                <a:cubicBezTo>
                  <a:pt x="2452041" y="3412048"/>
                  <a:pt x="2484276" y="3379813"/>
                  <a:pt x="2484276" y="3340048"/>
                </a:cubicBezTo>
                <a:cubicBezTo>
                  <a:pt x="2484276" y="3300283"/>
                  <a:pt x="2452041" y="3268048"/>
                  <a:pt x="2412276" y="3268048"/>
                </a:cubicBezTo>
                <a:close/>
                <a:moveTo>
                  <a:pt x="972100" y="2907043"/>
                </a:moveTo>
                <a:cubicBezTo>
                  <a:pt x="932335" y="2907043"/>
                  <a:pt x="900100" y="2939278"/>
                  <a:pt x="900100" y="2979043"/>
                </a:cubicBezTo>
                <a:cubicBezTo>
                  <a:pt x="900100" y="3018808"/>
                  <a:pt x="932335" y="3051043"/>
                  <a:pt x="972100" y="3051043"/>
                </a:cubicBezTo>
                <a:lnTo>
                  <a:pt x="2412276" y="3051043"/>
                </a:lnTo>
                <a:cubicBezTo>
                  <a:pt x="2452041" y="3051043"/>
                  <a:pt x="2484276" y="3018808"/>
                  <a:pt x="2484276" y="2979043"/>
                </a:cubicBezTo>
                <a:cubicBezTo>
                  <a:pt x="2484276" y="2939278"/>
                  <a:pt x="2452041" y="2907043"/>
                  <a:pt x="2412276" y="2907043"/>
                </a:cubicBezTo>
                <a:close/>
                <a:moveTo>
                  <a:pt x="972100" y="2546038"/>
                </a:moveTo>
                <a:cubicBezTo>
                  <a:pt x="932335" y="2546038"/>
                  <a:pt x="900100" y="2578273"/>
                  <a:pt x="900100" y="2618038"/>
                </a:cubicBezTo>
                <a:cubicBezTo>
                  <a:pt x="900100" y="2657803"/>
                  <a:pt x="932335" y="2690038"/>
                  <a:pt x="972100" y="2690038"/>
                </a:cubicBezTo>
                <a:lnTo>
                  <a:pt x="2412276" y="2690038"/>
                </a:lnTo>
                <a:cubicBezTo>
                  <a:pt x="2452041" y="2690038"/>
                  <a:pt x="2484276" y="2657803"/>
                  <a:pt x="2484276" y="2618038"/>
                </a:cubicBezTo>
                <a:cubicBezTo>
                  <a:pt x="2484276" y="2578273"/>
                  <a:pt x="2452041" y="2546038"/>
                  <a:pt x="2412276" y="2546038"/>
                </a:cubicBezTo>
                <a:close/>
                <a:moveTo>
                  <a:pt x="972100" y="2185033"/>
                </a:moveTo>
                <a:cubicBezTo>
                  <a:pt x="932335" y="2185033"/>
                  <a:pt x="900100" y="2217268"/>
                  <a:pt x="900100" y="2257033"/>
                </a:cubicBezTo>
                <a:cubicBezTo>
                  <a:pt x="900100" y="2296798"/>
                  <a:pt x="932335" y="2329033"/>
                  <a:pt x="972100" y="2329033"/>
                </a:cubicBezTo>
                <a:lnTo>
                  <a:pt x="2412276" y="2329033"/>
                </a:lnTo>
                <a:cubicBezTo>
                  <a:pt x="2452041" y="2329033"/>
                  <a:pt x="2484276" y="2296798"/>
                  <a:pt x="2484276" y="2257033"/>
                </a:cubicBezTo>
                <a:cubicBezTo>
                  <a:pt x="2484276" y="2217268"/>
                  <a:pt x="2452041" y="2185033"/>
                  <a:pt x="2412276" y="2185033"/>
                </a:cubicBezTo>
                <a:close/>
                <a:moveTo>
                  <a:pt x="841537" y="1954564"/>
                </a:moveTo>
                <a:lnTo>
                  <a:pt x="2516747" y="1954564"/>
                </a:lnTo>
                <a:cubicBezTo>
                  <a:pt x="2669197" y="1954564"/>
                  <a:pt x="2792783" y="2078150"/>
                  <a:pt x="2792783" y="2230600"/>
                </a:cubicBezTo>
                <a:lnTo>
                  <a:pt x="2792783" y="3334712"/>
                </a:lnTo>
                <a:cubicBezTo>
                  <a:pt x="2792783" y="3487162"/>
                  <a:pt x="2669197" y="3610748"/>
                  <a:pt x="2516747" y="3610748"/>
                </a:cubicBezTo>
                <a:lnTo>
                  <a:pt x="841537" y="3610748"/>
                </a:lnTo>
                <a:cubicBezTo>
                  <a:pt x="689087" y="3610748"/>
                  <a:pt x="565501" y="3487162"/>
                  <a:pt x="565501" y="3334712"/>
                </a:cubicBezTo>
                <a:lnTo>
                  <a:pt x="565501" y="2230600"/>
                </a:lnTo>
                <a:cubicBezTo>
                  <a:pt x="565501" y="2078150"/>
                  <a:pt x="689087" y="1954564"/>
                  <a:pt x="841537" y="1954564"/>
                </a:cubicBezTo>
                <a:close/>
                <a:moveTo>
                  <a:pt x="744890" y="1859015"/>
                </a:moveTo>
                <a:cubicBezTo>
                  <a:pt x="574849" y="1859015"/>
                  <a:pt x="437004" y="1996860"/>
                  <a:pt x="437004" y="2166901"/>
                </a:cubicBezTo>
                <a:lnTo>
                  <a:pt x="437004" y="3398411"/>
                </a:lnTo>
                <a:cubicBezTo>
                  <a:pt x="437004" y="3568452"/>
                  <a:pt x="574849" y="3706297"/>
                  <a:pt x="744890" y="3706297"/>
                </a:cubicBezTo>
                <a:lnTo>
                  <a:pt x="2613394" y="3706297"/>
                </a:lnTo>
                <a:cubicBezTo>
                  <a:pt x="2783435" y="3706297"/>
                  <a:pt x="2921280" y="3568452"/>
                  <a:pt x="2921280" y="3398411"/>
                </a:cubicBezTo>
                <a:lnTo>
                  <a:pt x="2921280" y="2166901"/>
                </a:lnTo>
                <a:cubicBezTo>
                  <a:pt x="2921280" y="1996860"/>
                  <a:pt x="2783435" y="1859015"/>
                  <a:pt x="2613394" y="1859015"/>
                </a:cubicBezTo>
                <a:close/>
                <a:moveTo>
                  <a:pt x="469580" y="563704"/>
                </a:moveTo>
                <a:lnTo>
                  <a:pt x="469580" y="1047740"/>
                </a:lnTo>
                <a:lnTo>
                  <a:pt x="685604" y="1047740"/>
                </a:lnTo>
                <a:lnTo>
                  <a:pt x="685604" y="563704"/>
                </a:lnTo>
                <a:close/>
                <a:moveTo>
                  <a:pt x="2989860" y="347680"/>
                </a:moveTo>
                <a:lnTo>
                  <a:pt x="2989860" y="831716"/>
                </a:lnTo>
                <a:lnTo>
                  <a:pt x="3205884" y="831716"/>
                </a:lnTo>
                <a:lnTo>
                  <a:pt x="3205884" y="347680"/>
                </a:lnTo>
                <a:close/>
                <a:moveTo>
                  <a:pt x="2709828" y="347680"/>
                </a:moveTo>
                <a:lnTo>
                  <a:pt x="2709828" y="831716"/>
                </a:lnTo>
                <a:lnTo>
                  <a:pt x="2925852" y="831716"/>
                </a:lnTo>
                <a:lnTo>
                  <a:pt x="2925852" y="347680"/>
                </a:lnTo>
                <a:close/>
                <a:moveTo>
                  <a:pt x="2149766" y="347680"/>
                </a:moveTo>
                <a:lnTo>
                  <a:pt x="2149766" y="831716"/>
                </a:lnTo>
                <a:lnTo>
                  <a:pt x="2365790" y="831716"/>
                </a:lnTo>
                <a:lnTo>
                  <a:pt x="2365790" y="347680"/>
                </a:lnTo>
                <a:close/>
                <a:moveTo>
                  <a:pt x="1309673" y="347680"/>
                </a:moveTo>
                <a:lnTo>
                  <a:pt x="1309673" y="831716"/>
                </a:lnTo>
                <a:lnTo>
                  <a:pt x="1525697" y="831716"/>
                </a:lnTo>
                <a:lnTo>
                  <a:pt x="1525697" y="347680"/>
                </a:lnTo>
                <a:close/>
                <a:moveTo>
                  <a:pt x="749611" y="347680"/>
                </a:moveTo>
                <a:lnTo>
                  <a:pt x="749611" y="831716"/>
                </a:lnTo>
                <a:lnTo>
                  <a:pt x="965635" y="831716"/>
                </a:lnTo>
                <a:lnTo>
                  <a:pt x="965635" y="347680"/>
                </a:lnTo>
                <a:close/>
                <a:moveTo>
                  <a:pt x="2429797" y="183644"/>
                </a:moveTo>
                <a:lnTo>
                  <a:pt x="2429797" y="831716"/>
                </a:lnTo>
                <a:lnTo>
                  <a:pt x="2645821" y="831716"/>
                </a:lnTo>
                <a:lnTo>
                  <a:pt x="2645821" y="183644"/>
                </a:lnTo>
                <a:close/>
                <a:moveTo>
                  <a:pt x="1869735" y="183644"/>
                </a:moveTo>
                <a:lnTo>
                  <a:pt x="1869735" y="831716"/>
                </a:lnTo>
                <a:lnTo>
                  <a:pt x="2085759" y="831716"/>
                </a:lnTo>
                <a:lnTo>
                  <a:pt x="2085759" y="183644"/>
                </a:lnTo>
                <a:close/>
                <a:moveTo>
                  <a:pt x="1589704" y="183644"/>
                </a:moveTo>
                <a:lnTo>
                  <a:pt x="1589704" y="831716"/>
                </a:lnTo>
                <a:lnTo>
                  <a:pt x="1805728" y="831716"/>
                </a:lnTo>
                <a:lnTo>
                  <a:pt x="1805728" y="183644"/>
                </a:lnTo>
                <a:close/>
                <a:moveTo>
                  <a:pt x="1029642" y="183644"/>
                </a:moveTo>
                <a:lnTo>
                  <a:pt x="1029642" y="831716"/>
                </a:lnTo>
                <a:lnTo>
                  <a:pt x="1245666" y="831716"/>
                </a:lnTo>
                <a:lnTo>
                  <a:pt x="1245666" y="183644"/>
                </a:lnTo>
                <a:close/>
                <a:moveTo>
                  <a:pt x="833415" y="0"/>
                </a:moveTo>
                <a:lnTo>
                  <a:pt x="3201315" y="0"/>
                </a:lnTo>
                <a:cubicBezTo>
                  <a:pt x="3302417" y="0"/>
                  <a:pt x="3384376" y="81959"/>
                  <a:pt x="3384376" y="183061"/>
                </a:cubicBezTo>
                <a:lnTo>
                  <a:pt x="3384376" y="1119748"/>
                </a:lnTo>
                <a:lnTo>
                  <a:pt x="3190996" y="1119748"/>
                </a:lnTo>
                <a:lnTo>
                  <a:pt x="3190996" y="1664196"/>
                </a:lnTo>
                <a:lnTo>
                  <a:pt x="3384376" y="1664196"/>
                </a:lnTo>
                <a:lnTo>
                  <a:pt x="3384376" y="3777379"/>
                </a:lnTo>
                <a:cubicBezTo>
                  <a:pt x="3384376" y="3878481"/>
                  <a:pt x="3302417" y="3960440"/>
                  <a:pt x="3201315" y="3960440"/>
                </a:cubicBezTo>
                <a:lnTo>
                  <a:pt x="183061" y="3960440"/>
                </a:lnTo>
                <a:cubicBezTo>
                  <a:pt x="81959" y="3960440"/>
                  <a:pt x="0" y="3878481"/>
                  <a:pt x="0" y="3777379"/>
                </a:cubicBezTo>
                <a:lnTo>
                  <a:pt x="0" y="1477908"/>
                </a:lnTo>
                <a:lnTo>
                  <a:pt x="130324" y="1477908"/>
                </a:lnTo>
                <a:lnTo>
                  <a:pt x="130324" y="1189876"/>
                </a:lnTo>
                <a:lnTo>
                  <a:pt x="0" y="1189876"/>
                </a:lnTo>
                <a:lnTo>
                  <a:pt x="0" y="833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CDC7A5E-3B07-417E-A488-22843C9F56E9}"/>
              </a:ext>
            </a:extLst>
          </p:cNvPr>
          <p:cNvSpPr/>
          <p:nvPr/>
        </p:nvSpPr>
        <p:spPr>
          <a:xfrm rot="20700000">
            <a:off x="4200403" y="5485592"/>
            <a:ext cx="317202" cy="27800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Parallelogram 16">
            <a:extLst>
              <a:ext uri="{FF2B5EF4-FFF2-40B4-BE49-F238E27FC236}">
                <a16:creationId xmlns:a16="http://schemas.microsoft.com/office/drawing/2014/main" id="{212FCAB2-189F-4788-AE46-40DBE8B64419}"/>
              </a:ext>
            </a:extLst>
          </p:cNvPr>
          <p:cNvSpPr>
            <a:spLocks noChangeAspect="1"/>
          </p:cNvSpPr>
          <p:nvPr/>
        </p:nvSpPr>
        <p:spPr>
          <a:xfrm flipH="1">
            <a:off x="997756" y="2443887"/>
            <a:ext cx="1288229" cy="1156615"/>
          </a:xfrm>
          <a:custGeom>
            <a:avLst/>
            <a:gdLst/>
            <a:ahLst/>
            <a:cxnLst/>
            <a:rect l="l" t="t" r="r" b="b"/>
            <a:pathLst>
              <a:path w="3934640" h="3532656">
                <a:moveTo>
                  <a:pt x="2573592" y="1183599"/>
                </a:moveTo>
                <a:lnTo>
                  <a:pt x="2377693" y="2032131"/>
                </a:lnTo>
                <a:lnTo>
                  <a:pt x="2446949" y="2032131"/>
                </a:lnTo>
                <a:lnTo>
                  <a:pt x="2804808" y="1183599"/>
                </a:lnTo>
                <a:close/>
                <a:moveTo>
                  <a:pt x="2007316" y="1183599"/>
                </a:moveTo>
                <a:lnTo>
                  <a:pt x="1947980" y="2032131"/>
                </a:lnTo>
                <a:lnTo>
                  <a:pt x="2122757" y="2032131"/>
                </a:lnTo>
                <a:lnTo>
                  <a:pt x="2318656" y="1183599"/>
                </a:lnTo>
                <a:close/>
                <a:moveTo>
                  <a:pt x="1419083" y="1183599"/>
                </a:moveTo>
                <a:lnTo>
                  <a:pt x="1523269" y="2032131"/>
                </a:lnTo>
                <a:lnTo>
                  <a:pt x="1698972" y="2032131"/>
                </a:lnTo>
                <a:lnTo>
                  <a:pt x="1758307" y="1183599"/>
                </a:lnTo>
                <a:close/>
                <a:moveTo>
                  <a:pt x="877916" y="1183599"/>
                </a:moveTo>
                <a:lnTo>
                  <a:pt x="1073815" y="2032131"/>
                </a:lnTo>
                <a:lnTo>
                  <a:pt x="1273002" y="2032131"/>
                </a:lnTo>
                <a:lnTo>
                  <a:pt x="1168815" y="1183599"/>
                </a:lnTo>
                <a:close/>
                <a:moveTo>
                  <a:pt x="371286" y="1183599"/>
                </a:moveTo>
                <a:lnTo>
                  <a:pt x="697066" y="2032131"/>
                </a:lnTo>
                <a:lnTo>
                  <a:pt x="818879" y="2032131"/>
                </a:lnTo>
                <a:lnTo>
                  <a:pt x="622980" y="1183599"/>
                </a:lnTo>
                <a:close/>
                <a:moveTo>
                  <a:pt x="3322640" y="0"/>
                </a:moveTo>
                <a:lnTo>
                  <a:pt x="3934640" y="0"/>
                </a:lnTo>
                <a:lnTo>
                  <a:pt x="3934640" y="248402"/>
                </a:lnTo>
                <a:lnTo>
                  <a:pt x="3502713" y="248402"/>
                </a:lnTo>
                <a:lnTo>
                  <a:pt x="2335462" y="3016114"/>
                </a:lnTo>
                <a:cubicBezTo>
                  <a:pt x="2402764" y="3068355"/>
                  <a:pt x="2445341" y="3150225"/>
                  <a:pt x="2445341" y="3242039"/>
                </a:cubicBezTo>
                <a:cubicBezTo>
                  <a:pt x="2445341" y="3402542"/>
                  <a:pt x="2315227" y="3532656"/>
                  <a:pt x="2154724" y="3532656"/>
                </a:cubicBezTo>
                <a:cubicBezTo>
                  <a:pt x="1994221" y="3532656"/>
                  <a:pt x="1864107" y="3402542"/>
                  <a:pt x="1864107" y="3242039"/>
                </a:cubicBezTo>
                <a:lnTo>
                  <a:pt x="1868362" y="3199824"/>
                </a:lnTo>
                <a:lnTo>
                  <a:pt x="1016832" y="3199824"/>
                </a:lnTo>
                <a:cubicBezTo>
                  <a:pt x="1020041" y="3213488"/>
                  <a:pt x="1021088" y="3227641"/>
                  <a:pt x="1021088" y="3242039"/>
                </a:cubicBezTo>
                <a:cubicBezTo>
                  <a:pt x="1021088" y="3402542"/>
                  <a:pt x="890974" y="3532656"/>
                  <a:pt x="730471" y="3532656"/>
                </a:cubicBezTo>
                <a:cubicBezTo>
                  <a:pt x="569968" y="3532656"/>
                  <a:pt x="439854" y="3402542"/>
                  <a:pt x="439854" y="3242039"/>
                </a:cubicBezTo>
                <a:cubicBezTo>
                  <a:pt x="439854" y="3081536"/>
                  <a:pt x="569968" y="2951422"/>
                  <a:pt x="730471" y="2951422"/>
                </a:cubicBezTo>
                <a:lnTo>
                  <a:pt x="755059" y="2953901"/>
                </a:lnTo>
                <a:lnTo>
                  <a:pt x="755059" y="2951422"/>
                </a:lnTo>
                <a:lnTo>
                  <a:pt x="2059249" y="2951422"/>
                </a:lnTo>
                <a:lnTo>
                  <a:pt x="2342189" y="2280533"/>
                </a:lnTo>
                <a:lnTo>
                  <a:pt x="568448" y="2280533"/>
                </a:lnTo>
                <a:lnTo>
                  <a:pt x="568448" y="2279626"/>
                </a:lnTo>
                <a:lnTo>
                  <a:pt x="516172" y="2279626"/>
                </a:lnTo>
                <a:lnTo>
                  <a:pt x="95370" y="1183599"/>
                </a:lnTo>
                <a:lnTo>
                  <a:pt x="82280" y="1183599"/>
                </a:lnTo>
                <a:lnTo>
                  <a:pt x="82280" y="1149505"/>
                </a:lnTo>
                <a:lnTo>
                  <a:pt x="0" y="935197"/>
                </a:lnTo>
                <a:lnTo>
                  <a:pt x="82280" y="935197"/>
                </a:lnTo>
                <a:lnTo>
                  <a:pt x="275916" y="935197"/>
                </a:lnTo>
                <a:lnTo>
                  <a:pt x="2909569" y="935197"/>
                </a:lnTo>
                <a:lnTo>
                  <a:pt x="3297651" y="15001"/>
                </a:lnTo>
                <a:lnTo>
                  <a:pt x="3322640" y="15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Diagonal Stripe 18">
            <a:extLst>
              <a:ext uri="{FF2B5EF4-FFF2-40B4-BE49-F238E27FC236}">
                <a16:creationId xmlns:a16="http://schemas.microsoft.com/office/drawing/2014/main" id="{D886AE9F-9285-4CA9-8800-B57C8C39E4C4}"/>
              </a:ext>
            </a:extLst>
          </p:cNvPr>
          <p:cNvSpPr>
            <a:spLocks noChangeAspect="1"/>
          </p:cNvSpPr>
          <p:nvPr/>
        </p:nvSpPr>
        <p:spPr>
          <a:xfrm rot="2848566">
            <a:off x="1320671" y="1842485"/>
            <a:ext cx="924907" cy="923531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5" name="Group 34">
            <a:extLst>
              <a:ext uri="{FF2B5EF4-FFF2-40B4-BE49-F238E27FC236}">
                <a16:creationId xmlns:a16="http://schemas.microsoft.com/office/drawing/2014/main" id="{A7DA4615-8037-484A-ABD9-AD7E97B9C1B7}"/>
              </a:ext>
            </a:extLst>
          </p:cNvPr>
          <p:cNvGrpSpPr/>
          <p:nvPr/>
        </p:nvGrpSpPr>
        <p:grpSpPr>
          <a:xfrm>
            <a:off x="2699297" y="2787254"/>
            <a:ext cx="4412587" cy="890327"/>
            <a:chOff x="2079598" y="4257726"/>
            <a:chExt cx="2262901" cy="89032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884F7B-8630-4B11-8AB1-E436CB23862D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E6CA23-4C96-4410-B6E9-2AD65A8632D7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8040B57-0627-45EE-8323-78790A1178F6}"/>
              </a:ext>
            </a:extLst>
          </p:cNvPr>
          <p:cNvSpPr txBox="1"/>
          <p:nvPr/>
        </p:nvSpPr>
        <p:spPr>
          <a:xfrm>
            <a:off x="2699297" y="181989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0" name="Isosceles Triangle 20">
            <a:extLst>
              <a:ext uri="{FF2B5EF4-FFF2-40B4-BE49-F238E27FC236}">
                <a16:creationId xmlns:a16="http://schemas.microsoft.com/office/drawing/2014/main" id="{E03E98A9-16EF-498E-AD87-FD9CA4DB7911}"/>
              </a:ext>
            </a:extLst>
          </p:cNvPr>
          <p:cNvSpPr>
            <a:spLocks noChangeAspect="1"/>
          </p:cNvSpPr>
          <p:nvPr/>
        </p:nvSpPr>
        <p:spPr>
          <a:xfrm rot="8201235">
            <a:off x="10403604" y="4317194"/>
            <a:ext cx="391806" cy="432000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E3A41C82-35AF-4AE0-880F-45B6E644BF11}"/>
              </a:ext>
            </a:extLst>
          </p:cNvPr>
          <p:cNvSpPr>
            <a:spLocks noChangeAspect="1"/>
          </p:cNvSpPr>
          <p:nvPr/>
        </p:nvSpPr>
        <p:spPr>
          <a:xfrm rot="20700000">
            <a:off x="7508936" y="3016332"/>
            <a:ext cx="360000" cy="29243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Round Same Side Corner Rectangle 2">
            <a:extLst>
              <a:ext uri="{FF2B5EF4-FFF2-40B4-BE49-F238E27FC236}">
                <a16:creationId xmlns:a16="http://schemas.microsoft.com/office/drawing/2014/main" id="{2D00FADA-8B0C-4BA0-AEB9-53E8748CC6EE}"/>
              </a:ext>
            </a:extLst>
          </p:cNvPr>
          <p:cNvSpPr/>
          <p:nvPr/>
        </p:nvSpPr>
        <p:spPr>
          <a:xfrm rot="5400000" flipH="1">
            <a:off x="10400458" y="297472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87892" h="3786923">
                <a:moveTo>
                  <a:pt x="2574092" y="3411971"/>
                </a:moveTo>
                <a:cubicBezTo>
                  <a:pt x="2577477" y="3551838"/>
                  <a:pt x="2489596" y="3681234"/>
                  <a:pt x="2347458" y="3745664"/>
                </a:cubicBezTo>
                <a:cubicBezTo>
                  <a:pt x="2228355" y="3799653"/>
                  <a:pt x="2086904" y="3800713"/>
                  <a:pt x="1966757" y="3748519"/>
                </a:cubicBezTo>
                <a:cubicBezTo>
                  <a:pt x="1823914" y="3686464"/>
                  <a:pt x="1733597" y="3559106"/>
                  <a:pt x="1733597" y="3419734"/>
                </a:cubicBezTo>
                <a:cubicBezTo>
                  <a:pt x="2013762" y="3417146"/>
                  <a:pt x="2293927" y="3414559"/>
                  <a:pt x="2574092" y="3411971"/>
                </a:cubicBezTo>
                <a:close/>
                <a:moveTo>
                  <a:pt x="2574187" y="367189"/>
                </a:moveTo>
                <a:cubicBezTo>
                  <a:pt x="2294022" y="369777"/>
                  <a:pt x="2013857" y="372364"/>
                  <a:pt x="1733692" y="374952"/>
                </a:cubicBezTo>
                <a:cubicBezTo>
                  <a:pt x="1730307" y="235085"/>
                  <a:pt x="1818188" y="105689"/>
                  <a:pt x="1960326" y="41259"/>
                </a:cubicBezTo>
                <a:cubicBezTo>
                  <a:pt x="2079429" y="-12730"/>
                  <a:pt x="2220880" y="-13790"/>
                  <a:pt x="2341027" y="38404"/>
                </a:cubicBezTo>
                <a:cubicBezTo>
                  <a:pt x="2483870" y="100459"/>
                  <a:pt x="2574187" y="227817"/>
                  <a:pt x="2574187" y="367189"/>
                </a:cubicBezTo>
                <a:close/>
                <a:moveTo>
                  <a:pt x="2688290" y="635445"/>
                </a:moveTo>
                <a:lnTo>
                  <a:pt x="2688290" y="1612884"/>
                </a:lnTo>
                <a:lnTo>
                  <a:pt x="1619492" y="1612884"/>
                </a:lnTo>
                <a:lnTo>
                  <a:pt x="1619492" y="1396859"/>
                </a:lnTo>
                <a:lnTo>
                  <a:pt x="201708" y="1396859"/>
                </a:lnTo>
                <a:cubicBezTo>
                  <a:pt x="90308" y="1396859"/>
                  <a:pt x="0" y="1306551"/>
                  <a:pt x="0" y="1195151"/>
                </a:cubicBezTo>
                <a:lnTo>
                  <a:pt x="0" y="907003"/>
                </a:lnTo>
                <a:cubicBezTo>
                  <a:pt x="0" y="795603"/>
                  <a:pt x="90308" y="705295"/>
                  <a:pt x="201708" y="705295"/>
                </a:cubicBezTo>
                <a:lnTo>
                  <a:pt x="1619492" y="705295"/>
                </a:lnTo>
                <a:lnTo>
                  <a:pt x="1619492" y="635445"/>
                </a:lnTo>
                <a:cubicBezTo>
                  <a:pt x="1619492" y="537063"/>
                  <a:pt x="1699247" y="457308"/>
                  <a:pt x="1797629" y="457308"/>
                </a:cubicBezTo>
                <a:lnTo>
                  <a:pt x="2510153" y="457308"/>
                </a:lnTo>
                <a:cubicBezTo>
                  <a:pt x="2608535" y="457308"/>
                  <a:pt x="2688290" y="537063"/>
                  <a:pt x="2688290" y="635445"/>
                </a:cubicBezTo>
                <a:close/>
                <a:moveTo>
                  <a:pt x="3177333" y="2901044"/>
                </a:moveTo>
                <a:lnTo>
                  <a:pt x="1130451" y="2901044"/>
                </a:lnTo>
                <a:cubicBezTo>
                  <a:pt x="1350134" y="2526253"/>
                  <a:pt x="1481437" y="2165059"/>
                  <a:pt x="1605942" y="1684892"/>
                </a:cubicBezTo>
                <a:lnTo>
                  <a:pt x="2701842" y="1684892"/>
                </a:lnTo>
                <a:cubicBezTo>
                  <a:pt x="2809350" y="2117470"/>
                  <a:pt x="2933855" y="2516056"/>
                  <a:pt x="3177333" y="2901044"/>
                </a:cubicBezTo>
                <a:close/>
                <a:moveTo>
                  <a:pt x="3287892" y="3137537"/>
                </a:moveTo>
                <a:lnTo>
                  <a:pt x="3287892" y="3248909"/>
                </a:lnTo>
                <a:cubicBezTo>
                  <a:pt x="3287892" y="3295849"/>
                  <a:pt x="3249839" y="3333902"/>
                  <a:pt x="3202899" y="3333902"/>
                </a:cubicBezTo>
                <a:lnTo>
                  <a:pt x="1104885" y="3333902"/>
                </a:lnTo>
                <a:cubicBezTo>
                  <a:pt x="1057945" y="3333902"/>
                  <a:pt x="1019892" y="3295849"/>
                  <a:pt x="1019892" y="3248909"/>
                </a:cubicBezTo>
                <a:lnTo>
                  <a:pt x="1019892" y="3137537"/>
                </a:lnTo>
                <a:cubicBezTo>
                  <a:pt x="1019892" y="3090597"/>
                  <a:pt x="1057945" y="3052544"/>
                  <a:pt x="1104885" y="3052544"/>
                </a:cubicBezTo>
                <a:lnTo>
                  <a:pt x="3202899" y="3052544"/>
                </a:lnTo>
                <a:cubicBezTo>
                  <a:pt x="3249839" y="3052544"/>
                  <a:pt x="3287892" y="3090597"/>
                  <a:pt x="3287892" y="3137537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Trapezoid 6">
            <a:extLst>
              <a:ext uri="{FF2B5EF4-FFF2-40B4-BE49-F238E27FC236}">
                <a16:creationId xmlns:a16="http://schemas.microsoft.com/office/drawing/2014/main" id="{FB714A4D-3734-42D6-B605-A60CF2BC6BF0}"/>
              </a:ext>
            </a:extLst>
          </p:cNvPr>
          <p:cNvSpPr>
            <a:spLocks/>
          </p:cNvSpPr>
          <p:nvPr/>
        </p:nvSpPr>
        <p:spPr>
          <a:xfrm>
            <a:off x="10666073" y="3760781"/>
            <a:ext cx="261201" cy="261201"/>
          </a:xfrm>
          <a:custGeom>
            <a:avLst/>
            <a:gdLst/>
            <a:ahLst/>
            <a:cxnLst/>
            <a:rect l="l" t="t" r="r" b="b"/>
            <a:pathLst>
              <a:path w="2801488" h="2964099">
                <a:moveTo>
                  <a:pt x="1393788" y="2251706"/>
                </a:moveTo>
                <a:cubicBezTo>
                  <a:pt x="1338380" y="2251706"/>
                  <a:pt x="1293463" y="2296623"/>
                  <a:pt x="1293463" y="2352031"/>
                </a:cubicBezTo>
                <a:cubicBezTo>
                  <a:pt x="1293463" y="2407439"/>
                  <a:pt x="1338380" y="2452356"/>
                  <a:pt x="1393788" y="2452356"/>
                </a:cubicBezTo>
                <a:cubicBezTo>
                  <a:pt x="1449196" y="2452356"/>
                  <a:pt x="1494113" y="2407439"/>
                  <a:pt x="1494113" y="2352031"/>
                </a:cubicBezTo>
                <a:cubicBezTo>
                  <a:pt x="1494113" y="2296623"/>
                  <a:pt x="1449196" y="2251706"/>
                  <a:pt x="1393788" y="2251706"/>
                </a:cubicBezTo>
                <a:close/>
                <a:moveTo>
                  <a:pt x="2189420" y="1936547"/>
                </a:moveTo>
                <a:cubicBezTo>
                  <a:pt x="1959955" y="1936547"/>
                  <a:pt x="1773936" y="2122566"/>
                  <a:pt x="1773936" y="2352031"/>
                </a:cubicBezTo>
                <a:cubicBezTo>
                  <a:pt x="1773936" y="2581496"/>
                  <a:pt x="1959955" y="2767515"/>
                  <a:pt x="2189420" y="2767515"/>
                </a:cubicBezTo>
                <a:cubicBezTo>
                  <a:pt x="2418885" y="2767515"/>
                  <a:pt x="2604904" y="2581496"/>
                  <a:pt x="2604904" y="2352031"/>
                </a:cubicBezTo>
                <a:cubicBezTo>
                  <a:pt x="2604904" y="2122566"/>
                  <a:pt x="2418885" y="1936547"/>
                  <a:pt x="2189420" y="1936547"/>
                </a:cubicBezTo>
                <a:close/>
                <a:moveTo>
                  <a:pt x="612068" y="1936547"/>
                </a:moveTo>
                <a:cubicBezTo>
                  <a:pt x="382603" y="1936547"/>
                  <a:pt x="196584" y="2122566"/>
                  <a:pt x="196584" y="2352031"/>
                </a:cubicBezTo>
                <a:cubicBezTo>
                  <a:pt x="196584" y="2581496"/>
                  <a:pt x="382603" y="2767515"/>
                  <a:pt x="612068" y="2767515"/>
                </a:cubicBezTo>
                <a:cubicBezTo>
                  <a:pt x="841533" y="2767515"/>
                  <a:pt x="1027552" y="2581496"/>
                  <a:pt x="1027552" y="2352031"/>
                </a:cubicBezTo>
                <a:cubicBezTo>
                  <a:pt x="1027552" y="2122566"/>
                  <a:pt x="841533" y="1936547"/>
                  <a:pt x="612068" y="1936547"/>
                </a:cubicBezTo>
                <a:close/>
                <a:moveTo>
                  <a:pt x="845776" y="315"/>
                </a:moveTo>
                <a:cubicBezTo>
                  <a:pt x="1032101" y="7965"/>
                  <a:pt x="1181399" y="153129"/>
                  <a:pt x="1195696" y="335717"/>
                </a:cubicBezTo>
                <a:lnTo>
                  <a:pt x="1198885" y="335806"/>
                </a:lnTo>
                <a:lnTo>
                  <a:pt x="1198706" y="366401"/>
                </a:lnTo>
                <a:cubicBezTo>
                  <a:pt x="1198883" y="367005"/>
                  <a:pt x="1198884" y="367612"/>
                  <a:pt x="1198884" y="368218"/>
                </a:cubicBezTo>
                <a:lnTo>
                  <a:pt x="1198695" y="368210"/>
                </a:lnTo>
                <a:lnTo>
                  <a:pt x="1197421" y="585651"/>
                </a:lnTo>
                <a:cubicBezTo>
                  <a:pt x="1245519" y="531733"/>
                  <a:pt x="1316597" y="499778"/>
                  <a:pt x="1394104" y="502960"/>
                </a:cubicBezTo>
                <a:cubicBezTo>
                  <a:pt x="1472998" y="506199"/>
                  <a:pt x="1542269" y="545176"/>
                  <a:pt x="1585751" y="604519"/>
                </a:cubicBezTo>
                <a:cubicBezTo>
                  <a:pt x="1585226" y="514948"/>
                  <a:pt x="1584701" y="425377"/>
                  <a:pt x="1584176" y="335806"/>
                </a:cubicBezTo>
                <a:lnTo>
                  <a:pt x="1585829" y="335760"/>
                </a:lnTo>
                <a:cubicBezTo>
                  <a:pt x="1602915" y="140060"/>
                  <a:pt x="1770945" y="-7755"/>
                  <a:pt x="1967493" y="315"/>
                </a:cubicBezTo>
                <a:cubicBezTo>
                  <a:pt x="2146853" y="7679"/>
                  <a:pt x="2291902" y="142468"/>
                  <a:pt x="2315427" y="315465"/>
                </a:cubicBezTo>
                <a:lnTo>
                  <a:pt x="2320109" y="315335"/>
                </a:lnTo>
                <a:lnTo>
                  <a:pt x="2729306" y="2069418"/>
                </a:lnTo>
                <a:cubicBezTo>
                  <a:pt x="2776307" y="2152970"/>
                  <a:pt x="2801488" y="2249560"/>
                  <a:pt x="2801488" y="2352031"/>
                </a:cubicBezTo>
                <a:cubicBezTo>
                  <a:pt x="2801488" y="2690067"/>
                  <a:pt x="2527456" y="2964099"/>
                  <a:pt x="2189420" y="2964099"/>
                </a:cubicBezTo>
                <a:cubicBezTo>
                  <a:pt x="1922036" y="2964099"/>
                  <a:pt x="1694697" y="2792645"/>
                  <a:pt x="1613824" y="2552817"/>
                </a:cubicBezTo>
                <a:cubicBezTo>
                  <a:pt x="1559905" y="2613347"/>
                  <a:pt x="1481232" y="2650901"/>
                  <a:pt x="1393788" y="2650901"/>
                </a:cubicBezTo>
                <a:cubicBezTo>
                  <a:pt x="1311973" y="2650901"/>
                  <a:pt x="1237837" y="2618027"/>
                  <a:pt x="1183996" y="2564635"/>
                </a:cubicBezTo>
                <a:cubicBezTo>
                  <a:pt x="1099341" y="2798210"/>
                  <a:pt x="875077" y="2964099"/>
                  <a:pt x="612068" y="2964099"/>
                </a:cubicBezTo>
                <a:cubicBezTo>
                  <a:pt x="274032" y="2964099"/>
                  <a:pt x="0" y="2690067"/>
                  <a:pt x="0" y="2352031"/>
                </a:cubicBezTo>
                <a:cubicBezTo>
                  <a:pt x="0" y="2288533"/>
                  <a:pt x="9669" y="2227293"/>
                  <a:pt x="30466" y="2170591"/>
                </a:cubicBezTo>
                <a:lnTo>
                  <a:pt x="30153" y="2170591"/>
                </a:lnTo>
                <a:lnTo>
                  <a:pt x="462952" y="315335"/>
                </a:lnTo>
                <a:lnTo>
                  <a:pt x="467801" y="315470"/>
                </a:lnTo>
                <a:cubicBezTo>
                  <a:pt x="493068" y="129842"/>
                  <a:pt x="656149" y="-7470"/>
                  <a:pt x="845776" y="315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Rounded Rectangle 24">
            <a:extLst>
              <a:ext uri="{FF2B5EF4-FFF2-40B4-BE49-F238E27FC236}">
                <a16:creationId xmlns:a16="http://schemas.microsoft.com/office/drawing/2014/main" id="{71CD6459-1C63-4D7C-8B6D-D744FA81BD00}"/>
              </a:ext>
            </a:extLst>
          </p:cNvPr>
          <p:cNvSpPr>
            <a:spLocks noChangeAspect="1"/>
          </p:cNvSpPr>
          <p:nvPr/>
        </p:nvSpPr>
        <p:spPr>
          <a:xfrm>
            <a:off x="7947195" y="2453667"/>
            <a:ext cx="360000" cy="278548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Isosceles Triangle 7">
            <a:extLst>
              <a:ext uri="{FF2B5EF4-FFF2-40B4-BE49-F238E27FC236}">
                <a16:creationId xmlns:a16="http://schemas.microsoft.com/office/drawing/2014/main" id="{FCE7E5F3-3915-4DDC-BBCE-F70A7467E7D4}"/>
              </a:ext>
            </a:extLst>
          </p:cNvPr>
          <p:cNvSpPr>
            <a:spLocks noChangeAspect="1"/>
          </p:cNvSpPr>
          <p:nvPr/>
        </p:nvSpPr>
        <p:spPr>
          <a:xfrm>
            <a:off x="8288639" y="5160650"/>
            <a:ext cx="360000" cy="250845"/>
          </a:xfrm>
          <a:custGeom>
            <a:avLst/>
            <a:gdLst/>
            <a:ahLst/>
            <a:cxnLst/>
            <a:rect l="l" t="t" r="r" b="b"/>
            <a:pathLst>
              <a:path w="3974643" h="2769493">
                <a:moveTo>
                  <a:pt x="2571683" y="1503312"/>
                </a:moveTo>
                <a:lnTo>
                  <a:pt x="3971139" y="2769493"/>
                </a:lnTo>
                <a:lnTo>
                  <a:pt x="11139" y="2769493"/>
                </a:lnTo>
                <a:lnTo>
                  <a:pt x="1379949" y="1519144"/>
                </a:lnTo>
                <a:lnTo>
                  <a:pt x="1958490" y="2051854"/>
                </a:lnTo>
                <a:close/>
                <a:moveTo>
                  <a:pt x="3937314" y="281663"/>
                </a:moveTo>
                <a:lnTo>
                  <a:pt x="3937314" y="2593551"/>
                </a:lnTo>
                <a:lnTo>
                  <a:pt x="2677314" y="1415127"/>
                </a:lnTo>
                <a:lnTo>
                  <a:pt x="2832378" y="1270103"/>
                </a:lnTo>
                <a:close/>
                <a:moveTo>
                  <a:pt x="0" y="248514"/>
                </a:moveTo>
                <a:lnTo>
                  <a:pt x="1254302" y="1403451"/>
                </a:lnTo>
                <a:lnTo>
                  <a:pt x="0" y="2576545"/>
                </a:lnTo>
                <a:close/>
                <a:moveTo>
                  <a:pt x="7636" y="0"/>
                </a:moveTo>
                <a:lnTo>
                  <a:pt x="3974643" y="0"/>
                </a:lnTo>
                <a:lnTo>
                  <a:pt x="1962498" y="1800000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6" name="Isosceles Triangle 2">
            <a:extLst>
              <a:ext uri="{FF2B5EF4-FFF2-40B4-BE49-F238E27FC236}">
                <a16:creationId xmlns:a16="http://schemas.microsoft.com/office/drawing/2014/main" id="{5DA03BEC-AC67-4A0C-A910-1F4C5F598F90}"/>
              </a:ext>
            </a:extLst>
          </p:cNvPr>
          <p:cNvSpPr>
            <a:spLocks/>
          </p:cNvSpPr>
          <p:nvPr/>
        </p:nvSpPr>
        <p:spPr>
          <a:xfrm rot="2498363">
            <a:off x="8669487" y="209022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860438" h="3938940">
                <a:moveTo>
                  <a:pt x="1862067" y="2433815"/>
                </a:moveTo>
                <a:lnTo>
                  <a:pt x="1970067" y="2433815"/>
                </a:lnTo>
                <a:lnTo>
                  <a:pt x="1970067" y="3362873"/>
                </a:lnTo>
                <a:lnTo>
                  <a:pt x="2004792" y="3362873"/>
                </a:lnTo>
                <a:lnTo>
                  <a:pt x="2004792" y="3650907"/>
                </a:lnTo>
                <a:cubicBezTo>
                  <a:pt x="2004792" y="3808349"/>
                  <a:pt x="1878374" y="3936619"/>
                  <a:pt x="1720949" y="3938909"/>
                </a:cubicBezTo>
                <a:cubicBezTo>
                  <a:pt x="1564029" y="3941192"/>
                  <a:pt x="1434265" y="3817458"/>
                  <a:pt x="1429045" y="3660794"/>
                </a:cubicBezTo>
                <a:lnTo>
                  <a:pt x="1428727" y="3660794"/>
                </a:lnTo>
                <a:lnTo>
                  <a:pt x="1428727" y="3588794"/>
                </a:lnTo>
                <a:cubicBezTo>
                  <a:pt x="1428727" y="3549029"/>
                  <a:pt x="1460962" y="3516794"/>
                  <a:pt x="1500727" y="3516794"/>
                </a:cubicBezTo>
                <a:lnTo>
                  <a:pt x="1536727" y="3516794"/>
                </a:lnTo>
                <a:cubicBezTo>
                  <a:pt x="1576492" y="3516794"/>
                  <a:pt x="1608727" y="3549029"/>
                  <a:pt x="1608727" y="3588794"/>
                </a:cubicBezTo>
                <a:lnTo>
                  <a:pt x="1608727" y="3654789"/>
                </a:lnTo>
                <a:cubicBezTo>
                  <a:pt x="1610687" y="3713589"/>
                  <a:pt x="1659418" y="3760001"/>
                  <a:pt x="1718334" y="3759144"/>
                </a:cubicBezTo>
                <a:cubicBezTo>
                  <a:pt x="1777498" y="3758284"/>
                  <a:pt x="1825008" y="3710077"/>
                  <a:pt x="1825008" y="3650907"/>
                </a:cubicBezTo>
                <a:lnTo>
                  <a:pt x="1824792" y="3650907"/>
                </a:lnTo>
                <a:lnTo>
                  <a:pt x="1824792" y="3362873"/>
                </a:lnTo>
                <a:lnTo>
                  <a:pt x="1862067" y="3362873"/>
                </a:lnTo>
                <a:close/>
                <a:moveTo>
                  <a:pt x="1963773" y="341826"/>
                </a:moveTo>
                <a:cubicBezTo>
                  <a:pt x="2603866" y="1105515"/>
                  <a:pt x="2803203" y="1464631"/>
                  <a:pt x="2867684" y="2396069"/>
                </a:cubicBezTo>
                <a:cubicBezTo>
                  <a:pt x="2523234" y="2107144"/>
                  <a:pt x="2324834" y="2107144"/>
                  <a:pt x="1967684" y="2396069"/>
                </a:cubicBezTo>
                <a:cubicBezTo>
                  <a:pt x="1966380" y="1713514"/>
                  <a:pt x="1965077" y="1024381"/>
                  <a:pt x="1963773" y="341826"/>
                </a:cubicBezTo>
                <a:close/>
                <a:moveTo>
                  <a:pt x="1882676" y="341826"/>
                </a:moveTo>
                <a:cubicBezTo>
                  <a:pt x="1881372" y="1024381"/>
                  <a:pt x="1880069" y="1713514"/>
                  <a:pt x="1878765" y="2396069"/>
                </a:cubicBezTo>
                <a:cubicBezTo>
                  <a:pt x="1521615" y="2107144"/>
                  <a:pt x="1323215" y="2107144"/>
                  <a:pt x="978765" y="2396069"/>
                </a:cubicBezTo>
                <a:cubicBezTo>
                  <a:pt x="1043246" y="1464631"/>
                  <a:pt x="1242583" y="1105515"/>
                  <a:pt x="1882676" y="341826"/>
                </a:cubicBezTo>
                <a:close/>
                <a:moveTo>
                  <a:pt x="2058573" y="335248"/>
                </a:moveTo>
                <a:cubicBezTo>
                  <a:pt x="3026489" y="598978"/>
                  <a:pt x="3714825" y="1273857"/>
                  <a:pt x="3860438" y="2396070"/>
                </a:cubicBezTo>
                <a:cubicBezTo>
                  <a:pt x="3515988" y="2107145"/>
                  <a:pt x="3317588" y="2107145"/>
                  <a:pt x="2960438" y="2396070"/>
                </a:cubicBezTo>
                <a:cubicBezTo>
                  <a:pt x="2910892" y="1313327"/>
                  <a:pt x="2647549" y="1036442"/>
                  <a:pt x="2058573" y="335248"/>
                </a:cubicBezTo>
                <a:close/>
                <a:moveTo>
                  <a:pt x="1801865" y="335248"/>
                </a:moveTo>
                <a:cubicBezTo>
                  <a:pt x="1212889" y="1036442"/>
                  <a:pt x="949546" y="1313327"/>
                  <a:pt x="900000" y="2396070"/>
                </a:cubicBezTo>
                <a:cubicBezTo>
                  <a:pt x="542850" y="2107145"/>
                  <a:pt x="344450" y="2107145"/>
                  <a:pt x="0" y="2396070"/>
                </a:cubicBezTo>
                <a:cubicBezTo>
                  <a:pt x="145613" y="1273857"/>
                  <a:pt x="833949" y="598978"/>
                  <a:pt x="1801865" y="335248"/>
                </a:cubicBezTo>
                <a:close/>
                <a:moveTo>
                  <a:pt x="1902679" y="0"/>
                </a:moveTo>
                <a:lnTo>
                  <a:pt x="1929455" y="0"/>
                </a:lnTo>
                <a:lnTo>
                  <a:pt x="1970067" y="288000"/>
                </a:lnTo>
                <a:lnTo>
                  <a:pt x="1862067" y="288000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Rounded Rectangle 2">
            <a:extLst>
              <a:ext uri="{FF2B5EF4-FFF2-40B4-BE49-F238E27FC236}">
                <a16:creationId xmlns:a16="http://schemas.microsoft.com/office/drawing/2014/main" id="{1EA3DD7A-67C3-4CBB-9C17-D887220A8195}"/>
              </a:ext>
            </a:extLst>
          </p:cNvPr>
          <p:cNvSpPr/>
          <p:nvPr/>
        </p:nvSpPr>
        <p:spPr>
          <a:xfrm rot="18900000">
            <a:off x="9765630" y="2121815"/>
            <a:ext cx="121708" cy="460964"/>
          </a:xfrm>
          <a:custGeom>
            <a:avLst/>
            <a:gdLst/>
            <a:ahLst/>
            <a:cxnLst/>
            <a:rect l="l" t="t" r="r" b="b"/>
            <a:pathLst>
              <a:path w="1323851" h="5014044">
                <a:moveTo>
                  <a:pt x="797140" y="4503940"/>
                </a:moveTo>
                <a:cubicBezTo>
                  <a:pt x="732770" y="4439570"/>
                  <a:pt x="628407" y="4439570"/>
                  <a:pt x="564037" y="4503940"/>
                </a:cubicBezTo>
                <a:cubicBezTo>
                  <a:pt x="499667" y="4568310"/>
                  <a:pt x="499667" y="4672672"/>
                  <a:pt x="564037" y="4737042"/>
                </a:cubicBezTo>
                <a:cubicBezTo>
                  <a:pt x="628407" y="4801412"/>
                  <a:pt x="732770" y="4801413"/>
                  <a:pt x="797140" y="4737043"/>
                </a:cubicBezTo>
                <a:cubicBezTo>
                  <a:pt x="861510" y="4672673"/>
                  <a:pt x="861510" y="4568310"/>
                  <a:pt x="797140" y="4503940"/>
                </a:cubicBezTo>
                <a:close/>
                <a:moveTo>
                  <a:pt x="1019859" y="4396571"/>
                </a:moveTo>
                <a:lnTo>
                  <a:pt x="1019859" y="4844408"/>
                </a:lnTo>
                <a:lnTo>
                  <a:pt x="680589" y="5014044"/>
                </a:lnTo>
                <a:lnTo>
                  <a:pt x="341319" y="4844409"/>
                </a:lnTo>
                <a:lnTo>
                  <a:pt x="341319" y="4396572"/>
                </a:lnTo>
                <a:lnTo>
                  <a:pt x="680589" y="4226937"/>
                </a:lnTo>
                <a:close/>
                <a:moveTo>
                  <a:pt x="800624" y="237293"/>
                </a:moveTo>
                <a:cubicBezTo>
                  <a:pt x="730322" y="166991"/>
                  <a:pt x="616339" y="166991"/>
                  <a:pt x="546037" y="237293"/>
                </a:cubicBezTo>
                <a:cubicBezTo>
                  <a:pt x="475735" y="307595"/>
                  <a:pt x="475735" y="421577"/>
                  <a:pt x="546037" y="491879"/>
                </a:cubicBezTo>
                <a:cubicBezTo>
                  <a:pt x="616339" y="562181"/>
                  <a:pt x="730322" y="562181"/>
                  <a:pt x="800624" y="491879"/>
                </a:cubicBezTo>
                <a:cubicBezTo>
                  <a:pt x="870926" y="421577"/>
                  <a:pt x="870926" y="307595"/>
                  <a:pt x="800624" y="237293"/>
                </a:cubicBezTo>
                <a:close/>
                <a:moveTo>
                  <a:pt x="1079384" y="68015"/>
                </a:moveTo>
                <a:cubicBezTo>
                  <a:pt x="1121407" y="110039"/>
                  <a:pt x="1147399" y="168093"/>
                  <a:pt x="1147399" y="232219"/>
                </a:cubicBezTo>
                <a:cubicBezTo>
                  <a:pt x="1147399" y="1159793"/>
                  <a:pt x="1034554" y="2087367"/>
                  <a:pt x="1023948" y="3014957"/>
                </a:cubicBezTo>
                <a:cubicBezTo>
                  <a:pt x="1133082" y="3060182"/>
                  <a:pt x="1235152" y="3127360"/>
                  <a:pt x="1323851" y="3216059"/>
                </a:cubicBezTo>
                <a:cubicBezTo>
                  <a:pt x="1689423" y="3581630"/>
                  <a:pt x="1689423" y="4174338"/>
                  <a:pt x="1323851" y="4539910"/>
                </a:cubicBezTo>
                <a:cubicBezTo>
                  <a:pt x="1261218" y="4602543"/>
                  <a:pt x="1191917" y="4654446"/>
                  <a:pt x="1117803" y="4694845"/>
                </a:cubicBezTo>
                <a:lnTo>
                  <a:pt x="1117303" y="3872699"/>
                </a:lnTo>
                <a:lnTo>
                  <a:pt x="684319" y="3565900"/>
                </a:lnTo>
                <a:lnTo>
                  <a:pt x="251709" y="3873225"/>
                </a:lnTo>
                <a:lnTo>
                  <a:pt x="252223" y="4718882"/>
                </a:lnTo>
                <a:cubicBezTo>
                  <a:pt x="160837" y="4675423"/>
                  <a:pt x="75567" y="4615476"/>
                  <a:pt x="0" y="4539910"/>
                </a:cubicBezTo>
                <a:cubicBezTo>
                  <a:pt x="-365571" y="4174338"/>
                  <a:pt x="-365571" y="3581630"/>
                  <a:pt x="0" y="3216059"/>
                </a:cubicBezTo>
                <a:cubicBezTo>
                  <a:pt x="100968" y="3115091"/>
                  <a:pt x="219261" y="3042010"/>
                  <a:pt x="345675" y="2997831"/>
                </a:cubicBezTo>
                <a:lnTo>
                  <a:pt x="211295" y="232219"/>
                </a:lnTo>
                <a:cubicBezTo>
                  <a:pt x="211295" y="103968"/>
                  <a:pt x="315263" y="0"/>
                  <a:pt x="443514" y="0"/>
                </a:cubicBezTo>
                <a:lnTo>
                  <a:pt x="915180" y="0"/>
                </a:lnTo>
                <a:cubicBezTo>
                  <a:pt x="979305" y="0"/>
                  <a:pt x="1037360" y="25992"/>
                  <a:pt x="1079384" y="68015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9ECCDAB9-8C69-41DE-9FE9-199803DC0D28}"/>
              </a:ext>
            </a:extLst>
          </p:cNvPr>
          <p:cNvSpPr/>
          <p:nvPr/>
        </p:nvSpPr>
        <p:spPr>
          <a:xfrm rot="13500000">
            <a:off x="9132787" y="5267316"/>
            <a:ext cx="65631" cy="460327"/>
          </a:xfrm>
          <a:custGeom>
            <a:avLst/>
            <a:gdLst>
              <a:gd name="connsiteX0" fmla="*/ 42919 w 65631"/>
              <a:gd name="connsiteY0" fmla="*/ 215685 h 460327"/>
              <a:gd name="connsiteX1" fmla="*/ 22708 w 65631"/>
              <a:gd name="connsiteY1" fmla="*/ 215685 h 460327"/>
              <a:gd name="connsiteX2" fmla="*/ 0 w 65631"/>
              <a:gd name="connsiteY2" fmla="*/ 185855 h 460327"/>
              <a:gd name="connsiteX3" fmla="*/ 3 w 65631"/>
              <a:gd name="connsiteY3" fmla="*/ 185856 h 460327"/>
              <a:gd name="connsiteX4" fmla="*/ 3 w 65631"/>
              <a:gd name="connsiteY4" fmla="*/ 32814 h 460327"/>
              <a:gd name="connsiteX5" fmla="*/ 32817 w 65631"/>
              <a:gd name="connsiteY5" fmla="*/ 0 h 460327"/>
              <a:gd name="connsiteX6" fmla="*/ 65631 w 65631"/>
              <a:gd name="connsiteY6" fmla="*/ 32814 h 460327"/>
              <a:gd name="connsiteX7" fmla="*/ 65631 w 65631"/>
              <a:gd name="connsiteY7" fmla="*/ 185856 h 460327"/>
              <a:gd name="connsiteX8" fmla="*/ 65626 w 65631"/>
              <a:gd name="connsiteY8" fmla="*/ 185856 h 460327"/>
              <a:gd name="connsiteX9" fmla="*/ 57234 w 65631"/>
              <a:gd name="connsiteY9" fmla="*/ 460327 h 460327"/>
              <a:gd name="connsiteX10" fmla="*/ 11300 w 65631"/>
              <a:gd name="connsiteY10" fmla="*/ 460327 h 460327"/>
              <a:gd name="connsiteX11" fmla="*/ 11300 w 65631"/>
              <a:gd name="connsiteY11" fmla="*/ 366559 h 460327"/>
              <a:gd name="connsiteX12" fmla="*/ 25452 w 65631"/>
              <a:gd name="connsiteY12" fmla="*/ 346112 h 460327"/>
              <a:gd name="connsiteX13" fmla="*/ 24960 w 65631"/>
              <a:gd name="connsiteY13" fmla="*/ 216553 h 460327"/>
              <a:gd name="connsiteX14" fmla="*/ 42858 w 65631"/>
              <a:gd name="connsiteY14" fmla="*/ 216553 h 460327"/>
              <a:gd name="connsiteX15" fmla="*/ 42366 w 65631"/>
              <a:gd name="connsiteY15" fmla="*/ 345621 h 460327"/>
              <a:gd name="connsiteX16" fmla="*/ 57234 w 65631"/>
              <a:gd name="connsiteY16" fmla="*/ 366559 h 46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631" h="460327">
                <a:moveTo>
                  <a:pt x="42919" y="215685"/>
                </a:moveTo>
                <a:lnTo>
                  <a:pt x="22708" y="215685"/>
                </a:lnTo>
                <a:lnTo>
                  <a:pt x="0" y="185855"/>
                </a:lnTo>
                <a:lnTo>
                  <a:pt x="3" y="185856"/>
                </a:lnTo>
                <a:lnTo>
                  <a:pt x="3" y="32814"/>
                </a:lnTo>
                <a:cubicBezTo>
                  <a:pt x="3" y="14690"/>
                  <a:pt x="14694" y="0"/>
                  <a:pt x="32817" y="0"/>
                </a:cubicBezTo>
                <a:cubicBezTo>
                  <a:pt x="50940" y="0"/>
                  <a:pt x="65631" y="14690"/>
                  <a:pt x="65631" y="32814"/>
                </a:cubicBezTo>
                <a:lnTo>
                  <a:pt x="65631" y="185856"/>
                </a:lnTo>
                <a:lnTo>
                  <a:pt x="65626" y="185856"/>
                </a:lnTo>
                <a:close/>
                <a:moveTo>
                  <a:pt x="57234" y="460327"/>
                </a:moveTo>
                <a:lnTo>
                  <a:pt x="11300" y="460327"/>
                </a:lnTo>
                <a:lnTo>
                  <a:pt x="11300" y="366559"/>
                </a:lnTo>
                <a:cubicBezTo>
                  <a:pt x="13577" y="349655"/>
                  <a:pt x="25635" y="358815"/>
                  <a:pt x="25452" y="346112"/>
                </a:cubicBezTo>
                <a:cubicBezTo>
                  <a:pt x="25288" y="302926"/>
                  <a:pt x="25124" y="259739"/>
                  <a:pt x="24960" y="216553"/>
                </a:cubicBezTo>
                <a:lnTo>
                  <a:pt x="42858" y="216553"/>
                </a:lnTo>
                <a:cubicBezTo>
                  <a:pt x="42694" y="259576"/>
                  <a:pt x="42530" y="302598"/>
                  <a:pt x="42366" y="345621"/>
                </a:cubicBezTo>
                <a:cubicBezTo>
                  <a:pt x="39843" y="359799"/>
                  <a:pt x="54756" y="347441"/>
                  <a:pt x="57234" y="366559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4AC12FA3-DF5A-4548-81C5-82A1EAAA2CF5}"/>
              </a:ext>
            </a:extLst>
          </p:cNvPr>
          <p:cNvSpPr>
            <a:spLocks noChangeAspect="1"/>
          </p:cNvSpPr>
          <p:nvPr/>
        </p:nvSpPr>
        <p:spPr>
          <a:xfrm>
            <a:off x="9826484" y="5133514"/>
            <a:ext cx="129930" cy="360000"/>
          </a:xfrm>
          <a:custGeom>
            <a:avLst/>
            <a:gdLst/>
            <a:ahLst/>
            <a:cxnLst/>
            <a:rect l="l" t="t" r="r" b="b"/>
            <a:pathLst>
              <a:path w="1397263" h="3871427">
                <a:moveTo>
                  <a:pt x="698631" y="1778701"/>
                </a:moveTo>
                <a:cubicBezTo>
                  <a:pt x="609151" y="1778701"/>
                  <a:pt x="536613" y="1851239"/>
                  <a:pt x="536613" y="1940719"/>
                </a:cubicBezTo>
                <a:cubicBezTo>
                  <a:pt x="536613" y="2030199"/>
                  <a:pt x="609151" y="2102737"/>
                  <a:pt x="698631" y="2102737"/>
                </a:cubicBezTo>
                <a:cubicBezTo>
                  <a:pt x="788111" y="2102737"/>
                  <a:pt x="860649" y="2030199"/>
                  <a:pt x="860649" y="1940719"/>
                </a:cubicBezTo>
                <a:cubicBezTo>
                  <a:pt x="860649" y="1851239"/>
                  <a:pt x="788111" y="1778701"/>
                  <a:pt x="698631" y="1778701"/>
                </a:cubicBezTo>
                <a:close/>
                <a:moveTo>
                  <a:pt x="999594" y="0"/>
                </a:moveTo>
                <a:lnTo>
                  <a:pt x="1321063" y="0"/>
                </a:lnTo>
                <a:lnTo>
                  <a:pt x="1390119" y="95250"/>
                </a:lnTo>
                <a:cubicBezTo>
                  <a:pt x="1392500" y="284956"/>
                  <a:pt x="1394882" y="474663"/>
                  <a:pt x="1397263" y="664369"/>
                </a:cubicBezTo>
                <a:lnTo>
                  <a:pt x="1256769" y="833438"/>
                </a:lnTo>
                <a:lnTo>
                  <a:pt x="921013" y="978694"/>
                </a:lnTo>
                <a:lnTo>
                  <a:pt x="913199" y="978651"/>
                </a:lnTo>
                <a:lnTo>
                  <a:pt x="913199" y="1700779"/>
                </a:lnTo>
                <a:cubicBezTo>
                  <a:pt x="979823" y="1759212"/>
                  <a:pt x="1021211" y="1845132"/>
                  <a:pt x="1021211" y="1940719"/>
                </a:cubicBezTo>
                <a:cubicBezTo>
                  <a:pt x="1021211" y="2036306"/>
                  <a:pt x="979823" y="2122226"/>
                  <a:pt x="913199" y="2180659"/>
                </a:cubicBezTo>
                <a:lnTo>
                  <a:pt x="913199" y="2896482"/>
                </a:lnTo>
                <a:lnTo>
                  <a:pt x="1238250" y="3021320"/>
                </a:lnTo>
                <a:lnTo>
                  <a:pt x="1390650" y="3199914"/>
                </a:lnTo>
                <a:lnTo>
                  <a:pt x="1393032" y="3764270"/>
                </a:lnTo>
                <a:lnTo>
                  <a:pt x="1316832" y="3869045"/>
                </a:lnTo>
                <a:lnTo>
                  <a:pt x="997744" y="3869045"/>
                </a:lnTo>
                <a:lnTo>
                  <a:pt x="995363" y="3276114"/>
                </a:lnTo>
                <a:lnTo>
                  <a:pt x="700088" y="3111808"/>
                </a:lnTo>
                <a:lnTo>
                  <a:pt x="409575" y="3288020"/>
                </a:lnTo>
                <a:lnTo>
                  <a:pt x="397669" y="3871427"/>
                </a:lnTo>
                <a:lnTo>
                  <a:pt x="76200" y="3871427"/>
                </a:lnTo>
                <a:lnTo>
                  <a:pt x="7144" y="3776177"/>
                </a:lnTo>
                <a:cubicBezTo>
                  <a:pt x="4763" y="3586471"/>
                  <a:pt x="2381" y="3396764"/>
                  <a:pt x="0" y="3207058"/>
                </a:cubicBezTo>
                <a:lnTo>
                  <a:pt x="140494" y="3037989"/>
                </a:lnTo>
                <a:lnTo>
                  <a:pt x="476250" y="2892733"/>
                </a:lnTo>
                <a:lnTo>
                  <a:pt x="481151" y="2892760"/>
                </a:lnTo>
                <a:lnTo>
                  <a:pt x="481151" y="2180659"/>
                </a:lnTo>
                <a:cubicBezTo>
                  <a:pt x="414527" y="2122226"/>
                  <a:pt x="373139" y="2036306"/>
                  <a:pt x="373139" y="1940719"/>
                </a:cubicBezTo>
                <a:cubicBezTo>
                  <a:pt x="373139" y="1845132"/>
                  <a:pt x="414527" y="1759212"/>
                  <a:pt x="481151" y="1700779"/>
                </a:cubicBezTo>
                <a:lnTo>
                  <a:pt x="481151" y="973827"/>
                </a:lnTo>
                <a:lnTo>
                  <a:pt x="159013" y="850107"/>
                </a:lnTo>
                <a:lnTo>
                  <a:pt x="6613" y="671513"/>
                </a:lnTo>
                <a:lnTo>
                  <a:pt x="4231" y="107157"/>
                </a:lnTo>
                <a:lnTo>
                  <a:pt x="80431" y="2382"/>
                </a:lnTo>
                <a:lnTo>
                  <a:pt x="399519" y="2382"/>
                </a:lnTo>
                <a:cubicBezTo>
                  <a:pt x="400313" y="198438"/>
                  <a:pt x="401106" y="396875"/>
                  <a:pt x="401900" y="595313"/>
                </a:cubicBezTo>
                <a:lnTo>
                  <a:pt x="697175" y="759619"/>
                </a:lnTo>
                <a:lnTo>
                  <a:pt x="987688" y="583407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0" name="Isosceles Triangle 23">
            <a:extLst>
              <a:ext uri="{FF2B5EF4-FFF2-40B4-BE49-F238E27FC236}">
                <a16:creationId xmlns:a16="http://schemas.microsoft.com/office/drawing/2014/main" id="{2D78165C-222C-4710-8A30-AFB9BAFA6D09}"/>
              </a:ext>
            </a:extLst>
          </p:cNvPr>
          <p:cNvSpPr>
            <a:spLocks noChangeAspect="1"/>
          </p:cNvSpPr>
          <p:nvPr/>
        </p:nvSpPr>
        <p:spPr>
          <a:xfrm rot="10800000">
            <a:off x="10278333" y="2634225"/>
            <a:ext cx="289043" cy="321911"/>
          </a:xfrm>
          <a:custGeom>
            <a:avLst/>
            <a:gdLst/>
            <a:ahLst/>
            <a:cxnLst/>
            <a:rect l="l" t="t" r="r" b="b"/>
            <a:pathLst>
              <a:path w="3369757" h="3752953">
                <a:moveTo>
                  <a:pt x="3369757" y="3752953"/>
                </a:moveTo>
                <a:lnTo>
                  <a:pt x="2458436" y="3752953"/>
                </a:lnTo>
                <a:lnTo>
                  <a:pt x="1684879" y="2471479"/>
                </a:lnTo>
                <a:lnTo>
                  <a:pt x="911321" y="3752953"/>
                </a:lnTo>
                <a:lnTo>
                  <a:pt x="0" y="3752953"/>
                </a:lnTo>
                <a:lnTo>
                  <a:pt x="962779" y="2158018"/>
                </a:lnTo>
                <a:lnTo>
                  <a:pt x="164866" y="2158018"/>
                </a:lnTo>
                <a:lnTo>
                  <a:pt x="164866" y="1449998"/>
                </a:lnTo>
                <a:lnTo>
                  <a:pt x="1199503" y="1449998"/>
                </a:lnTo>
                <a:lnTo>
                  <a:pt x="1199503" y="1349401"/>
                </a:lnTo>
                <a:lnTo>
                  <a:pt x="164862" y="1349401"/>
                </a:lnTo>
                <a:lnTo>
                  <a:pt x="164862" y="641379"/>
                </a:lnTo>
                <a:lnTo>
                  <a:pt x="1199503" y="641379"/>
                </a:lnTo>
                <a:lnTo>
                  <a:pt x="1199503" y="0"/>
                </a:lnTo>
                <a:lnTo>
                  <a:pt x="2170259" y="0"/>
                </a:lnTo>
                <a:lnTo>
                  <a:pt x="2170259" y="641379"/>
                </a:lnTo>
                <a:lnTo>
                  <a:pt x="3204902" y="641379"/>
                </a:lnTo>
                <a:lnTo>
                  <a:pt x="3204902" y="1349401"/>
                </a:lnTo>
                <a:lnTo>
                  <a:pt x="2170259" y="1349401"/>
                </a:lnTo>
                <a:lnTo>
                  <a:pt x="2170259" y="1449998"/>
                </a:lnTo>
                <a:lnTo>
                  <a:pt x="3204906" y="1449998"/>
                </a:lnTo>
                <a:lnTo>
                  <a:pt x="3204906" y="2158018"/>
                </a:lnTo>
                <a:lnTo>
                  <a:pt x="2406979" y="2158018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Block Arc 19">
            <a:extLst>
              <a:ext uri="{FF2B5EF4-FFF2-40B4-BE49-F238E27FC236}">
                <a16:creationId xmlns:a16="http://schemas.microsoft.com/office/drawing/2014/main" id="{CC11D1FE-F010-49EC-80F4-4F387AB56AF0}"/>
              </a:ext>
            </a:extLst>
          </p:cNvPr>
          <p:cNvSpPr>
            <a:spLocks noChangeAspect="1"/>
          </p:cNvSpPr>
          <p:nvPr/>
        </p:nvSpPr>
        <p:spPr>
          <a:xfrm rot="16200000">
            <a:off x="8302048" y="2198846"/>
            <a:ext cx="317666" cy="321911"/>
          </a:xfrm>
          <a:custGeom>
            <a:avLst/>
            <a:gdLst/>
            <a:ahLst/>
            <a:cxnLst/>
            <a:rect l="l" t="t" r="r" b="b"/>
            <a:pathLst>
              <a:path w="3888432" h="3940389">
                <a:moveTo>
                  <a:pt x="3886477" y="2596624"/>
                </a:moveTo>
                <a:cubicBezTo>
                  <a:pt x="3863903" y="3099396"/>
                  <a:pt x="3646450" y="3585439"/>
                  <a:pt x="3260784" y="3940389"/>
                </a:cubicBezTo>
                <a:lnTo>
                  <a:pt x="2740134" y="3374682"/>
                </a:lnTo>
                <a:cubicBezTo>
                  <a:pt x="3095411" y="3047701"/>
                  <a:pt x="3214561" y="2536699"/>
                  <a:pt x="3040544" y="2086301"/>
                </a:cubicBezTo>
                <a:cubicBezTo>
                  <a:pt x="2946224" y="1842179"/>
                  <a:pt x="2776177" y="1642784"/>
                  <a:pt x="2561820" y="1513267"/>
                </a:cubicBezTo>
                <a:lnTo>
                  <a:pt x="2561820" y="2502838"/>
                </a:lnTo>
                <a:lnTo>
                  <a:pt x="1956545" y="2502838"/>
                </a:lnTo>
                <a:lnTo>
                  <a:pt x="1956545" y="1334980"/>
                </a:lnTo>
                <a:cubicBezTo>
                  <a:pt x="1955005" y="1334620"/>
                  <a:pt x="1953461" y="1334606"/>
                  <a:pt x="1951918" y="1334596"/>
                </a:cubicBezTo>
                <a:cubicBezTo>
                  <a:pt x="1865937" y="1334033"/>
                  <a:pt x="1781451" y="1342845"/>
                  <a:pt x="1700312" y="1363399"/>
                </a:cubicBezTo>
                <a:lnTo>
                  <a:pt x="1700312" y="2502838"/>
                </a:lnTo>
                <a:lnTo>
                  <a:pt x="1095037" y="2502838"/>
                </a:lnTo>
                <a:lnTo>
                  <a:pt x="1095037" y="1701931"/>
                </a:lnTo>
                <a:cubicBezTo>
                  <a:pt x="992004" y="1805496"/>
                  <a:pt x="910118" y="1931035"/>
                  <a:pt x="853532" y="2071968"/>
                </a:cubicBezTo>
                <a:cubicBezTo>
                  <a:pt x="673626" y="2520045"/>
                  <a:pt x="786067" y="3032565"/>
                  <a:pt x="1137028" y="3364176"/>
                </a:cubicBezTo>
                <a:lnTo>
                  <a:pt x="609006" y="3923009"/>
                </a:lnTo>
                <a:cubicBezTo>
                  <a:pt x="28464" y="3374477"/>
                  <a:pt x="-157531" y="2526691"/>
                  <a:pt x="140060" y="1785506"/>
                </a:cubicBezTo>
                <a:cubicBezTo>
                  <a:pt x="323894" y="1327647"/>
                  <a:pt x="669158" y="968018"/>
                  <a:pt x="1095037" y="762253"/>
                </a:cubicBezTo>
                <a:lnTo>
                  <a:pt x="1095037" y="0"/>
                </a:lnTo>
                <a:lnTo>
                  <a:pt x="1700312" y="0"/>
                </a:lnTo>
                <a:lnTo>
                  <a:pt x="1700312" y="583614"/>
                </a:lnTo>
                <a:lnTo>
                  <a:pt x="1956545" y="565812"/>
                </a:lnTo>
                <a:lnTo>
                  <a:pt x="1956545" y="0"/>
                </a:lnTo>
                <a:lnTo>
                  <a:pt x="2561820" y="0"/>
                </a:lnTo>
                <a:lnTo>
                  <a:pt x="2561820" y="668400"/>
                </a:lnTo>
                <a:cubicBezTo>
                  <a:pt x="3101312" y="847375"/>
                  <a:pt x="3545438" y="1259818"/>
                  <a:pt x="3757706" y="1809216"/>
                </a:cubicBezTo>
                <a:cubicBezTo>
                  <a:pt x="3829668" y="1995473"/>
                  <a:pt x="3871323" y="2187994"/>
                  <a:pt x="3884141" y="2380458"/>
                </a:cubicBezTo>
                <a:cubicBezTo>
                  <a:pt x="3888948" y="2452632"/>
                  <a:pt x="3889701" y="2524800"/>
                  <a:pt x="3886477" y="2596624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2" name="Rectangle 23">
            <a:extLst>
              <a:ext uri="{FF2B5EF4-FFF2-40B4-BE49-F238E27FC236}">
                <a16:creationId xmlns:a16="http://schemas.microsoft.com/office/drawing/2014/main" id="{D52080DA-87A5-4D60-8F4E-62A14D33DED2}"/>
              </a:ext>
            </a:extLst>
          </p:cNvPr>
          <p:cNvSpPr>
            <a:spLocks noChangeAspect="1"/>
          </p:cNvSpPr>
          <p:nvPr/>
        </p:nvSpPr>
        <p:spPr>
          <a:xfrm>
            <a:off x="7499097" y="3423005"/>
            <a:ext cx="264635" cy="321911"/>
          </a:xfrm>
          <a:custGeom>
            <a:avLst/>
            <a:gdLst/>
            <a:ahLst/>
            <a:cxnLst/>
            <a:rect l="l" t="t" r="r" b="b"/>
            <a:pathLst>
              <a:path w="3201962" h="3894964">
                <a:moveTo>
                  <a:pt x="230584" y="0"/>
                </a:moveTo>
                <a:lnTo>
                  <a:pt x="393650" y="0"/>
                </a:lnTo>
                <a:lnTo>
                  <a:pt x="806648" y="0"/>
                </a:lnTo>
                <a:lnTo>
                  <a:pt x="3201962" y="0"/>
                </a:lnTo>
                <a:lnTo>
                  <a:pt x="3201962" y="649007"/>
                </a:lnTo>
                <a:lnTo>
                  <a:pt x="806648" y="649007"/>
                </a:lnTo>
                <a:lnTo>
                  <a:pt x="806648" y="1720444"/>
                </a:lnTo>
                <a:lnTo>
                  <a:pt x="3017140" y="1720444"/>
                </a:lnTo>
                <a:lnTo>
                  <a:pt x="3017140" y="2369451"/>
                </a:lnTo>
                <a:lnTo>
                  <a:pt x="806648" y="2369451"/>
                </a:lnTo>
                <a:lnTo>
                  <a:pt x="806648" y="2584541"/>
                </a:lnTo>
                <a:lnTo>
                  <a:pt x="2169844" y="2584541"/>
                </a:lnTo>
                <a:lnTo>
                  <a:pt x="2169844" y="3125069"/>
                </a:lnTo>
                <a:lnTo>
                  <a:pt x="806648" y="3125069"/>
                </a:lnTo>
                <a:lnTo>
                  <a:pt x="806648" y="3894964"/>
                </a:lnTo>
                <a:lnTo>
                  <a:pt x="230584" y="3894964"/>
                </a:lnTo>
                <a:lnTo>
                  <a:pt x="230584" y="3125069"/>
                </a:lnTo>
                <a:lnTo>
                  <a:pt x="0" y="3125069"/>
                </a:lnTo>
                <a:lnTo>
                  <a:pt x="0" y="2584541"/>
                </a:lnTo>
                <a:lnTo>
                  <a:pt x="230584" y="2584541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Parallelogram 2">
            <a:extLst>
              <a:ext uri="{FF2B5EF4-FFF2-40B4-BE49-F238E27FC236}">
                <a16:creationId xmlns:a16="http://schemas.microsoft.com/office/drawing/2014/main" id="{79DC8326-E82C-48E3-93AC-D898F04D5E19}"/>
              </a:ext>
            </a:extLst>
          </p:cNvPr>
          <p:cNvSpPr>
            <a:spLocks noChangeAspect="1"/>
          </p:cNvSpPr>
          <p:nvPr/>
        </p:nvSpPr>
        <p:spPr>
          <a:xfrm>
            <a:off x="10620663" y="3369343"/>
            <a:ext cx="266321" cy="252678"/>
          </a:xfrm>
          <a:custGeom>
            <a:avLst/>
            <a:gdLst/>
            <a:ahLst/>
            <a:cxnLst/>
            <a:rect l="l" t="t" r="r" b="b"/>
            <a:pathLst>
              <a:path w="4176743" h="3358877">
                <a:moveTo>
                  <a:pt x="2861994" y="1951952"/>
                </a:moveTo>
                <a:lnTo>
                  <a:pt x="3012224" y="2510158"/>
                </a:lnTo>
                <a:lnTo>
                  <a:pt x="3162453" y="1951952"/>
                </a:lnTo>
                <a:close/>
                <a:moveTo>
                  <a:pt x="1014290" y="1951952"/>
                </a:moveTo>
                <a:lnTo>
                  <a:pt x="1164519" y="2510158"/>
                </a:lnTo>
                <a:lnTo>
                  <a:pt x="1314749" y="1951952"/>
                </a:lnTo>
                <a:close/>
                <a:moveTo>
                  <a:pt x="2685650" y="1296715"/>
                </a:moveTo>
                <a:lnTo>
                  <a:pt x="2764943" y="1591341"/>
                </a:lnTo>
                <a:lnTo>
                  <a:pt x="3259504" y="1591341"/>
                </a:lnTo>
                <a:lnTo>
                  <a:pt x="3338797" y="1296715"/>
                </a:lnTo>
                <a:close/>
                <a:moveTo>
                  <a:pt x="1980054" y="1296715"/>
                </a:moveTo>
                <a:lnTo>
                  <a:pt x="1900762" y="1591341"/>
                </a:lnTo>
                <a:lnTo>
                  <a:pt x="2275981" y="1591341"/>
                </a:lnTo>
                <a:lnTo>
                  <a:pt x="2196688" y="1296715"/>
                </a:lnTo>
                <a:close/>
                <a:moveTo>
                  <a:pt x="837946" y="1296715"/>
                </a:moveTo>
                <a:lnTo>
                  <a:pt x="917239" y="1591341"/>
                </a:lnTo>
                <a:lnTo>
                  <a:pt x="1411800" y="1591341"/>
                </a:lnTo>
                <a:lnTo>
                  <a:pt x="1491093" y="1296715"/>
                </a:lnTo>
                <a:close/>
                <a:moveTo>
                  <a:pt x="2088371" y="894245"/>
                </a:moveTo>
                <a:lnTo>
                  <a:pt x="2077106" y="936104"/>
                </a:lnTo>
                <a:lnTo>
                  <a:pt x="2099637" y="936104"/>
                </a:lnTo>
                <a:close/>
                <a:moveTo>
                  <a:pt x="0" y="0"/>
                </a:moveTo>
                <a:lnTo>
                  <a:pt x="488962" y="0"/>
                </a:lnTo>
                <a:lnTo>
                  <a:pt x="740895" y="936104"/>
                </a:lnTo>
                <a:lnTo>
                  <a:pt x="1588144" y="936104"/>
                </a:lnTo>
                <a:lnTo>
                  <a:pt x="1840077" y="0"/>
                </a:lnTo>
                <a:lnTo>
                  <a:pt x="1847704" y="0"/>
                </a:lnTo>
                <a:lnTo>
                  <a:pt x="2329039" y="0"/>
                </a:lnTo>
                <a:lnTo>
                  <a:pt x="2336666" y="0"/>
                </a:lnTo>
                <a:lnTo>
                  <a:pt x="2588599" y="936104"/>
                </a:lnTo>
                <a:lnTo>
                  <a:pt x="3435848" y="936104"/>
                </a:lnTo>
                <a:lnTo>
                  <a:pt x="3687781" y="0"/>
                </a:lnTo>
                <a:lnTo>
                  <a:pt x="4176743" y="0"/>
                </a:lnTo>
                <a:lnTo>
                  <a:pt x="3924810" y="936104"/>
                </a:lnTo>
                <a:lnTo>
                  <a:pt x="4176743" y="936104"/>
                </a:lnTo>
                <a:lnTo>
                  <a:pt x="4176743" y="1296715"/>
                </a:lnTo>
                <a:lnTo>
                  <a:pt x="3827759" y="1296715"/>
                </a:lnTo>
                <a:lnTo>
                  <a:pt x="3748466" y="1591341"/>
                </a:lnTo>
                <a:lnTo>
                  <a:pt x="4164351" y="1591341"/>
                </a:lnTo>
                <a:lnTo>
                  <a:pt x="4164351" y="1951952"/>
                </a:lnTo>
                <a:lnTo>
                  <a:pt x="3651415" y="1951952"/>
                </a:lnTo>
                <a:lnTo>
                  <a:pt x="3272770" y="3358877"/>
                </a:lnTo>
                <a:lnTo>
                  <a:pt x="3240639" y="3358877"/>
                </a:lnTo>
                <a:lnTo>
                  <a:pt x="2783808" y="3358877"/>
                </a:lnTo>
                <a:lnTo>
                  <a:pt x="2751677" y="3358877"/>
                </a:lnTo>
                <a:lnTo>
                  <a:pt x="2373032" y="1951952"/>
                </a:lnTo>
                <a:lnTo>
                  <a:pt x="1803711" y="1951952"/>
                </a:lnTo>
                <a:lnTo>
                  <a:pt x="1425066" y="3358877"/>
                </a:lnTo>
                <a:lnTo>
                  <a:pt x="1392935" y="3358877"/>
                </a:lnTo>
                <a:lnTo>
                  <a:pt x="936104" y="3358877"/>
                </a:lnTo>
                <a:lnTo>
                  <a:pt x="903973" y="3358877"/>
                </a:lnTo>
                <a:lnTo>
                  <a:pt x="525328" y="1951952"/>
                </a:lnTo>
                <a:lnTo>
                  <a:pt x="107120" y="1951952"/>
                </a:lnTo>
                <a:lnTo>
                  <a:pt x="107120" y="1591341"/>
                </a:lnTo>
                <a:lnTo>
                  <a:pt x="428277" y="1591341"/>
                </a:lnTo>
                <a:lnTo>
                  <a:pt x="348984" y="1296715"/>
                </a:lnTo>
                <a:lnTo>
                  <a:pt x="119512" y="1296715"/>
                </a:lnTo>
                <a:lnTo>
                  <a:pt x="119512" y="936104"/>
                </a:lnTo>
                <a:lnTo>
                  <a:pt x="251933" y="936104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Isosceles Triangle 33">
            <a:extLst>
              <a:ext uri="{FF2B5EF4-FFF2-40B4-BE49-F238E27FC236}">
                <a16:creationId xmlns:a16="http://schemas.microsoft.com/office/drawing/2014/main" id="{9A49F7EB-5AA2-41A9-9338-D45EC2DA4012}"/>
              </a:ext>
            </a:extLst>
          </p:cNvPr>
          <p:cNvSpPr>
            <a:spLocks/>
          </p:cNvSpPr>
          <p:nvPr/>
        </p:nvSpPr>
        <p:spPr>
          <a:xfrm rot="10800000">
            <a:off x="9027524" y="2062800"/>
            <a:ext cx="321911" cy="321911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4898C33D-62F3-4628-B1EE-3576AEEE6738}"/>
              </a:ext>
            </a:extLst>
          </p:cNvPr>
          <p:cNvSpPr>
            <a:spLocks/>
          </p:cNvSpPr>
          <p:nvPr/>
        </p:nvSpPr>
        <p:spPr>
          <a:xfrm>
            <a:off x="7966239" y="4900283"/>
            <a:ext cx="321911" cy="321911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2">
            <a:extLst>
              <a:ext uri="{FF2B5EF4-FFF2-40B4-BE49-F238E27FC236}">
                <a16:creationId xmlns:a16="http://schemas.microsoft.com/office/drawing/2014/main" id="{A115BD45-BCC5-4385-A089-95B982FE967B}"/>
              </a:ext>
            </a:extLst>
          </p:cNvPr>
          <p:cNvSpPr>
            <a:spLocks/>
          </p:cNvSpPr>
          <p:nvPr/>
        </p:nvSpPr>
        <p:spPr>
          <a:xfrm>
            <a:off x="8739188" y="5234064"/>
            <a:ext cx="321911" cy="321911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Rounded Rectangle 25">
            <a:extLst>
              <a:ext uri="{FF2B5EF4-FFF2-40B4-BE49-F238E27FC236}">
                <a16:creationId xmlns:a16="http://schemas.microsoft.com/office/drawing/2014/main" id="{1B31C81C-4DB2-4AA5-8A9E-4EF0AEE14CCA}"/>
              </a:ext>
            </a:extLst>
          </p:cNvPr>
          <p:cNvSpPr>
            <a:spLocks noChangeAspect="1"/>
          </p:cNvSpPr>
          <p:nvPr/>
        </p:nvSpPr>
        <p:spPr>
          <a:xfrm rot="1744853">
            <a:off x="7484389" y="4238838"/>
            <a:ext cx="333022" cy="354102"/>
          </a:xfrm>
          <a:custGeom>
            <a:avLst/>
            <a:gdLst/>
            <a:ahLst/>
            <a:cxnLst/>
            <a:rect l="l" t="t" r="r" b="b"/>
            <a:pathLst>
              <a:path w="3378473" h="3592322">
                <a:moveTo>
                  <a:pt x="1018094" y="2946028"/>
                </a:moveTo>
                <a:cubicBezTo>
                  <a:pt x="963419" y="2976436"/>
                  <a:pt x="943746" y="3045409"/>
                  <a:pt x="974154" y="3100084"/>
                </a:cubicBezTo>
                <a:cubicBezTo>
                  <a:pt x="1004562" y="3154759"/>
                  <a:pt x="1073534" y="3174431"/>
                  <a:pt x="1128209" y="3144023"/>
                </a:cubicBezTo>
                <a:lnTo>
                  <a:pt x="1992690" y="2663238"/>
                </a:lnTo>
                <a:cubicBezTo>
                  <a:pt x="2047365" y="2632830"/>
                  <a:pt x="2067037" y="2563857"/>
                  <a:pt x="2036630" y="2509182"/>
                </a:cubicBezTo>
                <a:lnTo>
                  <a:pt x="2036630" y="2509182"/>
                </a:lnTo>
                <a:cubicBezTo>
                  <a:pt x="2006223" y="2454507"/>
                  <a:pt x="1937250" y="2434834"/>
                  <a:pt x="1882575" y="2465242"/>
                </a:cubicBezTo>
                <a:close/>
                <a:moveTo>
                  <a:pt x="1509175" y="1968491"/>
                </a:moveTo>
                <a:cubicBezTo>
                  <a:pt x="1454500" y="1998899"/>
                  <a:pt x="1434828" y="2067872"/>
                  <a:pt x="1465236" y="2122547"/>
                </a:cubicBezTo>
                <a:cubicBezTo>
                  <a:pt x="1495644" y="2177222"/>
                  <a:pt x="1564616" y="2196894"/>
                  <a:pt x="1619291" y="2166486"/>
                </a:cubicBezTo>
                <a:lnTo>
                  <a:pt x="2483772" y="1685701"/>
                </a:lnTo>
                <a:cubicBezTo>
                  <a:pt x="2538447" y="1655293"/>
                  <a:pt x="2558119" y="1586320"/>
                  <a:pt x="2527711" y="1531645"/>
                </a:cubicBezTo>
                <a:lnTo>
                  <a:pt x="2527712" y="1531645"/>
                </a:lnTo>
                <a:cubicBezTo>
                  <a:pt x="2497304" y="1476970"/>
                  <a:pt x="2428332" y="1457297"/>
                  <a:pt x="2373656" y="1487705"/>
                </a:cubicBezTo>
                <a:close/>
                <a:moveTo>
                  <a:pt x="630422" y="2325257"/>
                </a:moveTo>
                <a:cubicBezTo>
                  <a:pt x="593643" y="2345712"/>
                  <a:pt x="580410" y="2392109"/>
                  <a:pt x="600865" y="2428888"/>
                </a:cubicBezTo>
                <a:lnTo>
                  <a:pt x="749009" y="2695261"/>
                </a:lnTo>
                <a:cubicBezTo>
                  <a:pt x="769465" y="2732041"/>
                  <a:pt x="815862" y="2745274"/>
                  <a:pt x="852641" y="2724819"/>
                </a:cubicBezTo>
                <a:lnTo>
                  <a:pt x="1159964" y="2553899"/>
                </a:lnTo>
                <a:cubicBezTo>
                  <a:pt x="1196743" y="2533444"/>
                  <a:pt x="1209977" y="2487047"/>
                  <a:pt x="1189521" y="2450268"/>
                </a:cubicBezTo>
                <a:lnTo>
                  <a:pt x="1041377" y="2183895"/>
                </a:lnTo>
                <a:cubicBezTo>
                  <a:pt x="1020921" y="2147116"/>
                  <a:pt x="974524" y="2133882"/>
                  <a:pt x="937745" y="2154338"/>
                </a:cubicBezTo>
                <a:close/>
                <a:moveTo>
                  <a:pt x="1306181" y="1603496"/>
                </a:moveTo>
                <a:cubicBezTo>
                  <a:pt x="1251506" y="1633904"/>
                  <a:pt x="1231834" y="1702877"/>
                  <a:pt x="1262242" y="1757552"/>
                </a:cubicBezTo>
                <a:cubicBezTo>
                  <a:pt x="1292649" y="1812226"/>
                  <a:pt x="1361622" y="1831898"/>
                  <a:pt x="1416297" y="1801490"/>
                </a:cubicBezTo>
                <a:lnTo>
                  <a:pt x="2280778" y="1320706"/>
                </a:lnTo>
                <a:cubicBezTo>
                  <a:pt x="2335453" y="1290298"/>
                  <a:pt x="2355125" y="1221325"/>
                  <a:pt x="2324717" y="1166650"/>
                </a:cubicBezTo>
                <a:lnTo>
                  <a:pt x="2324718" y="1166649"/>
                </a:lnTo>
                <a:cubicBezTo>
                  <a:pt x="2294310" y="1111974"/>
                  <a:pt x="2225337" y="1092302"/>
                  <a:pt x="2170662" y="1122710"/>
                </a:cubicBezTo>
                <a:close/>
                <a:moveTo>
                  <a:pt x="2616548" y="868567"/>
                </a:moveTo>
                <a:lnTo>
                  <a:pt x="3378473" y="868567"/>
                </a:lnTo>
                <a:lnTo>
                  <a:pt x="3378473" y="1559146"/>
                </a:lnTo>
                <a:cubicBezTo>
                  <a:pt x="3378473" y="1702688"/>
                  <a:pt x="3299888" y="1827875"/>
                  <a:pt x="3182538" y="1892525"/>
                </a:cubicBezTo>
                <a:lnTo>
                  <a:pt x="3170499" y="1864603"/>
                </a:lnTo>
                <a:close/>
                <a:moveTo>
                  <a:pt x="197868" y="1844807"/>
                </a:moveTo>
                <a:lnTo>
                  <a:pt x="2042125" y="819113"/>
                </a:lnTo>
                <a:cubicBezTo>
                  <a:pt x="2227878" y="715805"/>
                  <a:pt x="2462209" y="782640"/>
                  <a:pt x="2565518" y="968394"/>
                </a:cubicBezTo>
                <a:lnTo>
                  <a:pt x="3136275" y="1994648"/>
                </a:lnTo>
                <a:cubicBezTo>
                  <a:pt x="3239583" y="2180402"/>
                  <a:pt x="3172748" y="2414733"/>
                  <a:pt x="2986994" y="2518041"/>
                </a:cubicBezTo>
                <a:lnTo>
                  <a:pt x="1142737" y="3543736"/>
                </a:lnTo>
                <a:cubicBezTo>
                  <a:pt x="956983" y="3647044"/>
                  <a:pt x="722652" y="3580208"/>
                  <a:pt x="619344" y="3394455"/>
                </a:cubicBezTo>
                <a:lnTo>
                  <a:pt x="48586" y="2368200"/>
                </a:lnTo>
                <a:cubicBezTo>
                  <a:pt x="-54722" y="2182446"/>
                  <a:pt x="12114" y="1948115"/>
                  <a:pt x="197868" y="1844807"/>
                </a:cubicBezTo>
                <a:close/>
                <a:moveTo>
                  <a:pt x="498473" y="868567"/>
                </a:moveTo>
                <a:lnTo>
                  <a:pt x="1753598" y="868567"/>
                </a:lnTo>
                <a:lnTo>
                  <a:pt x="499185" y="1566216"/>
                </a:lnTo>
                <a:cubicBezTo>
                  <a:pt x="498494" y="1563872"/>
                  <a:pt x="498473" y="1561512"/>
                  <a:pt x="498473" y="1559146"/>
                </a:cubicBezTo>
                <a:close/>
                <a:moveTo>
                  <a:pt x="716476" y="37951"/>
                </a:moveTo>
                <a:cubicBezTo>
                  <a:pt x="766951" y="13629"/>
                  <a:pt x="823548" y="0"/>
                  <a:pt x="883327" y="0"/>
                </a:cubicBezTo>
                <a:lnTo>
                  <a:pt x="2993619" y="0"/>
                </a:lnTo>
                <a:cubicBezTo>
                  <a:pt x="3206168" y="0"/>
                  <a:pt x="3378473" y="172305"/>
                  <a:pt x="3378473" y="384854"/>
                </a:cubicBezTo>
                <a:lnTo>
                  <a:pt x="3378473" y="435947"/>
                </a:lnTo>
                <a:lnTo>
                  <a:pt x="498473" y="435947"/>
                </a:lnTo>
                <a:lnTo>
                  <a:pt x="498473" y="384854"/>
                </a:lnTo>
                <a:cubicBezTo>
                  <a:pt x="498473" y="252011"/>
                  <a:pt x="565780" y="134888"/>
                  <a:pt x="668151" y="65727"/>
                </a:cubicBezTo>
                <a:cubicBezTo>
                  <a:pt x="683507" y="55353"/>
                  <a:pt x="699651" y="46058"/>
                  <a:pt x="716476" y="379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Round Same Side Corner Rectangle 24">
            <a:extLst>
              <a:ext uri="{FF2B5EF4-FFF2-40B4-BE49-F238E27FC236}">
                <a16:creationId xmlns:a16="http://schemas.microsoft.com/office/drawing/2014/main" id="{DCF7EDCA-7EFF-4F23-8E56-5F1986473F50}"/>
              </a:ext>
            </a:extLst>
          </p:cNvPr>
          <p:cNvSpPr>
            <a:spLocks noChangeAspect="1"/>
          </p:cNvSpPr>
          <p:nvPr/>
        </p:nvSpPr>
        <p:spPr>
          <a:xfrm rot="16200000">
            <a:off x="9408452" y="5210703"/>
            <a:ext cx="321911" cy="302946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ectangle 3">
            <a:extLst>
              <a:ext uri="{FF2B5EF4-FFF2-40B4-BE49-F238E27FC236}">
                <a16:creationId xmlns:a16="http://schemas.microsoft.com/office/drawing/2014/main" id="{DEDDF35B-D606-4CAC-BE8A-BA1F88267ED6}"/>
              </a:ext>
            </a:extLst>
          </p:cNvPr>
          <p:cNvSpPr/>
          <p:nvPr/>
        </p:nvSpPr>
        <p:spPr>
          <a:xfrm>
            <a:off x="7738796" y="2690743"/>
            <a:ext cx="303317" cy="310946"/>
          </a:xfrm>
          <a:custGeom>
            <a:avLst/>
            <a:gdLst/>
            <a:ahLst/>
            <a:cxnLst/>
            <a:rect l="l" t="t" r="r" b="b"/>
            <a:pathLst>
              <a:path w="3888432" h="3986242">
                <a:moveTo>
                  <a:pt x="1060704" y="2277639"/>
                </a:moveTo>
                <a:lnTo>
                  <a:pt x="1060704" y="3485989"/>
                </a:lnTo>
                <a:lnTo>
                  <a:pt x="520704" y="3485989"/>
                </a:lnTo>
                <a:lnTo>
                  <a:pt x="520704" y="2578397"/>
                </a:lnTo>
                <a:close/>
                <a:moveTo>
                  <a:pt x="1767636" y="1883906"/>
                </a:moveTo>
                <a:lnTo>
                  <a:pt x="1767636" y="3485989"/>
                </a:lnTo>
                <a:lnTo>
                  <a:pt x="1227636" y="3485989"/>
                </a:lnTo>
                <a:lnTo>
                  <a:pt x="1227636" y="2184664"/>
                </a:lnTo>
                <a:close/>
                <a:moveTo>
                  <a:pt x="2474568" y="1490174"/>
                </a:moveTo>
                <a:lnTo>
                  <a:pt x="2474568" y="3485989"/>
                </a:lnTo>
                <a:lnTo>
                  <a:pt x="1934568" y="3485989"/>
                </a:lnTo>
                <a:lnTo>
                  <a:pt x="1934568" y="1790932"/>
                </a:lnTo>
                <a:close/>
                <a:moveTo>
                  <a:pt x="3181500" y="1096441"/>
                </a:moveTo>
                <a:lnTo>
                  <a:pt x="3181500" y="3485989"/>
                </a:lnTo>
                <a:lnTo>
                  <a:pt x="2641500" y="3485989"/>
                </a:lnTo>
                <a:lnTo>
                  <a:pt x="2641500" y="1397199"/>
                </a:lnTo>
                <a:close/>
                <a:moveTo>
                  <a:pt x="3888432" y="702709"/>
                </a:moveTo>
                <a:lnTo>
                  <a:pt x="3888432" y="3485989"/>
                </a:lnTo>
                <a:lnTo>
                  <a:pt x="3348432" y="3485989"/>
                </a:lnTo>
                <a:lnTo>
                  <a:pt x="3348432" y="1003467"/>
                </a:lnTo>
                <a:close/>
                <a:moveTo>
                  <a:pt x="0" y="1427"/>
                </a:moveTo>
                <a:lnTo>
                  <a:pt x="360000" y="1427"/>
                </a:lnTo>
                <a:lnTo>
                  <a:pt x="360000" y="3626242"/>
                </a:lnTo>
                <a:lnTo>
                  <a:pt x="3888432" y="3626242"/>
                </a:lnTo>
                <a:lnTo>
                  <a:pt x="3888432" y="3986242"/>
                </a:lnTo>
                <a:lnTo>
                  <a:pt x="0" y="3986242"/>
                </a:lnTo>
                <a:lnTo>
                  <a:pt x="0" y="3889859"/>
                </a:lnTo>
                <a:lnTo>
                  <a:pt x="0" y="3626242"/>
                </a:lnTo>
                <a:close/>
                <a:moveTo>
                  <a:pt x="3116446" y="0"/>
                </a:moveTo>
                <a:lnTo>
                  <a:pt x="3874383" y="16355"/>
                </a:lnTo>
                <a:lnTo>
                  <a:pt x="3507531" y="679701"/>
                </a:lnTo>
                <a:lnTo>
                  <a:pt x="3394003" y="482392"/>
                </a:lnTo>
                <a:lnTo>
                  <a:pt x="568716" y="2113573"/>
                </a:lnTo>
                <a:lnTo>
                  <a:pt x="388716" y="1801804"/>
                </a:lnTo>
                <a:lnTo>
                  <a:pt x="3214465" y="170356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Rectangle 14">
            <a:extLst>
              <a:ext uri="{FF2B5EF4-FFF2-40B4-BE49-F238E27FC236}">
                <a16:creationId xmlns:a16="http://schemas.microsoft.com/office/drawing/2014/main" id="{DA514565-3A28-4177-9385-89D0AD46669D}"/>
              </a:ext>
            </a:extLst>
          </p:cNvPr>
          <p:cNvSpPr>
            <a:spLocks noChangeAspect="1"/>
          </p:cNvSpPr>
          <p:nvPr/>
        </p:nvSpPr>
        <p:spPr>
          <a:xfrm>
            <a:off x="10005510" y="2315245"/>
            <a:ext cx="303283" cy="309176"/>
          </a:xfrm>
          <a:custGeom>
            <a:avLst/>
            <a:gdLst/>
            <a:ahLst/>
            <a:cxnLst/>
            <a:rect l="l" t="t" r="r" b="b"/>
            <a:pathLst>
              <a:path w="3908866" h="3984815">
                <a:moveTo>
                  <a:pt x="3299723" y="2249687"/>
                </a:move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close/>
                <a:moveTo>
                  <a:pt x="2592791" y="1855954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close/>
                <a:moveTo>
                  <a:pt x="1885859" y="1462222"/>
                </a:moveTo>
                <a:lnTo>
                  <a:pt x="2425859" y="1762980"/>
                </a:lnTo>
                <a:lnTo>
                  <a:pt x="2425859" y="3458037"/>
                </a:lnTo>
                <a:lnTo>
                  <a:pt x="1885859" y="3458037"/>
                </a:lnTo>
                <a:close/>
                <a:moveTo>
                  <a:pt x="1178927" y="1068489"/>
                </a:moveTo>
                <a:lnTo>
                  <a:pt x="1718927" y="136924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1011995" y="975515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756196" y="9210"/>
                </a:moveTo>
                <a:lnTo>
                  <a:pt x="3466058" y="1521082"/>
                </a:lnTo>
                <a:lnTo>
                  <a:pt x="3562058" y="1349580"/>
                </a:lnTo>
                <a:lnTo>
                  <a:pt x="3908866" y="1993248"/>
                </a:lnTo>
                <a:lnTo>
                  <a:pt x="3179028" y="2033852"/>
                </a:lnTo>
                <a:lnTo>
                  <a:pt x="3290216" y="1835216"/>
                </a:lnTo>
                <a:lnTo>
                  <a:pt x="580798" y="323591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46EAEA38-30F2-4553-9DD4-23EA3C70CE12}"/>
              </a:ext>
            </a:extLst>
          </p:cNvPr>
          <p:cNvSpPr/>
          <p:nvPr/>
        </p:nvSpPr>
        <p:spPr>
          <a:xfrm>
            <a:off x="9350344" y="2097121"/>
            <a:ext cx="303317" cy="310835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Rounded Rectangle 4">
            <a:extLst>
              <a:ext uri="{FF2B5EF4-FFF2-40B4-BE49-F238E27FC236}">
                <a16:creationId xmlns:a16="http://schemas.microsoft.com/office/drawing/2014/main" id="{CD021F4A-8455-40A5-A4A4-292D3E473B6D}"/>
              </a:ext>
            </a:extLst>
          </p:cNvPr>
          <p:cNvSpPr>
            <a:spLocks noChangeAspect="1"/>
          </p:cNvSpPr>
          <p:nvPr/>
        </p:nvSpPr>
        <p:spPr>
          <a:xfrm>
            <a:off x="10394019" y="4749578"/>
            <a:ext cx="303283" cy="215055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Rectangle 5">
            <a:extLst>
              <a:ext uri="{FF2B5EF4-FFF2-40B4-BE49-F238E27FC236}">
                <a16:creationId xmlns:a16="http://schemas.microsoft.com/office/drawing/2014/main" id="{FAB21396-EB04-4514-A699-F05ABC2D10B9}"/>
              </a:ext>
            </a:extLst>
          </p:cNvPr>
          <p:cNvSpPr>
            <a:spLocks noChangeAspect="1"/>
          </p:cNvSpPr>
          <p:nvPr/>
        </p:nvSpPr>
        <p:spPr>
          <a:xfrm>
            <a:off x="7693399" y="4575626"/>
            <a:ext cx="303283" cy="30305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Rounded Rectangle 16">
            <a:extLst>
              <a:ext uri="{FF2B5EF4-FFF2-40B4-BE49-F238E27FC236}">
                <a16:creationId xmlns:a16="http://schemas.microsoft.com/office/drawing/2014/main" id="{FAA33C1B-4E9A-4FDA-BFC9-4C1EC66B0D16}"/>
              </a:ext>
            </a:extLst>
          </p:cNvPr>
          <p:cNvSpPr>
            <a:spLocks noChangeAspect="1"/>
          </p:cNvSpPr>
          <p:nvPr/>
        </p:nvSpPr>
        <p:spPr>
          <a:xfrm>
            <a:off x="10608817" y="4085828"/>
            <a:ext cx="303284" cy="213422"/>
          </a:xfrm>
          <a:custGeom>
            <a:avLst/>
            <a:gdLst/>
            <a:ahLst/>
            <a:cxnLst/>
            <a:rect l="l" t="t" r="r" b="b"/>
            <a:pathLst>
              <a:path w="3888432" h="2736304">
                <a:moveTo>
                  <a:pt x="1324542" y="1693069"/>
                </a:moveTo>
                <a:lnTo>
                  <a:pt x="1371242" y="1693069"/>
                </a:lnTo>
                <a:cubicBezTo>
                  <a:pt x="1385857" y="1693069"/>
                  <a:pt x="1397704" y="1704917"/>
                  <a:pt x="1397704" y="1719531"/>
                </a:cubicBezTo>
                <a:lnTo>
                  <a:pt x="1397704" y="1766231"/>
                </a:lnTo>
                <a:cubicBezTo>
                  <a:pt x="1397704" y="1780846"/>
                  <a:pt x="1385857" y="1792693"/>
                  <a:pt x="1371242" y="1792693"/>
                </a:cubicBezTo>
                <a:lnTo>
                  <a:pt x="1324542" y="1792693"/>
                </a:lnTo>
                <a:cubicBezTo>
                  <a:pt x="1309928" y="1792693"/>
                  <a:pt x="1298080" y="1780846"/>
                  <a:pt x="1298080" y="1766231"/>
                </a:cubicBezTo>
                <a:lnTo>
                  <a:pt x="1298080" y="1719531"/>
                </a:lnTo>
                <a:cubicBezTo>
                  <a:pt x="1298080" y="1704917"/>
                  <a:pt x="1309928" y="1693069"/>
                  <a:pt x="1324542" y="1693069"/>
                </a:cubicBezTo>
                <a:close/>
                <a:moveTo>
                  <a:pt x="1174792" y="1693069"/>
                </a:moveTo>
                <a:lnTo>
                  <a:pt x="1221492" y="1693069"/>
                </a:lnTo>
                <a:cubicBezTo>
                  <a:pt x="1236107" y="1693069"/>
                  <a:pt x="1247954" y="1704917"/>
                  <a:pt x="1247954" y="1719531"/>
                </a:cubicBezTo>
                <a:lnTo>
                  <a:pt x="1247954" y="1766231"/>
                </a:lnTo>
                <a:cubicBezTo>
                  <a:pt x="1247954" y="1780846"/>
                  <a:pt x="1236107" y="1792693"/>
                  <a:pt x="1221492" y="1792693"/>
                </a:cubicBezTo>
                <a:lnTo>
                  <a:pt x="1174792" y="1792693"/>
                </a:lnTo>
                <a:cubicBezTo>
                  <a:pt x="1160178" y="1792693"/>
                  <a:pt x="1148330" y="1780846"/>
                  <a:pt x="1148330" y="1766231"/>
                </a:cubicBezTo>
                <a:lnTo>
                  <a:pt x="1148330" y="1719531"/>
                </a:lnTo>
                <a:cubicBezTo>
                  <a:pt x="1148330" y="1704917"/>
                  <a:pt x="1160178" y="1693069"/>
                  <a:pt x="1174792" y="1693069"/>
                </a:cubicBezTo>
                <a:close/>
                <a:moveTo>
                  <a:pt x="1025670" y="1693069"/>
                </a:moveTo>
                <a:lnTo>
                  <a:pt x="1072369" y="1693069"/>
                </a:lnTo>
                <a:cubicBezTo>
                  <a:pt x="1086984" y="1693069"/>
                  <a:pt x="1098832" y="1704917"/>
                  <a:pt x="1098832" y="1719531"/>
                </a:cubicBezTo>
                <a:lnTo>
                  <a:pt x="1098832" y="1766231"/>
                </a:lnTo>
                <a:cubicBezTo>
                  <a:pt x="1098832" y="1780846"/>
                  <a:pt x="1086984" y="1792693"/>
                  <a:pt x="1072369" y="1792693"/>
                </a:cubicBezTo>
                <a:lnTo>
                  <a:pt x="1025670" y="1792693"/>
                </a:lnTo>
                <a:cubicBezTo>
                  <a:pt x="1011055" y="1792693"/>
                  <a:pt x="999207" y="1780846"/>
                  <a:pt x="999207" y="1766231"/>
                </a:cubicBezTo>
                <a:lnTo>
                  <a:pt x="999207" y="1719531"/>
                </a:lnTo>
                <a:cubicBezTo>
                  <a:pt x="999207" y="1704917"/>
                  <a:pt x="1011055" y="1693069"/>
                  <a:pt x="1025670" y="1693069"/>
                </a:cubicBezTo>
                <a:close/>
                <a:moveTo>
                  <a:pt x="2538530" y="1609316"/>
                </a:moveTo>
                <a:lnTo>
                  <a:pt x="2133002" y="1939195"/>
                </a:lnTo>
                <a:lnTo>
                  <a:pt x="3272021" y="1939195"/>
                </a:lnTo>
                <a:lnTo>
                  <a:pt x="2866494" y="1609316"/>
                </a:lnTo>
                <a:close/>
                <a:moveTo>
                  <a:pt x="1324542" y="1547147"/>
                </a:moveTo>
                <a:lnTo>
                  <a:pt x="1371242" y="1547147"/>
                </a:lnTo>
                <a:cubicBezTo>
                  <a:pt x="1385857" y="1547147"/>
                  <a:pt x="1397704" y="1558995"/>
                  <a:pt x="1397704" y="1573609"/>
                </a:cubicBezTo>
                <a:lnTo>
                  <a:pt x="1397704" y="1620309"/>
                </a:lnTo>
                <a:cubicBezTo>
                  <a:pt x="1397704" y="1634924"/>
                  <a:pt x="1385857" y="1646771"/>
                  <a:pt x="1371242" y="1646771"/>
                </a:cubicBezTo>
                <a:lnTo>
                  <a:pt x="1324542" y="1646771"/>
                </a:lnTo>
                <a:cubicBezTo>
                  <a:pt x="1309928" y="1646771"/>
                  <a:pt x="1298080" y="1634924"/>
                  <a:pt x="1298080" y="1620309"/>
                </a:cubicBezTo>
                <a:lnTo>
                  <a:pt x="1298080" y="1573609"/>
                </a:lnTo>
                <a:cubicBezTo>
                  <a:pt x="1298080" y="1558995"/>
                  <a:pt x="1309928" y="1547147"/>
                  <a:pt x="1324542" y="1547147"/>
                </a:cubicBezTo>
                <a:close/>
                <a:moveTo>
                  <a:pt x="1174792" y="1547147"/>
                </a:moveTo>
                <a:lnTo>
                  <a:pt x="1221492" y="1547147"/>
                </a:lnTo>
                <a:cubicBezTo>
                  <a:pt x="1236107" y="1547147"/>
                  <a:pt x="1247954" y="1558995"/>
                  <a:pt x="1247954" y="1573609"/>
                </a:cubicBezTo>
                <a:lnTo>
                  <a:pt x="1247954" y="1620309"/>
                </a:lnTo>
                <a:cubicBezTo>
                  <a:pt x="1247954" y="1634924"/>
                  <a:pt x="1236107" y="1646771"/>
                  <a:pt x="1221492" y="1646771"/>
                </a:cubicBezTo>
                <a:lnTo>
                  <a:pt x="1174792" y="1646771"/>
                </a:lnTo>
                <a:cubicBezTo>
                  <a:pt x="1160178" y="1646771"/>
                  <a:pt x="1148330" y="1634924"/>
                  <a:pt x="1148330" y="1620309"/>
                </a:cubicBezTo>
                <a:lnTo>
                  <a:pt x="1148330" y="1573609"/>
                </a:lnTo>
                <a:cubicBezTo>
                  <a:pt x="1148330" y="1558995"/>
                  <a:pt x="1160178" y="1547147"/>
                  <a:pt x="1174792" y="1547147"/>
                </a:cubicBezTo>
                <a:close/>
                <a:moveTo>
                  <a:pt x="1025670" y="1547147"/>
                </a:moveTo>
                <a:lnTo>
                  <a:pt x="1072369" y="1547147"/>
                </a:lnTo>
                <a:cubicBezTo>
                  <a:pt x="1086984" y="1547147"/>
                  <a:pt x="1098832" y="1558995"/>
                  <a:pt x="1098832" y="1573609"/>
                </a:cubicBezTo>
                <a:lnTo>
                  <a:pt x="1098832" y="1620309"/>
                </a:lnTo>
                <a:cubicBezTo>
                  <a:pt x="1098832" y="1634924"/>
                  <a:pt x="1086984" y="1646771"/>
                  <a:pt x="1072369" y="1646771"/>
                </a:cubicBezTo>
                <a:lnTo>
                  <a:pt x="1025670" y="1646771"/>
                </a:lnTo>
                <a:cubicBezTo>
                  <a:pt x="1011055" y="1646771"/>
                  <a:pt x="999207" y="1634924"/>
                  <a:pt x="999207" y="1620309"/>
                </a:cubicBezTo>
                <a:lnTo>
                  <a:pt x="999207" y="1573609"/>
                </a:lnTo>
                <a:cubicBezTo>
                  <a:pt x="999207" y="1558995"/>
                  <a:pt x="1011055" y="1547147"/>
                  <a:pt x="1025670" y="1547147"/>
                </a:cubicBezTo>
                <a:close/>
                <a:moveTo>
                  <a:pt x="2504665" y="1505875"/>
                </a:moveTo>
                <a:cubicBezTo>
                  <a:pt x="2501347" y="1505875"/>
                  <a:pt x="2498657" y="1508565"/>
                  <a:pt x="2498657" y="1511883"/>
                </a:cubicBezTo>
                <a:lnTo>
                  <a:pt x="2498657" y="1535912"/>
                </a:lnTo>
                <a:cubicBezTo>
                  <a:pt x="2498657" y="1539230"/>
                  <a:pt x="2501347" y="1541920"/>
                  <a:pt x="2504665" y="1541920"/>
                </a:cubicBezTo>
                <a:lnTo>
                  <a:pt x="2893211" y="1541920"/>
                </a:lnTo>
                <a:cubicBezTo>
                  <a:pt x="2896529" y="1541920"/>
                  <a:pt x="2899219" y="1539230"/>
                  <a:pt x="2899219" y="1535912"/>
                </a:cubicBezTo>
                <a:lnTo>
                  <a:pt x="2899219" y="1511883"/>
                </a:lnTo>
                <a:cubicBezTo>
                  <a:pt x="2899219" y="1508565"/>
                  <a:pt x="2896529" y="1505875"/>
                  <a:pt x="2893211" y="1505875"/>
                </a:cubicBezTo>
                <a:close/>
                <a:moveTo>
                  <a:pt x="2504665" y="1422733"/>
                </a:moveTo>
                <a:cubicBezTo>
                  <a:pt x="2501347" y="1422733"/>
                  <a:pt x="2498657" y="1425422"/>
                  <a:pt x="2498657" y="1428740"/>
                </a:cubicBezTo>
                <a:lnTo>
                  <a:pt x="2498657" y="1452770"/>
                </a:lnTo>
                <a:cubicBezTo>
                  <a:pt x="2498657" y="1456088"/>
                  <a:pt x="2501347" y="1458777"/>
                  <a:pt x="2504665" y="1458777"/>
                </a:cubicBezTo>
                <a:lnTo>
                  <a:pt x="2893211" y="1458777"/>
                </a:lnTo>
                <a:cubicBezTo>
                  <a:pt x="2896529" y="1458777"/>
                  <a:pt x="2899219" y="1456088"/>
                  <a:pt x="2899219" y="1452770"/>
                </a:cubicBezTo>
                <a:lnTo>
                  <a:pt x="2899219" y="1428740"/>
                </a:lnTo>
                <a:cubicBezTo>
                  <a:pt x="2899219" y="1425422"/>
                  <a:pt x="2896529" y="1422733"/>
                  <a:pt x="2893211" y="1422733"/>
                </a:cubicBezTo>
                <a:close/>
                <a:moveTo>
                  <a:pt x="1324542" y="1401225"/>
                </a:moveTo>
                <a:lnTo>
                  <a:pt x="1371242" y="1401225"/>
                </a:lnTo>
                <a:cubicBezTo>
                  <a:pt x="1385857" y="1401225"/>
                  <a:pt x="1397704" y="1413073"/>
                  <a:pt x="1397704" y="1427687"/>
                </a:cubicBezTo>
                <a:lnTo>
                  <a:pt x="1397704" y="1474387"/>
                </a:lnTo>
                <a:cubicBezTo>
                  <a:pt x="1397704" y="1489001"/>
                  <a:pt x="1385857" y="1500849"/>
                  <a:pt x="1371242" y="1500849"/>
                </a:cubicBezTo>
                <a:lnTo>
                  <a:pt x="1324542" y="1500849"/>
                </a:lnTo>
                <a:cubicBezTo>
                  <a:pt x="1309928" y="1500849"/>
                  <a:pt x="1298080" y="1489001"/>
                  <a:pt x="1298080" y="1474387"/>
                </a:cubicBezTo>
                <a:lnTo>
                  <a:pt x="1298080" y="1427687"/>
                </a:lnTo>
                <a:cubicBezTo>
                  <a:pt x="1298080" y="1413073"/>
                  <a:pt x="1309928" y="1401225"/>
                  <a:pt x="1324542" y="1401225"/>
                </a:cubicBezTo>
                <a:close/>
                <a:moveTo>
                  <a:pt x="1174792" y="1401225"/>
                </a:moveTo>
                <a:lnTo>
                  <a:pt x="1221492" y="1401225"/>
                </a:lnTo>
                <a:cubicBezTo>
                  <a:pt x="1236107" y="1401225"/>
                  <a:pt x="1247954" y="1413073"/>
                  <a:pt x="1247954" y="1427687"/>
                </a:cubicBezTo>
                <a:lnTo>
                  <a:pt x="1247954" y="1474387"/>
                </a:lnTo>
                <a:cubicBezTo>
                  <a:pt x="1247954" y="1489001"/>
                  <a:pt x="1236107" y="1500849"/>
                  <a:pt x="1221492" y="1500849"/>
                </a:cubicBezTo>
                <a:lnTo>
                  <a:pt x="1174792" y="1500849"/>
                </a:lnTo>
                <a:cubicBezTo>
                  <a:pt x="1160178" y="1500849"/>
                  <a:pt x="1148330" y="1489001"/>
                  <a:pt x="1148330" y="1474387"/>
                </a:cubicBezTo>
                <a:lnTo>
                  <a:pt x="1148330" y="1427687"/>
                </a:lnTo>
                <a:cubicBezTo>
                  <a:pt x="1148330" y="1413073"/>
                  <a:pt x="1160178" y="1401225"/>
                  <a:pt x="1174792" y="1401225"/>
                </a:cubicBezTo>
                <a:close/>
                <a:moveTo>
                  <a:pt x="1025670" y="1401225"/>
                </a:moveTo>
                <a:lnTo>
                  <a:pt x="1072369" y="1401225"/>
                </a:lnTo>
                <a:cubicBezTo>
                  <a:pt x="1086984" y="1401225"/>
                  <a:pt x="1098832" y="1413073"/>
                  <a:pt x="1098832" y="1427687"/>
                </a:cubicBezTo>
                <a:lnTo>
                  <a:pt x="1098832" y="1474387"/>
                </a:lnTo>
                <a:cubicBezTo>
                  <a:pt x="1098832" y="1489001"/>
                  <a:pt x="1086984" y="1500849"/>
                  <a:pt x="1072369" y="1500849"/>
                </a:cubicBezTo>
                <a:lnTo>
                  <a:pt x="1025670" y="1500849"/>
                </a:lnTo>
                <a:cubicBezTo>
                  <a:pt x="1011055" y="1500849"/>
                  <a:pt x="999207" y="1489001"/>
                  <a:pt x="999207" y="1474387"/>
                </a:cubicBezTo>
                <a:lnTo>
                  <a:pt x="999207" y="1427687"/>
                </a:lnTo>
                <a:cubicBezTo>
                  <a:pt x="999207" y="1413073"/>
                  <a:pt x="1011055" y="1401225"/>
                  <a:pt x="1025670" y="1401225"/>
                </a:cubicBezTo>
                <a:close/>
                <a:moveTo>
                  <a:pt x="2504665" y="1339590"/>
                </a:moveTo>
                <a:cubicBezTo>
                  <a:pt x="2501347" y="1339590"/>
                  <a:pt x="2498657" y="1342280"/>
                  <a:pt x="2498657" y="1345598"/>
                </a:cubicBezTo>
                <a:lnTo>
                  <a:pt x="2498657" y="1369628"/>
                </a:lnTo>
                <a:cubicBezTo>
                  <a:pt x="2498657" y="1372945"/>
                  <a:pt x="2501347" y="1375635"/>
                  <a:pt x="2504665" y="1375635"/>
                </a:cubicBezTo>
                <a:lnTo>
                  <a:pt x="2893211" y="1375635"/>
                </a:lnTo>
                <a:cubicBezTo>
                  <a:pt x="2896529" y="1375635"/>
                  <a:pt x="2899219" y="1372945"/>
                  <a:pt x="2899219" y="1369628"/>
                </a:cubicBezTo>
                <a:lnTo>
                  <a:pt x="2899219" y="1345598"/>
                </a:lnTo>
                <a:cubicBezTo>
                  <a:pt x="2899219" y="1342280"/>
                  <a:pt x="2896529" y="1339590"/>
                  <a:pt x="2893211" y="1339590"/>
                </a:cubicBezTo>
                <a:close/>
                <a:moveTo>
                  <a:pt x="2088232" y="1285358"/>
                </a:moveTo>
                <a:lnTo>
                  <a:pt x="2088232" y="1938513"/>
                </a:lnTo>
                <a:lnTo>
                  <a:pt x="2504773" y="1611936"/>
                </a:lnTo>
                <a:close/>
                <a:moveTo>
                  <a:pt x="3314199" y="1280118"/>
                </a:moveTo>
                <a:lnTo>
                  <a:pt x="2897658" y="1608841"/>
                </a:lnTo>
                <a:lnTo>
                  <a:pt x="3314199" y="1937564"/>
                </a:lnTo>
                <a:close/>
                <a:moveTo>
                  <a:pt x="1527230" y="1221901"/>
                </a:moveTo>
                <a:cubicBezTo>
                  <a:pt x="1521727" y="1221901"/>
                  <a:pt x="1517267" y="1226362"/>
                  <a:pt x="1517267" y="1231864"/>
                </a:cubicBezTo>
                <a:lnTo>
                  <a:pt x="1517267" y="1271713"/>
                </a:lnTo>
                <a:cubicBezTo>
                  <a:pt x="1517267" y="1277215"/>
                  <a:pt x="1521727" y="1281676"/>
                  <a:pt x="1527230" y="1281676"/>
                </a:cubicBezTo>
                <a:lnTo>
                  <a:pt x="1732319" y="1281676"/>
                </a:lnTo>
                <a:cubicBezTo>
                  <a:pt x="1737821" y="1281676"/>
                  <a:pt x="1742281" y="1277215"/>
                  <a:pt x="1742281" y="1271713"/>
                </a:cubicBezTo>
                <a:lnTo>
                  <a:pt x="1742281" y="1231864"/>
                </a:lnTo>
                <a:cubicBezTo>
                  <a:pt x="1742281" y="1226362"/>
                  <a:pt x="1737821" y="1221901"/>
                  <a:pt x="1732319" y="1221901"/>
                </a:cubicBezTo>
                <a:close/>
                <a:moveTo>
                  <a:pt x="666834" y="1221901"/>
                </a:moveTo>
                <a:cubicBezTo>
                  <a:pt x="661332" y="1221901"/>
                  <a:pt x="656871" y="1226362"/>
                  <a:pt x="656871" y="1231864"/>
                </a:cubicBezTo>
                <a:lnTo>
                  <a:pt x="656871" y="1271713"/>
                </a:lnTo>
                <a:cubicBezTo>
                  <a:pt x="656871" y="1277215"/>
                  <a:pt x="661332" y="1281676"/>
                  <a:pt x="666834" y="1281676"/>
                </a:cubicBezTo>
                <a:lnTo>
                  <a:pt x="871923" y="1281676"/>
                </a:lnTo>
                <a:cubicBezTo>
                  <a:pt x="877425" y="1281676"/>
                  <a:pt x="881885" y="1277215"/>
                  <a:pt x="881885" y="1271713"/>
                </a:cubicBezTo>
                <a:lnTo>
                  <a:pt x="881885" y="1231864"/>
                </a:lnTo>
                <a:cubicBezTo>
                  <a:pt x="881885" y="1226362"/>
                  <a:pt x="877425" y="1221901"/>
                  <a:pt x="871923" y="1221901"/>
                </a:cubicBezTo>
                <a:close/>
                <a:moveTo>
                  <a:pt x="1052149" y="1111644"/>
                </a:moveTo>
                <a:cubicBezTo>
                  <a:pt x="1044919" y="1111644"/>
                  <a:pt x="1039057" y="1117506"/>
                  <a:pt x="1039057" y="1124736"/>
                </a:cubicBezTo>
                <a:lnTo>
                  <a:pt x="1039057" y="1168203"/>
                </a:lnTo>
                <a:lnTo>
                  <a:pt x="1009466" y="1168203"/>
                </a:lnTo>
                <a:cubicBezTo>
                  <a:pt x="969193" y="1174775"/>
                  <a:pt x="956437" y="1243393"/>
                  <a:pt x="940007" y="1277093"/>
                </a:cubicBezTo>
                <a:cubicBezTo>
                  <a:pt x="776268" y="1309492"/>
                  <a:pt x="775043" y="1328679"/>
                  <a:pt x="736793" y="1421744"/>
                </a:cubicBezTo>
                <a:lnTo>
                  <a:pt x="648072" y="1812480"/>
                </a:lnTo>
                <a:cubicBezTo>
                  <a:pt x="648072" y="1882463"/>
                  <a:pt x="704805" y="1939195"/>
                  <a:pt x="774788" y="1939195"/>
                </a:cubicBezTo>
                <a:lnTo>
                  <a:pt x="1183772" y="1939195"/>
                </a:lnTo>
                <a:lnTo>
                  <a:pt x="1198456" y="1939195"/>
                </a:lnTo>
                <a:lnTo>
                  <a:pt x="1607440" y="1939195"/>
                </a:lnTo>
                <a:cubicBezTo>
                  <a:pt x="1677423" y="1939195"/>
                  <a:pt x="1734156" y="1882463"/>
                  <a:pt x="1734156" y="1812480"/>
                </a:cubicBezTo>
                <a:lnTo>
                  <a:pt x="1645435" y="1421744"/>
                </a:lnTo>
                <a:cubicBezTo>
                  <a:pt x="1607185" y="1328679"/>
                  <a:pt x="1605960" y="1309492"/>
                  <a:pt x="1442221" y="1277093"/>
                </a:cubicBezTo>
                <a:cubicBezTo>
                  <a:pt x="1425791" y="1243393"/>
                  <a:pt x="1413035" y="1174775"/>
                  <a:pt x="1372762" y="1168203"/>
                </a:cubicBezTo>
                <a:lnTo>
                  <a:pt x="1357854" y="1168203"/>
                </a:lnTo>
                <a:lnTo>
                  <a:pt x="1357854" y="1124736"/>
                </a:lnTo>
                <a:cubicBezTo>
                  <a:pt x="1357854" y="1117506"/>
                  <a:pt x="1351993" y="1111644"/>
                  <a:pt x="1344762" y="1111644"/>
                </a:cubicBezTo>
                <a:lnTo>
                  <a:pt x="1268702" y="1111644"/>
                </a:lnTo>
                <a:cubicBezTo>
                  <a:pt x="1261471" y="1111644"/>
                  <a:pt x="1255610" y="1117506"/>
                  <a:pt x="1255610" y="1124736"/>
                </a:cubicBezTo>
                <a:lnTo>
                  <a:pt x="1255610" y="1168203"/>
                </a:lnTo>
                <a:lnTo>
                  <a:pt x="1198456" y="1168203"/>
                </a:lnTo>
                <a:lnTo>
                  <a:pt x="1183772" y="1168203"/>
                </a:lnTo>
                <a:lnTo>
                  <a:pt x="1141302" y="1168203"/>
                </a:lnTo>
                <a:lnTo>
                  <a:pt x="1141302" y="1124736"/>
                </a:lnTo>
                <a:cubicBezTo>
                  <a:pt x="1141302" y="1117506"/>
                  <a:pt x="1135440" y="1111644"/>
                  <a:pt x="1128210" y="1111644"/>
                </a:cubicBezTo>
                <a:close/>
                <a:moveTo>
                  <a:pt x="2705133" y="840243"/>
                </a:moveTo>
                <a:lnTo>
                  <a:pt x="2088233" y="1255464"/>
                </a:lnTo>
                <a:lnTo>
                  <a:pt x="2299068" y="1414858"/>
                </a:lnTo>
                <a:lnTo>
                  <a:pt x="2299068" y="1228076"/>
                </a:lnTo>
                <a:lnTo>
                  <a:pt x="3108494" y="1228076"/>
                </a:lnTo>
                <a:lnTo>
                  <a:pt x="3108494" y="1416902"/>
                </a:lnTo>
                <a:lnTo>
                  <a:pt x="3322033" y="1255464"/>
                </a:lnTo>
                <a:lnTo>
                  <a:pt x="3322033" y="1255464"/>
                </a:lnTo>
                <a:close/>
                <a:moveTo>
                  <a:pt x="1195706" y="835207"/>
                </a:moveTo>
                <a:lnTo>
                  <a:pt x="1195706" y="835221"/>
                </a:lnTo>
                <a:cubicBezTo>
                  <a:pt x="866618" y="834160"/>
                  <a:pt x="692194" y="969423"/>
                  <a:pt x="665970" y="1132153"/>
                </a:cubicBezTo>
                <a:cubicBezTo>
                  <a:pt x="665970" y="1145595"/>
                  <a:pt x="659622" y="1181725"/>
                  <a:pt x="663418" y="1194550"/>
                </a:cubicBezTo>
                <a:lnTo>
                  <a:pt x="878440" y="1194550"/>
                </a:lnTo>
                <a:cubicBezTo>
                  <a:pt x="887485" y="1007425"/>
                  <a:pt x="1085027" y="1006045"/>
                  <a:pt x="1195706" y="1007712"/>
                </a:cubicBezTo>
                <a:lnTo>
                  <a:pt x="1195706" y="1007714"/>
                </a:lnTo>
                <a:cubicBezTo>
                  <a:pt x="1195809" y="1007712"/>
                  <a:pt x="1195911" y="1007710"/>
                  <a:pt x="1196014" y="1007712"/>
                </a:cubicBezTo>
                <a:lnTo>
                  <a:pt x="1196322" y="1007714"/>
                </a:lnTo>
                <a:lnTo>
                  <a:pt x="1196322" y="1007712"/>
                </a:lnTo>
                <a:cubicBezTo>
                  <a:pt x="1307001" y="1006045"/>
                  <a:pt x="1504542" y="1007425"/>
                  <a:pt x="1513587" y="1194550"/>
                </a:cubicBezTo>
                <a:lnTo>
                  <a:pt x="1728609" y="1194550"/>
                </a:lnTo>
                <a:cubicBezTo>
                  <a:pt x="1732405" y="1181725"/>
                  <a:pt x="1726057" y="1145595"/>
                  <a:pt x="1726057" y="1132153"/>
                </a:cubicBezTo>
                <a:cubicBezTo>
                  <a:pt x="1699834" y="969423"/>
                  <a:pt x="1525410" y="834160"/>
                  <a:pt x="1196322" y="835221"/>
                </a:cubicBezTo>
                <a:lnTo>
                  <a:pt x="1196322" y="835207"/>
                </a:lnTo>
                <a:cubicBezTo>
                  <a:pt x="1196219" y="835207"/>
                  <a:pt x="1196117" y="835206"/>
                  <a:pt x="1196014" y="835214"/>
                </a:cubicBezTo>
                <a:close/>
                <a:moveTo>
                  <a:pt x="713043" y="263029"/>
                </a:moveTo>
                <a:lnTo>
                  <a:pt x="3158596" y="263029"/>
                </a:lnTo>
                <a:cubicBezTo>
                  <a:pt x="3365555" y="263029"/>
                  <a:pt x="3533328" y="430802"/>
                  <a:pt x="3533328" y="637761"/>
                </a:cubicBezTo>
                <a:lnTo>
                  <a:pt x="3533328" y="2136642"/>
                </a:lnTo>
                <a:cubicBezTo>
                  <a:pt x="3533328" y="2343601"/>
                  <a:pt x="3365555" y="2511374"/>
                  <a:pt x="3158596" y="2511374"/>
                </a:cubicBezTo>
                <a:lnTo>
                  <a:pt x="713043" y="2511374"/>
                </a:lnTo>
                <a:cubicBezTo>
                  <a:pt x="506084" y="2511374"/>
                  <a:pt x="338311" y="2343601"/>
                  <a:pt x="338311" y="2136642"/>
                </a:cubicBezTo>
                <a:lnTo>
                  <a:pt x="338311" y="637761"/>
                </a:lnTo>
                <a:cubicBezTo>
                  <a:pt x="338311" y="430802"/>
                  <a:pt x="506084" y="263029"/>
                  <a:pt x="713043" y="263029"/>
                </a:cubicBezTo>
                <a:close/>
                <a:moveTo>
                  <a:pt x="593824" y="142875"/>
                </a:moveTo>
                <a:cubicBezTo>
                  <a:pt x="365814" y="142875"/>
                  <a:pt x="180975" y="327714"/>
                  <a:pt x="180975" y="555724"/>
                </a:cubicBezTo>
                <a:lnTo>
                  <a:pt x="180975" y="2207068"/>
                </a:lnTo>
                <a:cubicBezTo>
                  <a:pt x="180975" y="2435078"/>
                  <a:pt x="365814" y="2619917"/>
                  <a:pt x="593824" y="2619917"/>
                </a:cubicBezTo>
                <a:lnTo>
                  <a:pt x="3288134" y="2619917"/>
                </a:lnTo>
                <a:cubicBezTo>
                  <a:pt x="3516144" y="2619917"/>
                  <a:pt x="3700983" y="2435078"/>
                  <a:pt x="3700983" y="2207068"/>
                </a:cubicBezTo>
                <a:lnTo>
                  <a:pt x="3700983" y="555724"/>
                </a:lnTo>
                <a:cubicBezTo>
                  <a:pt x="3700983" y="327714"/>
                  <a:pt x="3516144" y="142875"/>
                  <a:pt x="3288134" y="142875"/>
                </a:cubicBezTo>
                <a:close/>
                <a:moveTo>
                  <a:pt x="456060" y="0"/>
                </a:moveTo>
                <a:lnTo>
                  <a:pt x="3432372" y="0"/>
                </a:lnTo>
                <a:cubicBezTo>
                  <a:pt x="3684247" y="0"/>
                  <a:pt x="3888432" y="204185"/>
                  <a:pt x="3888432" y="456060"/>
                </a:cubicBezTo>
                <a:lnTo>
                  <a:pt x="3888432" y="2280244"/>
                </a:lnTo>
                <a:cubicBezTo>
                  <a:pt x="3888432" y="2532119"/>
                  <a:pt x="3684247" y="2736304"/>
                  <a:pt x="3432372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Round Same Side Corner Rectangle 20">
            <a:extLst>
              <a:ext uri="{FF2B5EF4-FFF2-40B4-BE49-F238E27FC236}">
                <a16:creationId xmlns:a16="http://schemas.microsoft.com/office/drawing/2014/main" id="{7EC311BB-DCFE-4545-BE73-4E33AC287243}"/>
              </a:ext>
            </a:extLst>
          </p:cNvPr>
          <p:cNvSpPr>
            <a:spLocks noChangeAspect="1"/>
          </p:cNvSpPr>
          <p:nvPr/>
        </p:nvSpPr>
        <p:spPr>
          <a:xfrm>
            <a:off x="7432354" y="3807094"/>
            <a:ext cx="283012" cy="303283"/>
          </a:xfrm>
          <a:custGeom>
            <a:avLst/>
            <a:gdLst/>
            <a:ahLst/>
            <a:cxnLst/>
            <a:rect l="l" t="t" r="r" b="b"/>
            <a:pathLst>
              <a:path w="3693941" h="3958524">
                <a:moveTo>
                  <a:pt x="1259659" y="1763929"/>
                </a:moveTo>
                <a:lnTo>
                  <a:pt x="1093043" y="1930546"/>
                </a:lnTo>
                <a:lnTo>
                  <a:pt x="1097397" y="2187994"/>
                </a:lnTo>
                <a:lnTo>
                  <a:pt x="1266879" y="2190860"/>
                </a:lnTo>
                <a:close/>
                <a:moveTo>
                  <a:pt x="1949135" y="1602992"/>
                </a:moveTo>
                <a:lnTo>
                  <a:pt x="1831095" y="1721032"/>
                </a:lnTo>
                <a:lnTo>
                  <a:pt x="1780848" y="1670785"/>
                </a:lnTo>
                <a:lnTo>
                  <a:pt x="1789784" y="2199254"/>
                </a:lnTo>
                <a:lnTo>
                  <a:pt x="1959266" y="2202120"/>
                </a:lnTo>
                <a:close/>
                <a:moveTo>
                  <a:pt x="1486555" y="1537034"/>
                </a:moveTo>
                <a:lnTo>
                  <a:pt x="1319938" y="1703650"/>
                </a:lnTo>
                <a:lnTo>
                  <a:pt x="1328203" y="2192344"/>
                </a:lnTo>
                <a:lnTo>
                  <a:pt x="1497685" y="2195210"/>
                </a:lnTo>
                <a:close/>
                <a:moveTo>
                  <a:pt x="1555241" y="1445177"/>
                </a:moveTo>
                <a:lnTo>
                  <a:pt x="1546449" y="1453969"/>
                </a:lnTo>
                <a:lnTo>
                  <a:pt x="1558993" y="2195799"/>
                </a:lnTo>
                <a:lnTo>
                  <a:pt x="1728476" y="2198665"/>
                </a:lnTo>
                <a:lnTo>
                  <a:pt x="1718495" y="1608431"/>
                </a:lnTo>
                <a:close/>
                <a:moveTo>
                  <a:pt x="2176261" y="1389700"/>
                </a:moveTo>
                <a:lnTo>
                  <a:pt x="2009815" y="1566435"/>
                </a:lnTo>
                <a:lnTo>
                  <a:pt x="2020575" y="2202709"/>
                </a:lnTo>
                <a:lnTo>
                  <a:pt x="2190057" y="2205575"/>
                </a:lnTo>
                <a:close/>
                <a:moveTo>
                  <a:pt x="2359564" y="1195064"/>
                </a:moveTo>
                <a:lnTo>
                  <a:pt x="2236479" y="1325759"/>
                </a:lnTo>
                <a:lnTo>
                  <a:pt x="2251397" y="2207956"/>
                </a:lnTo>
                <a:lnTo>
                  <a:pt x="2420879" y="2210822"/>
                </a:lnTo>
                <a:lnTo>
                  <a:pt x="2404462" y="1239962"/>
                </a:lnTo>
                <a:close/>
                <a:moveTo>
                  <a:pt x="2155383" y="876720"/>
                </a:moveTo>
                <a:lnTo>
                  <a:pt x="2212254" y="933591"/>
                </a:lnTo>
                <a:lnTo>
                  <a:pt x="1826009" y="1319836"/>
                </a:lnTo>
                <a:lnTo>
                  <a:pt x="1563397" y="1057223"/>
                </a:lnTo>
                <a:lnTo>
                  <a:pt x="1560389" y="1060231"/>
                </a:lnTo>
                <a:lnTo>
                  <a:pt x="1557198" y="1057040"/>
                </a:lnTo>
                <a:lnTo>
                  <a:pt x="1092172" y="1522067"/>
                </a:lnTo>
                <a:lnTo>
                  <a:pt x="1091115" y="1816522"/>
                </a:lnTo>
                <a:lnTo>
                  <a:pt x="1091395" y="1816802"/>
                </a:lnTo>
                <a:lnTo>
                  <a:pt x="1565094" y="1343103"/>
                </a:lnTo>
                <a:lnTo>
                  <a:pt x="1829645" y="1607654"/>
                </a:lnTo>
                <a:lnTo>
                  <a:pt x="1971736" y="1465563"/>
                </a:lnTo>
                <a:lnTo>
                  <a:pt x="1971389" y="1465216"/>
                </a:lnTo>
                <a:lnTo>
                  <a:pt x="2357634" y="1078971"/>
                </a:lnTo>
                <a:lnTo>
                  <a:pt x="2414505" y="1135842"/>
                </a:lnTo>
                <a:lnTo>
                  <a:pt x="2411278" y="879947"/>
                </a:lnTo>
                <a:close/>
                <a:moveTo>
                  <a:pt x="2527403" y="872992"/>
                </a:moveTo>
                <a:cubicBezTo>
                  <a:pt x="2497077" y="872479"/>
                  <a:pt x="2472908" y="896648"/>
                  <a:pt x="2473421" y="926974"/>
                </a:cubicBezTo>
                <a:lnTo>
                  <a:pt x="2496340" y="2282330"/>
                </a:lnTo>
                <a:lnTo>
                  <a:pt x="1148248" y="2259534"/>
                </a:lnTo>
                <a:cubicBezTo>
                  <a:pt x="1117921" y="2259021"/>
                  <a:pt x="1093753" y="2283189"/>
                  <a:pt x="1094266" y="2313516"/>
                </a:cubicBezTo>
                <a:cubicBezTo>
                  <a:pt x="1094778" y="2343843"/>
                  <a:pt x="1119778" y="2368843"/>
                  <a:pt x="1150105" y="2369356"/>
                </a:cubicBezTo>
                <a:lnTo>
                  <a:pt x="2498197" y="2392152"/>
                </a:lnTo>
                <a:lnTo>
                  <a:pt x="2608020" y="2394009"/>
                </a:lnTo>
                <a:lnTo>
                  <a:pt x="2606162" y="2284187"/>
                </a:lnTo>
                <a:lnTo>
                  <a:pt x="2583243" y="928832"/>
                </a:lnTo>
                <a:cubicBezTo>
                  <a:pt x="2582730" y="898505"/>
                  <a:pt x="2557730" y="873505"/>
                  <a:pt x="2527403" y="872992"/>
                </a:cubicBezTo>
                <a:close/>
                <a:moveTo>
                  <a:pt x="1814377" y="0"/>
                </a:moveTo>
                <a:lnTo>
                  <a:pt x="1927791" y="0"/>
                </a:lnTo>
                <a:cubicBezTo>
                  <a:pt x="2022725" y="0"/>
                  <a:pt x="2099684" y="76959"/>
                  <a:pt x="2099684" y="171893"/>
                </a:cubicBezTo>
                <a:lnTo>
                  <a:pt x="2099684" y="220828"/>
                </a:lnTo>
                <a:lnTo>
                  <a:pt x="3593525" y="220828"/>
                </a:lnTo>
                <a:cubicBezTo>
                  <a:pt x="3636470" y="220828"/>
                  <a:pt x="3671284" y="255642"/>
                  <a:pt x="3671284" y="298587"/>
                </a:cubicBezTo>
                <a:lnTo>
                  <a:pt x="3671284" y="436388"/>
                </a:lnTo>
                <a:cubicBezTo>
                  <a:pt x="3671284" y="479333"/>
                  <a:pt x="3636470" y="514147"/>
                  <a:pt x="3593525" y="514147"/>
                </a:cubicBezTo>
                <a:lnTo>
                  <a:pt x="2099684" y="514147"/>
                </a:lnTo>
                <a:lnTo>
                  <a:pt x="2099684" y="584283"/>
                </a:lnTo>
                <a:lnTo>
                  <a:pt x="3485177" y="584283"/>
                </a:lnTo>
                <a:lnTo>
                  <a:pt x="3485177" y="2592297"/>
                </a:lnTo>
                <a:lnTo>
                  <a:pt x="2099684" y="2592297"/>
                </a:lnTo>
                <a:lnTo>
                  <a:pt x="2099684" y="2648596"/>
                </a:lnTo>
                <a:lnTo>
                  <a:pt x="3522641" y="2648596"/>
                </a:lnTo>
                <a:cubicBezTo>
                  <a:pt x="3565586" y="2648596"/>
                  <a:pt x="3600400" y="2683410"/>
                  <a:pt x="3600400" y="2726355"/>
                </a:cubicBezTo>
                <a:lnTo>
                  <a:pt x="3600400" y="2864156"/>
                </a:lnTo>
                <a:cubicBezTo>
                  <a:pt x="3600400" y="2907101"/>
                  <a:pt x="3565586" y="2941915"/>
                  <a:pt x="3522641" y="2941915"/>
                </a:cubicBezTo>
                <a:lnTo>
                  <a:pt x="2832113" y="2941915"/>
                </a:lnTo>
                <a:lnTo>
                  <a:pt x="3693941" y="3958522"/>
                </a:lnTo>
                <a:lnTo>
                  <a:pt x="3372650" y="3958522"/>
                </a:lnTo>
                <a:lnTo>
                  <a:pt x="2510822" y="2941915"/>
                </a:lnTo>
                <a:lnTo>
                  <a:pt x="1183121" y="2941915"/>
                </a:lnTo>
                <a:lnTo>
                  <a:pt x="321291" y="3958524"/>
                </a:lnTo>
                <a:lnTo>
                  <a:pt x="0" y="3958524"/>
                </a:lnTo>
                <a:lnTo>
                  <a:pt x="861830" y="2941915"/>
                </a:lnTo>
                <a:lnTo>
                  <a:pt x="77759" y="2941915"/>
                </a:lnTo>
                <a:cubicBezTo>
                  <a:pt x="34814" y="2941915"/>
                  <a:pt x="0" y="2907101"/>
                  <a:pt x="0" y="2864156"/>
                </a:cubicBezTo>
                <a:lnTo>
                  <a:pt x="0" y="2726355"/>
                </a:lnTo>
                <a:cubicBezTo>
                  <a:pt x="0" y="2683410"/>
                  <a:pt x="34814" y="2648596"/>
                  <a:pt x="77759" y="2648596"/>
                </a:cubicBezTo>
                <a:lnTo>
                  <a:pt x="1642484" y="2648596"/>
                </a:lnTo>
                <a:lnTo>
                  <a:pt x="1642484" y="2592297"/>
                </a:lnTo>
                <a:lnTo>
                  <a:pt x="100801" y="2592297"/>
                </a:lnTo>
                <a:lnTo>
                  <a:pt x="100801" y="584283"/>
                </a:lnTo>
                <a:lnTo>
                  <a:pt x="1642484" y="584283"/>
                </a:lnTo>
                <a:lnTo>
                  <a:pt x="1642484" y="514147"/>
                </a:lnTo>
                <a:lnTo>
                  <a:pt x="148643" y="514147"/>
                </a:lnTo>
                <a:cubicBezTo>
                  <a:pt x="105698" y="514147"/>
                  <a:pt x="70884" y="479333"/>
                  <a:pt x="70884" y="436388"/>
                </a:cubicBezTo>
                <a:lnTo>
                  <a:pt x="70884" y="298587"/>
                </a:lnTo>
                <a:cubicBezTo>
                  <a:pt x="70884" y="255642"/>
                  <a:pt x="105698" y="220828"/>
                  <a:pt x="148643" y="220828"/>
                </a:cubicBezTo>
                <a:lnTo>
                  <a:pt x="1642484" y="220828"/>
                </a:lnTo>
                <a:lnTo>
                  <a:pt x="1642484" y="171893"/>
                </a:lnTo>
                <a:cubicBezTo>
                  <a:pt x="1642484" y="76959"/>
                  <a:pt x="1719443" y="0"/>
                  <a:pt x="1814377" y="0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Diagonal Stripe 18">
            <a:extLst>
              <a:ext uri="{FF2B5EF4-FFF2-40B4-BE49-F238E27FC236}">
                <a16:creationId xmlns:a16="http://schemas.microsoft.com/office/drawing/2014/main" id="{650C4EF4-DF8C-4462-9722-3195F8413534}"/>
              </a:ext>
            </a:extLst>
          </p:cNvPr>
          <p:cNvSpPr>
            <a:spLocks noChangeAspect="1"/>
          </p:cNvSpPr>
          <p:nvPr/>
        </p:nvSpPr>
        <p:spPr>
          <a:xfrm rot="2848566">
            <a:off x="8769584" y="3226001"/>
            <a:ext cx="924907" cy="923531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6A48BF-6D3C-4EF0-8B98-7A563487BFA9}"/>
              </a:ext>
            </a:extLst>
          </p:cNvPr>
          <p:cNvSpPr txBox="1"/>
          <p:nvPr/>
        </p:nvSpPr>
        <p:spPr>
          <a:xfrm>
            <a:off x="8478441" y="4202199"/>
            <a:ext cx="1507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9" name="Group 95">
            <a:extLst>
              <a:ext uri="{FF2B5EF4-FFF2-40B4-BE49-F238E27FC236}">
                <a16:creationId xmlns:a16="http://schemas.microsoft.com/office/drawing/2014/main" id="{36FFCA47-26D5-4D27-B414-AD1B5FF6B7FA}"/>
              </a:ext>
            </a:extLst>
          </p:cNvPr>
          <p:cNvGrpSpPr/>
          <p:nvPr/>
        </p:nvGrpSpPr>
        <p:grpSpPr>
          <a:xfrm>
            <a:off x="7901524" y="2500292"/>
            <a:ext cx="2591331" cy="2607234"/>
            <a:chOff x="5300752" y="2500289"/>
            <a:chExt cx="2591331" cy="2607234"/>
          </a:xfrm>
        </p:grpSpPr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F80CF336-7A4A-4B8E-B7B6-F6033FD0D501}"/>
                </a:ext>
              </a:extLst>
            </p:cNvPr>
            <p:cNvSpPr>
              <a:spLocks/>
            </p:cNvSpPr>
            <p:nvPr/>
          </p:nvSpPr>
          <p:spPr>
            <a:xfrm>
              <a:off x="7513300" y="3403957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2376266" h="2700265">
                  <a:moveTo>
                    <a:pt x="1656387" y="1972892"/>
                  </a:moveTo>
                  <a:cubicBezTo>
                    <a:pt x="1611887" y="1973356"/>
                    <a:pt x="1563385" y="2005080"/>
                    <a:pt x="1534629" y="2057337"/>
                  </a:cubicBezTo>
                  <a:cubicBezTo>
                    <a:pt x="1496288" y="2127013"/>
                    <a:pt x="1507568" y="2206808"/>
                    <a:pt x="1559826" y="2235565"/>
                  </a:cubicBezTo>
                  <a:cubicBezTo>
                    <a:pt x="1612084" y="2264320"/>
                    <a:pt x="1685527" y="2231149"/>
                    <a:pt x="1723869" y="2161473"/>
                  </a:cubicBezTo>
                  <a:cubicBezTo>
                    <a:pt x="1762211" y="2091796"/>
                    <a:pt x="1750931" y="2012000"/>
                    <a:pt x="1698673" y="1983245"/>
                  </a:cubicBezTo>
                  <a:cubicBezTo>
                    <a:pt x="1685608" y="1976055"/>
                    <a:pt x="1671220" y="1972736"/>
                    <a:pt x="1656387" y="1972892"/>
                  </a:cubicBezTo>
                  <a:close/>
                  <a:moveTo>
                    <a:pt x="312688" y="1634792"/>
                  </a:moveTo>
                  <a:cubicBezTo>
                    <a:pt x="281116" y="1626772"/>
                    <a:pt x="249981" y="1631172"/>
                    <a:pt x="226763" y="1649891"/>
                  </a:cubicBezTo>
                  <a:cubicBezTo>
                    <a:pt x="180329" y="1687329"/>
                    <a:pt x="183153" y="1767868"/>
                    <a:pt x="233071" y="1829780"/>
                  </a:cubicBezTo>
                  <a:cubicBezTo>
                    <a:pt x="282989" y="1891692"/>
                    <a:pt x="361097" y="1911533"/>
                    <a:pt x="407532" y="1874094"/>
                  </a:cubicBezTo>
                  <a:cubicBezTo>
                    <a:pt x="453966" y="1836657"/>
                    <a:pt x="451142" y="1756118"/>
                    <a:pt x="401224" y="1694205"/>
                  </a:cubicBezTo>
                  <a:cubicBezTo>
                    <a:pt x="376265" y="1663249"/>
                    <a:pt x="344258" y="1642811"/>
                    <a:pt x="312688" y="1634792"/>
                  </a:cubicBezTo>
                  <a:close/>
                  <a:moveTo>
                    <a:pt x="1869299" y="1519920"/>
                  </a:moveTo>
                  <a:cubicBezTo>
                    <a:pt x="1824865" y="1522388"/>
                    <a:pt x="1777842" y="1556264"/>
                    <a:pt x="1751468" y="1609764"/>
                  </a:cubicBezTo>
                  <a:cubicBezTo>
                    <a:pt x="1716305" y="1681096"/>
                    <a:pt x="1731168" y="1760303"/>
                    <a:pt x="1784668" y="1786676"/>
                  </a:cubicBezTo>
                  <a:cubicBezTo>
                    <a:pt x="1838168" y="1813049"/>
                    <a:pt x="1910044" y="1776602"/>
                    <a:pt x="1945208" y="1705269"/>
                  </a:cubicBezTo>
                  <a:cubicBezTo>
                    <a:pt x="1980371" y="1633937"/>
                    <a:pt x="1965508" y="1554730"/>
                    <a:pt x="1912008" y="1528357"/>
                  </a:cubicBezTo>
                  <a:cubicBezTo>
                    <a:pt x="1898633" y="1521764"/>
                    <a:pt x="1884109" y="1519097"/>
                    <a:pt x="1869299" y="1519920"/>
                  </a:cubicBezTo>
                  <a:close/>
                  <a:moveTo>
                    <a:pt x="741251" y="1329992"/>
                  </a:moveTo>
                  <a:cubicBezTo>
                    <a:pt x="709680" y="1321974"/>
                    <a:pt x="678544" y="1326372"/>
                    <a:pt x="655326" y="1345092"/>
                  </a:cubicBezTo>
                  <a:cubicBezTo>
                    <a:pt x="608892" y="1382530"/>
                    <a:pt x="611716" y="1463069"/>
                    <a:pt x="661634" y="1524981"/>
                  </a:cubicBezTo>
                  <a:cubicBezTo>
                    <a:pt x="711552" y="1586893"/>
                    <a:pt x="789660" y="1606734"/>
                    <a:pt x="836094" y="1569294"/>
                  </a:cubicBezTo>
                  <a:cubicBezTo>
                    <a:pt x="882529" y="1531856"/>
                    <a:pt x="879704" y="1451317"/>
                    <a:pt x="829787" y="1389406"/>
                  </a:cubicBezTo>
                  <a:cubicBezTo>
                    <a:pt x="804828" y="1358450"/>
                    <a:pt x="772822" y="1338012"/>
                    <a:pt x="741251" y="1329992"/>
                  </a:cubicBezTo>
                  <a:close/>
                  <a:moveTo>
                    <a:pt x="2079316" y="1065457"/>
                  </a:moveTo>
                  <a:cubicBezTo>
                    <a:pt x="2035146" y="1070876"/>
                    <a:pt x="1990481" y="1107807"/>
                    <a:pt x="1967725" y="1162943"/>
                  </a:cubicBezTo>
                  <a:cubicBezTo>
                    <a:pt x="1937386" y="1236457"/>
                    <a:pt x="1957487" y="1314499"/>
                    <a:pt x="2012623" y="1337253"/>
                  </a:cubicBezTo>
                  <a:cubicBezTo>
                    <a:pt x="2067759" y="1360009"/>
                    <a:pt x="2137051" y="1318860"/>
                    <a:pt x="2167391" y="1245345"/>
                  </a:cubicBezTo>
                  <a:cubicBezTo>
                    <a:pt x="2197730" y="1171831"/>
                    <a:pt x="2177629" y="1093789"/>
                    <a:pt x="2122493" y="1071035"/>
                  </a:cubicBezTo>
                  <a:cubicBezTo>
                    <a:pt x="2108709" y="1065345"/>
                    <a:pt x="2094040" y="1063650"/>
                    <a:pt x="2079316" y="1065457"/>
                  </a:cubicBezTo>
                  <a:close/>
                  <a:moveTo>
                    <a:pt x="0" y="654162"/>
                  </a:moveTo>
                  <a:lnTo>
                    <a:pt x="1082073" y="1244384"/>
                  </a:lnTo>
                  <a:lnTo>
                    <a:pt x="1121421" y="2700265"/>
                  </a:lnTo>
                  <a:lnTo>
                    <a:pt x="4918" y="1923139"/>
                  </a:lnTo>
                  <a:cubicBezTo>
                    <a:pt x="3279" y="1498508"/>
                    <a:pt x="1639" y="1073875"/>
                    <a:pt x="0" y="654162"/>
                  </a:cubicBezTo>
                  <a:close/>
                  <a:moveTo>
                    <a:pt x="2375644" y="688592"/>
                  </a:moveTo>
                  <a:lnTo>
                    <a:pt x="2360889" y="1967406"/>
                  </a:lnTo>
                  <a:lnTo>
                    <a:pt x="1293570" y="2700265"/>
                  </a:lnTo>
                  <a:lnTo>
                    <a:pt x="1249303" y="1239466"/>
                  </a:lnTo>
                  <a:close/>
                  <a:moveTo>
                    <a:pt x="1214923" y="371219"/>
                  </a:moveTo>
                  <a:cubicBezTo>
                    <a:pt x="1197013" y="368793"/>
                    <a:pt x="1177834" y="369067"/>
                    <a:pt x="1158247" y="372480"/>
                  </a:cubicBezTo>
                  <a:cubicBezTo>
                    <a:pt x="1079899" y="386133"/>
                    <a:pt x="1024686" y="444836"/>
                    <a:pt x="1034926" y="503598"/>
                  </a:cubicBezTo>
                  <a:cubicBezTo>
                    <a:pt x="1045165" y="562359"/>
                    <a:pt x="1116980" y="598927"/>
                    <a:pt x="1195328" y="585274"/>
                  </a:cubicBezTo>
                  <a:cubicBezTo>
                    <a:pt x="1273676" y="571621"/>
                    <a:pt x="1328889" y="512918"/>
                    <a:pt x="1318650" y="454156"/>
                  </a:cubicBezTo>
                  <a:cubicBezTo>
                    <a:pt x="1310970" y="410086"/>
                    <a:pt x="1268654" y="378499"/>
                    <a:pt x="1214923" y="371219"/>
                  </a:cubicBezTo>
                  <a:close/>
                  <a:moveTo>
                    <a:pt x="1185985" y="0"/>
                  </a:moveTo>
                  <a:lnTo>
                    <a:pt x="2376266" y="506608"/>
                  </a:lnTo>
                  <a:lnTo>
                    <a:pt x="1161392" y="1101748"/>
                  </a:lnTo>
                  <a:lnTo>
                    <a:pt x="10460" y="4918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4" name="Rectangle 15">
              <a:extLst>
                <a:ext uri="{FF2B5EF4-FFF2-40B4-BE49-F238E27FC236}">
                  <a16:creationId xmlns:a16="http://schemas.microsoft.com/office/drawing/2014/main" id="{4B95AE9F-30BF-4226-BFAB-4FFED62ABD5C}"/>
                </a:ext>
              </a:extLst>
            </p:cNvPr>
            <p:cNvSpPr>
              <a:spLocks/>
            </p:cNvSpPr>
            <p:nvPr/>
          </p:nvSpPr>
          <p:spPr>
            <a:xfrm>
              <a:off x="5418883" y="4118203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4088964" h="4259405">
                  <a:moveTo>
                    <a:pt x="1480605" y="2231940"/>
                  </a:moveTo>
                  <a:lnTo>
                    <a:pt x="1199818" y="2044620"/>
                  </a:lnTo>
                  <a:lnTo>
                    <a:pt x="761621" y="2687221"/>
                  </a:lnTo>
                  <a:cubicBezTo>
                    <a:pt x="501536" y="2652619"/>
                    <a:pt x="265323" y="2467912"/>
                    <a:pt x="39127" y="2272940"/>
                  </a:cubicBezTo>
                  <a:cubicBezTo>
                    <a:pt x="-80639" y="2070133"/>
                    <a:pt x="269496" y="1743507"/>
                    <a:pt x="374515" y="1494038"/>
                  </a:cubicBezTo>
                  <a:lnTo>
                    <a:pt x="93728" y="1306717"/>
                  </a:lnTo>
                  <a:lnTo>
                    <a:pt x="1091841" y="1312633"/>
                  </a:lnTo>
                  <a:close/>
                  <a:moveTo>
                    <a:pt x="2759566" y="226796"/>
                  </a:moveTo>
                  <a:cubicBezTo>
                    <a:pt x="2331051" y="377379"/>
                    <a:pt x="2150002" y="492309"/>
                    <a:pt x="1991062" y="643648"/>
                  </a:cubicBezTo>
                  <a:lnTo>
                    <a:pt x="1463599" y="1446568"/>
                  </a:lnTo>
                  <a:lnTo>
                    <a:pt x="610317" y="909936"/>
                  </a:lnTo>
                  <a:cubicBezTo>
                    <a:pt x="810411" y="627556"/>
                    <a:pt x="1020899" y="239191"/>
                    <a:pt x="1244930" y="61882"/>
                  </a:cubicBezTo>
                  <a:cubicBezTo>
                    <a:pt x="1491876" y="-75367"/>
                    <a:pt x="1697752" y="31605"/>
                    <a:pt x="2759566" y="226796"/>
                  </a:cubicBezTo>
                  <a:close/>
                  <a:moveTo>
                    <a:pt x="1722488" y="3820535"/>
                  </a:moveTo>
                  <a:cubicBezTo>
                    <a:pt x="1376925" y="3801485"/>
                    <a:pt x="936112" y="3830060"/>
                    <a:pt x="666750" y="3734810"/>
                  </a:cubicBezTo>
                  <a:cubicBezTo>
                    <a:pt x="419100" y="3598835"/>
                    <a:pt x="400050" y="3367610"/>
                    <a:pt x="0" y="2364860"/>
                  </a:cubicBezTo>
                  <a:cubicBezTo>
                    <a:pt x="355600" y="2647435"/>
                    <a:pt x="549276" y="2739510"/>
                    <a:pt x="762000" y="2793485"/>
                  </a:cubicBezTo>
                  <a:lnTo>
                    <a:pt x="1722487" y="2812535"/>
                  </a:lnTo>
                  <a:close/>
                  <a:moveTo>
                    <a:pt x="3605396" y="869465"/>
                  </a:moveTo>
                  <a:lnTo>
                    <a:pt x="3069019" y="1711228"/>
                  </a:lnTo>
                  <a:lnTo>
                    <a:pt x="2083849" y="1550906"/>
                  </a:lnTo>
                  <a:lnTo>
                    <a:pt x="2391902" y="1412941"/>
                  </a:lnTo>
                  <a:lnTo>
                    <a:pt x="2081217" y="699900"/>
                  </a:lnTo>
                  <a:cubicBezTo>
                    <a:pt x="2248971" y="498156"/>
                    <a:pt x="2531081" y="396532"/>
                    <a:pt x="2816547" y="308854"/>
                  </a:cubicBezTo>
                  <a:cubicBezTo>
                    <a:pt x="3051986" y="315439"/>
                    <a:pt x="3142075" y="785719"/>
                    <a:pt x="3297344" y="1007430"/>
                  </a:cubicBezTo>
                  <a:close/>
                  <a:moveTo>
                    <a:pt x="3222215" y="3788662"/>
                  </a:moveTo>
                  <a:cubicBezTo>
                    <a:pt x="3089072" y="3954283"/>
                    <a:pt x="2662122" y="3869088"/>
                    <a:pt x="2413930" y="3921936"/>
                  </a:cubicBezTo>
                  <a:lnTo>
                    <a:pt x="2420658" y="4259405"/>
                  </a:lnTo>
                  <a:lnTo>
                    <a:pt x="1855155" y="3436926"/>
                  </a:lnTo>
                  <a:lnTo>
                    <a:pt x="2387428" y="2592563"/>
                  </a:lnTo>
                  <a:lnTo>
                    <a:pt x="2394156" y="2930032"/>
                  </a:lnTo>
                  <a:lnTo>
                    <a:pt x="3171906" y="2922431"/>
                  </a:lnTo>
                  <a:cubicBezTo>
                    <a:pt x="3292132" y="3155642"/>
                    <a:pt x="3275533" y="3455038"/>
                    <a:pt x="3244786" y="3752078"/>
                  </a:cubicBezTo>
                  <a:cubicBezTo>
                    <a:pt x="3238662" y="3765464"/>
                    <a:pt x="3231091" y="3777620"/>
                    <a:pt x="3222215" y="3788662"/>
                  </a:cubicBezTo>
                  <a:close/>
                  <a:moveTo>
                    <a:pt x="3948285" y="2834020"/>
                  </a:moveTo>
                  <a:cubicBezTo>
                    <a:pt x="3833022" y="3018741"/>
                    <a:pt x="3639730" y="3281008"/>
                    <a:pt x="3342579" y="3731662"/>
                  </a:cubicBezTo>
                  <a:cubicBezTo>
                    <a:pt x="3371271" y="3278367"/>
                    <a:pt x="3336159" y="3066813"/>
                    <a:pt x="3258895" y="2861397"/>
                  </a:cubicBezTo>
                  <a:lnTo>
                    <a:pt x="2725671" y="2062291"/>
                  </a:lnTo>
                  <a:lnTo>
                    <a:pt x="3552883" y="1486284"/>
                  </a:lnTo>
                  <a:cubicBezTo>
                    <a:pt x="3734716" y="1780754"/>
                    <a:pt x="4010062" y="2126176"/>
                    <a:pt x="4085819" y="2401657"/>
                  </a:cubicBezTo>
                  <a:cubicBezTo>
                    <a:pt x="4100783" y="2542124"/>
                    <a:pt x="4063549" y="2649298"/>
                    <a:pt x="3948285" y="28340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5" name="Rectangle 1">
              <a:extLst>
                <a:ext uri="{FF2B5EF4-FFF2-40B4-BE49-F238E27FC236}">
                  <a16:creationId xmlns:a16="http://schemas.microsoft.com/office/drawing/2014/main" id="{14D1DF63-EDC5-48CC-B11A-2CA816359B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2101" y="2500289"/>
              <a:ext cx="360691" cy="360000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6" name="Trapezoid 11">
              <a:extLst>
                <a:ext uri="{FF2B5EF4-FFF2-40B4-BE49-F238E27FC236}">
                  <a16:creationId xmlns:a16="http://schemas.microsoft.com/office/drawing/2014/main" id="{3F65BFBA-828D-48FA-B419-88960F92F8AB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7120153" y="2790149"/>
              <a:ext cx="321995" cy="388199"/>
            </a:xfrm>
            <a:custGeom>
              <a:avLst/>
              <a:gdLst/>
              <a:ahLst/>
              <a:cxnLst/>
              <a:rect l="l" t="t" r="r" b="b"/>
              <a:pathLst>
                <a:path w="3370953" h="4064034">
                  <a:moveTo>
                    <a:pt x="307836" y="3226369"/>
                  </a:moveTo>
                  <a:lnTo>
                    <a:pt x="307836" y="2810144"/>
                  </a:lnTo>
                  <a:lnTo>
                    <a:pt x="1258549" y="2810144"/>
                  </a:lnTo>
                  <a:lnTo>
                    <a:pt x="1331954" y="2516524"/>
                  </a:lnTo>
                  <a:lnTo>
                    <a:pt x="1639161" y="2516524"/>
                  </a:lnTo>
                  <a:lnTo>
                    <a:pt x="1806826" y="1890788"/>
                  </a:lnTo>
                  <a:cubicBezTo>
                    <a:pt x="1709407" y="1836984"/>
                    <a:pt x="1651662" y="1730051"/>
                    <a:pt x="1660897" y="1618049"/>
                  </a:cubicBezTo>
                  <a:lnTo>
                    <a:pt x="497736" y="946498"/>
                  </a:lnTo>
                  <a:lnTo>
                    <a:pt x="415801" y="1252284"/>
                  </a:lnTo>
                  <a:cubicBezTo>
                    <a:pt x="388670" y="1353539"/>
                    <a:pt x="284592" y="1413628"/>
                    <a:pt x="183338" y="1386497"/>
                  </a:cubicBezTo>
                  <a:lnTo>
                    <a:pt x="0" y="1337372"/>
                  </a:lnTo>
                  <a:lnTo>
                    <a:pt x="358348" y="0"/>
                  </a:lnTo>
                  <a:lnTo>
                    <a:pt x="541685" y="49125"/>
                  </a:lnTo>
                  <a:cubicBezTo>
                    <a:pt x="642940" y="76256"/>
                    <a:pt x="703029" y="180334"/>
                    <a:pt x="675898" y="281588"/>
                  </a:cubicBezTo>
                  <a:lnTo>
                    <a:pt x="574914" y="658466"/>
                  </a:lnTo>
                  <a:lnTo>
                    <a:pt x="1826395" y="1381009"/>
                  </a:lnTo>
                  <a:cubicBezTo>
                    <a:pt x="1885142" y="1352063"/>
                    <a:pt x="1954182" y="1344264"/>
                    <a:pt x="2022379" y="1362537"/>
                  </a:cubicBezTo>
                  <a:cubicBezTo>
                    <a:pt x="2176035" y="1403709"/>
                    <a:pt x="2267221" y="1561647"/>
                    <a:pt x="2226049" y="1715303"/>
                  </a:cubicBezTo>
                  <a:cubicBezTo>
                    <a:pt x="2207347" y="1785100"/>
                    <a:pt x="2164552" y="1842007"/>
                    <a:pt x="2108323" y="1878457"/>
                  </a:cubicBezTo>
                  <a:lnTo>
                    <a:pt x="1937353" y="2516524"/>
                  </a:lnTo>
                  <a:lnTo>
                    <a:pt x="2236046" y="2516524"/>
                  </a:lnTo>
                  <a:lnTo>
                    <a:pt x="2309451" y="2810144"/>
                  </a:lnTo>
                  <a:lnTo>
                    <a:pt x="2828116" y="2810144"/>
                  </a:lnTo>
                  <a:lnTo>
                    <a:pt x="2828116" y="2930119"/>
                  </a:lnTo>
                  <a:lnTo>
                    <a:pt x="2945247" y="2930119"/>
                  </a:lnTo>
                  <a:lnTo>
                    <a:pt x="3109201" y="2856867"/>
                  </a:lnTo>
                  <a:cubicBezTo>
                    <a:pt x="3112004" y="2849082"/>
                    <a:pt x="3119624" y="2844415"/>
                    <a:pt x="3128335" y="2844415"/>
                  </a:cubicBezTo>
                  <a:lnTo>
                    <a:pt x="3223771" y="2844415"/>
                  </a:lnTo>
                  <a:cubicBezTo>
                    <a:pt x="3236949" y="2844415"/>
                    <a:pt x="3247631" y="2855097"/>
                    <a:pt x="3247631" y="2868275"/>
                  </a:cubicBezTo>
                  <a:lnTo>
                    <a:pt x="3247631" y="3606750"/>
                  </a:lnTo>
                  <a:cubicBezTo>
                    <a:pt x="3247631" y="3619928"/>
                    <a:pt x="3236949" y="3630610"/>
                    <a:pt x="3223771" y="3630610"/>
                  </a:cubicBezTo>
                  <a:lnTo>
                    <a:pt x="3128335" y="3630610"/>
                  </a:lnTo>
                  <a:cubicBezTo>
                    <a:pt x="3120852" y="3630610"/>
                    <a:pt x="3114174" y="3627166"/>
                    <a:pt x="3110472" y="3621230"/>
                  </a:cubicBezTo>
                  <a:lnTo>
                    <a:pt x="3110472" y="3624351"/>
                  </a:lnTo>
                  <a:lnTo>
                    <a:pt x="2954172" y="3554518"/>
                  </a:lnTo>
                  <a:lnTo>
                    <a:pt x="2954172" y="3558788"/>
                  </a:lnTo>
                  <a:lnTo>
                    <a:pt x="2828116" y="3558788"/>
                  </a:lnTo>
                  <a:lnTo>
                    <a:pt x="2828116" y="3630610"/>
                  </a:lnTo>
                  <a:lnTo>
                    <a:pt x="2038337" y="3226369"/>
                  </a:lnTo>
                  <a:close/>
                  <a:moveTo>
                    <a:pt x="77048" y="4064034"/>
                  </a:moveTo>
                  <a:lnTo>
                    <a:pt x="77048" y="3342578"/>
                  </a:lnTo>
                  <a:lnTo>
                    <a:pt x="2050947" y="3342578"/>
                  </a:lnTo>
                  <a:lnTo>
                    <a:pt x="3370953" y="4058524"/>
                  </a:lnTo>
                  <a:lnTo>
                    <a:pt x="3370953" y="40640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7" name="Rounded Rectangle 1">
              <a:extLst>
                <a:ext uri="{FF2B5EF4-FFF2-40B4-BE49-F238E27FC236}">
                  <a16:creationId xmlns:a16="http://schemas.microsoft.com/office/drawing/2014/main" id="{841CAFC0-022B-4D6C-B7B0-A9A32AD60F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26252" y="4441985"/>
              <a:ext cx="213327" cy="360000"/>
            </a:xfrm>
            <a:custGeom>
              <a:avLst/>
              <a:gdLst/>
              <a:ahLst/>
              <a:cxnLst/>
              <a:rect l="l" t="t" r="r" b="b"/>
              <a:pathLst>
                <a:path w="2337548" h="3944720">
                  <a:moveTo>
                    <a:pt x="2013548" y="1242075"/>
                  </a:moveTo>
                  <a:lnTo>
                    <a:pt x="2337548" y="1242075"/>
                  </a:lnTo>
                  <a:lnTo>
                    <a:pt x="2337548" y="1945866"/>
                  </a:lnTo>
                  <a:lnTo>
                    <a:pt x="2337548" y="1962155"/>
                  </a:lnTo>
                  <a:lnTo>
                    <a:pt x="2336798" y="1962155"/>
                  </a:lnTo>
                  <a:cubicBezTo>
                    <a:pt x="2330129" y="2597501"/>
                    <a:pt x="1898450" y="3121603"/>
                    <a:pt x="1336990" y="3208701"/>
                  </a:cubicBezTo>
                  <a:lnTo>
                    <a:pt x="1336990" y="3620720"/>
                  </a:lnTo>
                  <a:lnTo>
                    <a:pt x="1895070" y="3620720"/>
                  </a:lnTo>
                  <a:lnTo>
                    <a:pt x="1895070" y="3944720"/>
                  </a:lnTo>
                  <a:lnTo>
                    <a:pt x="454910" y="3944720"/>
                  </a:lnTo>
                  <a:lnTo>
                    <a:pt x="454910" y="3620720"/>
                  </a:lnTo>
                  <a:lnTo>
                    <a:pt x="1012990" y="3620720"/>
                  </a:lnTo>
                  <a:lnTo>
                    <a:pt x="1012990" y="3210585"/>
                  </a:lnTo>
                  <a:cubicBezTo>
                    <a:pt x="447376" y="3129632"/>
                    <a:pt x="8655" y="2604919"/>
                    <a:pt x="389" y="1964536"/>
                  </a:cubicBezTo>
                  <a:lnTo>
                    <a:pt x="0" y="1964536"/>
                  </a:lnTo>
                  <a:lnTo>
                    <a:pt x="0" y="1244456"/>
                  </a:lnTo>
                  <a:lnTo>
                    <a:pt x="324000" y="1244456"/>
                  </a:lnTo>
                  <a:lnTo>
                    <a:pt x="324000" y="1964536"/>
                  </a:lnTo>
                  <a:lnTo>
                    <a:pt x="323361" y="1964536"/>
                  </a:lnTo>
                  <a:cubicBezTo>
                    <a:pt x="331926" y="2486037"/>
                    <a:pt x="710705" y="2903701"/>
                    <a:pt x="1173940" y="2900510"/>
                  </a:cubicBezTo>
                  <a:cubicBezTo>
                    <a:pt x="1634302" y="2897337"/>
                    <a:pt x="2006933" y="2479634"/>
                    <a:pt x="2014006" y="1962155"/>
                  </a:cubicBezTo>
                  <a:lnTo>
                    <a:pt x="2013548" y="1962155"/>
                  </a:lnTo>
                  <a:close/>
                  <a:moveTo>
                    <a:pt x="1168773" y="0"/>
                  </a:moveTo>
                  <a:cubicBezTo>
                    <a:pt x="1546536" y="0"/>
                    <a:pt x="1852773" y="306237"/>
                    <a:pt x="1852773" y="684000"/>
                  </a:cubicBezTo>
                  <a:lnTo>
                    <a:pt x="1852773" y="1980000"/>
                  </a:lnTo>
                  <a:cubicBezTo>
                    <a:pt x="1852773" y="2357763"/>
                    <a:pt x="1546536" y="2664000"/>
                    <a:pt x="1168773" y="2664000"/>
                  </a:cubicBezTo>
                  <a:cubicBezTo>
                    <a:pt x="791010" y="2664000"/>
                    <a:pt x="484773" y="2357763"/>
                    <a:pt x="484773" y="1980000"/>
                  </a:cubicBezTo>
                  <a:lnTo>
                    <a:pt x="484773" y="684000"/>
                  </a:lnTo>
                  <a:cubicBezTo>
                    <a:pt x="484773" y="306237"/>
                    <a:pt x="791010" y="0"/>
                    <a:pt x="11687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8" name="Rectangle 3">
              <a:extLst>
                <a:ext uri="{FF2B5EF4-FFF2-40B4-BE49-F238E27FC236}">
                  <a16:creationId xmlns:a16="http://schemas.microsoft.com/office/drawing/2014/main" id="{E4422320-8DCF-4391-9300-008828FBA426}"/>
                </a:ext>
              </a:extLst>
            </p:cNvPr>
            <p:cNvSpPr/>
            <p:nvPr/>
          </p:nvSpPr>
          <p:spPr>
            <a:xfrm rot="3600000">
              <a:off x="5723732" y="4346824"/>
              <a:ext cx="148530" cy="438548"/>
            </a:xfrm>
            <a:custGeom>
              <a:avLst/>
              <a:gdLst/>
              <a:ahLst/>
              <a:cxnLst/>
              <a:rect l="l" t="t" r="r" b="b"/>
              <a:pathLst>
                <a:path w="1327763" h="3920353">
                  <a:moveTo>
                    <a:pt x="483881" y="2840232"/>
                  </a:moveTo>
                  <a:lnTo>
                    <a:pt x="843881" y="2840232"/>
                  </a:lnTo>
                  <a:lnTo>
                    <a:pt x="843881" y="3920353"/>
                  </a:lnTo>
                  <a:lnTo>
                    <a:pt x="483881" y="3920353"/>
                  </a:lnTo>
                  <a:close/>
                  <a:moveTo>
                    <a:pt x="757697" y="168239"/>
                  </a:moveTo>
                  <a:lnTo>
                    <a:pt x="757697" y="384263"/>
                  </a:lnTo>
                  <a:lnTo>
                    <a:pt x="930062" y="384263"/>
                  </a:lnTo>
                  <a:lnTo>
                    <a:pt x="930062" y="168239"/>
                  </a:lnTo>
                  <a:close/>
                  <a:moveTo>
                    <a:pt x="432932" y="168239"/>
                  </a:moveTo>
                  <a:lnTo>
                    <a:pt x="432932" y="384263"/>
                  </a:lnTo>
                  <a:lnTo>
                    <a:pt x="605297" y="384263"/>
                  </a:lnTo>
                  <a:lnTo>
                    <a:pt x="605297" y="168239"/>
                  </a:lnTo>
                  <a:close/>
                  <a:moveTo>
                    <a:pt x="168643" y="0"/>
                  </a:moveTo>
                  <a:lnTo>
                    <a:pt x="1159119" y="0"/>
                  </a:lnTo>
                  <a:lnTo>
                    <a:pt x="1159119" y="539093"/>
                  </a:lnTo>
                  <a:lnTo>
                    <a:pt x="1327763" y="539093"/>
                  </a:lnTo>
                  <a:lnTo>
                    <a:pt x="1327763" y="2245406"/>
                  </a:lnTo>
                  <a:lnTo>
                    <a:pt x="1318300" y="2245406"/>
                  </a:lnTo>
                  <a:lnTo>
                    <a:pt x="1127664" y="2719000"/>
                  </a:lnTo>
                  <a:lnTo>
                    <a:pt x="200100" y="2719000"/>
                  </a:lnTo>
                  <a:lnTo>
                    <a:pt x="9464" y="2245406"/>
                  </a:lnTo>
                  <a:lnTo>
                    <a:pt x="0" y="2245406"/>
                  </a:lnTo>
                  <a:lnTo>
                    <a:pt x="0" y="539093"/>
                  </a:lnTo>
                  <a:lnTo>
                    <a:pt x="168643" y="5390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9" name="Block Arc 21">
              <a:extLst>
                <a:ext uri="{FF2B5EF4-FFF2-40B4-BE49-F238E27FC236}">
                  <a16:creationId xmlns:a16="http://schemas.microsoft.com/office/drawing/2014/main" id="{375EE5D1-8C8E-4091-8178-1D1BEF9AC6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0452" y="4620657"/>
              <a:ext cx="234896" cy="321911"/>
            </a:xfrm>
            <a:custGeom>
              <a:avLst/>
              <a:gdLst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641823 w 1649823"/>
                <a:gd name="connsiteY16" fmla="*/ 1880682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3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4171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4171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4171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50449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50449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8879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50401 w 1649823"/>
                <a:gd name="connsiteY18" fmla="*/ 2257063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38630 w 1649823"/>
                <a:gd name="connsiteY18" fmla="*/ 2253139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38630 w 1649823"/>
                <a:gd name="connsiteY18" fmla="*/ 2253139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38630 w 1649823"/>
                <a:gd name="connsiteY18" fmla="*/ 2253139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49823" h="2260987">
                  <a:moveTo>
                    <a:pt x="948296" y="0"/>
                  </a:moveTo>
                  <a:cubicBezTo>
                    <a:pt x="1069547" y="82"/>
                    <a:pt x="1190777" y="31540"/>
                    <a:pt x="1299369" y="94365"/>
                  </a:cubicBezTo>
                  <a:cubicBezTo>
                    <a:pt x="1516553" y="220016"/>
                    <a:pt x="1650161" y="452031"/>
                    <a:pt x="1649823" y="702944"/>
                  </a:cubicBezTo>
                  <a:lnTo>
                    <a:pt x="1257111" y="702416"/>
                  </a:lnTo>
                  <a:cubicBezTo>
                    <a:pt x="1257260" y="591869"/>
                    <a:pt x="1198395" y="489648"/>
                    <a:pt x="1102708" y="434288"/>
                  </a:cubicBezTo>
                  <a:cubicBezTo>
                    <a:pt x="1007021" y="378929"/>
                    <a:pt x="889062" y="378849"/>
                    <a:pt x="793301" y="434080"/>
                  </a:cubicBezTo>
                  <a:cubicBezTo>
                    <a:pt x="699825" y="487993"/>
                    <a:pt x="641374" y="586604"/>
                    <a:pt x="639582" y="694124"/>
                  </a:cubicBezTo>
                  <a:lnTo>
                    <a:pt x="641823" y="694124"/>
                  </a:lnTo>
                  <a:lnTo>
                    <a:pt x="641823" y="922486"/>
                  </a:lnTo>
                  <a:lnTo>
                    <a:pt x="1090531" y="922486"/>
                  </a:lnTo>
                  <a:lnTo>
                    <a:pt x="1090531" y="1210486"/>
                  </a:lnTo>
                  <a:lnTo>
                    <a:pt x="641823" y="1210486"/>
                  </a:lnTo>
                  <a:lnTo>
                    <a:pt x="641823" y="1308697"/>
                  </a:lnTo>
                  <a:lnTo>
                    <a:pt x="1080000" y="1308697"/>
                  </a:lnTo>
                  <a:lnTo>
                    <a:pt x="1080000" y="1596697"/>
                  </a:lnTo>
                  <a:lnTo>
                    <a:pt x="641823" y="1596697"/>
                  </a:lnTo>
                  <a:cubicBezTo>
                    <a:pt x="616973" y="1735828"/>
                    <a:pt x="568580" y="1816102"/>
                    <a:pt x="488799" y="1884606"/>
                  </a:cubicBezTo>
                  <a:lnTo>
                    <a:pt x="1534707" y="1880682"/>
                  </a:lnTo>
                  <a:cubicBezTo>
                    <a:pt x="1536015" y="2004834"/>
                    <a:pt x="1537322" y="2128987"/>
                    <a:pt x="1538630" y="2253139"/>
                  </a:cubicBezTo>
                  <a:lnTo>
                    <a:pt x="85082" y="2260987"/>
                  </a:lnTo>
                  <a:lnTo>
                    <a:pt x="10531" y="1880682"/>
                  </a:lnTo>
                  <a:lnTo>
                    <a:pt x="14323" y="1892454"/>
                  </a:lnTo>
                  <a:cubicBezTo>
                    <a:pt x="142499" y="1821335"/>
                    <a:pt x="231436" y="1758063"/>
                    <a:pt x="245823" y="1596697"/>
                  </a:cubicBezTo>
                  <a:lnTo>
                    <a:pt x="0" y="1596697"/>
                  </a:lnTo>
                  <a:lnTo>
                    <a:pt x="0" y="1308697"/>
                  </a:lnTo>
                  <a:lnTo>
                    <a:pt x="245823" y="1308697"/>
                  </a:lnTo>
                  <a:lnTo>
                    <a:pt x="245823" y="1210486"/>
                  </a:lnTo>
                  <a:lnTo>
                    <a:pt x="10531" y="1210486"/>
                  </a:lnTo>
                  <a:lnTo>
                    <a:pt x="10531" y="922486"/>
                  </a:lnTo>
                  <a:lnTo>
                    <a:pt x="245823" y="922486"/>
                  </a:lnTo>
                  <a:lnTo>
                    <a:pt x="245823" y="694124"/>
                  </a:lnTo>
                  <a:lnTo>
                    <a:pt x="246347" y="694124"/>
                  </a:lnTo>
                  <a:cubicBezTo>
                    <a:pt x="248640" y="446240"/>
                    <a:pt x="382021" y="217938"/>
                    <a:pt x="597097" y="93893"/>
                  </a:cubicBezTo>
                  <a:cubicBezTo>
                    <a:pt x="705773" y="31214"/>
                    <a:pt x="827045" y="-81"/>
                    <a:pt x="948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0" name="Rectangle 2">
              <a:extLst>
                <a:ext uri="{FF2B5EF4-FFF2-40B4-BE49-F238E27FC236}">
                  <a16:creationId xmlns:a16="http://schemas.microsoft.com/office/drawing/2014/main" id="{B6DD46B1-ED6A-4D3E-A0F5-E315651BAF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34319" y="2765284"/>
              <a:ext cx="219540" cy="321911"/>
            </a:xfrm>
            <a:custGeom>
              <a:avLst/>
              <a:gdLst/>
              <a:ahLst/>
              <a:cxnLst/>
              <a:rect l="l" t="t" r="r" b="b"/>
              <a:pathLst>
                <a:path w="2700676" h="3960000">
                  <a:moveTo>
                    <a:pt x="1602689" y="2463003"/>
                  </a:moveTo>
                  <a:lnTo>
                    <a:pt x="1602689" y="2950470"/>
                  </a:lnTo>
                  <a:cubicBezTo>
                    <a:pt x="1687205" y="2891119"/>
                    <a:pt x="1739253" y="2801128"/>
                    <a:pt x="1737291" y="2701504"/>
                  </a:cubicBezTo>
                  <a:cubicBezTo>
                    <a:pt x="1735404" y="2605672"/>
                    <a:pt x="1683918" y="2520125"/>
                    <a:pt x="1602689" y="2463003"/>
                  </a:cubicBezTo>
                  <a:close/>
                  <a:moveTo>
                    <a:pt x="1098689" y="1009338"/>
                  </a:moveTo>
                  <a:cubicBezTo>
                    <a:pt x="1013764" y="1068693"/>
                    <a:pt x="961418" y="1158910"/>
                    <a:pt x="963385" y="1258814"/>
                  </a:cubicBezTo>
                  <a:cubicBezTo>
                    <a:pt x="965278" y="1354920"/>
                    <a:pt x="1017053" y="1440682"/>
                    <a:pt x="1098689" y="1497792"/>
                  </a:cubicBezTo>
                  <a:close/>
                  <a:moveTo>
                    <a:pt x="1098689" y="0"/>
                  </a:moveTo>
                  <a:lnTo>
                    <a:pt x="1602689" y="0"/>
                  </a:lnTo>
                  <a:lnTo>
                    <a:pt x="1602689" y="144043"/>
                  </a:lnTo>
                  <a:cubicBezTo>
                    <a:pt x="2202506" y="238198"/>
                    <a:pt x="2667631" y="666545"/>
                    <a:pt x="2699027" y="1197644"/>
                  </a:cubicBezTo>
                  <a:lnTo>
                    <a:pt x="1736872" y="1237476"/>
                  </a:lnTo>
                  <a:cubicBezTo>
                    <a:pt x="1731432" y="1145454"/>
                    <a:pt x="1680559" y="1064195"/>
                    <a:pt x="1602689" y="1009004"/>
                  </a:cubicBezTo>
                  <a:lnTo>
                    <a:pt x="1602689" y="1597155"/>
                  </a:lnTo>
                  <a:cubicBezTo>
                    <a:pt x="2220011" y="1694259"/>
                    <a:pt x="2689768" y="2143644"/>
                    <a:pt x="2700490" y="2688223"/>
                  </a:cubicBezTo>
                  <a:cubicBezTo>
                    <a:pt x="2711466" y="3245591"/>
                    <a:pt x="2237928" y="3716553"/>
                    <a:pt x="1602689" y="3815701"/>
                  </a:cubicBezTo>
                  <a:lnTo>
                    <a:pt x="1602689" y="3960000"/>
                  </a:lnTo>
                  <a:lnTo>
                    <a:pt x="1098689" y="3960000"/>
                  </a:lnTo>
                  <a:lnTo>
                    <a:pt x="1098689" y="3816404"/>
                  </a:lnTo>
                  <a:cubicBezTo>
                    <a:pt x="498535" y="3722456"/>
                    <a:pt x="33057" y="3293981"/>
                    <a:pt x="1649" y="2762674"/>
                  </a:cubicBezTo>
                  <a:lnTo>
                    <a:pt x="963804" y="2722842"/>
                  </a:lnTo>
                  <a:cubicBezTo>
                    <a:pt x="969260" y="2815132"/>
                    <a:pt x="1020413" y="2896595"/>
                    <a:pt x="1098689" y="2951760"/>
                  </a:cubicBezTo>
                  <a:lnTo>
                    <a:pt x="1098689" y="2363252"/>
                  </a:lnTo>
                  <a:cubicBezTo>
                    <a:pt x="481020" y="2266398"/>
                    <a:pt x="10912" y="1816880"/>
                    <a:pt x="186" y="1272095"/>
                  </a:cubicBezTo>
                  <a:cubicBezTo>
                    <a:pt x="-10794" y="714522"/>
                    <a:pt x="463097" y="243418"/>
                    <a:pt x="1098689" y="144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1" name="Rectangle 44">
              <a:extLst>
                <a:ext uri="{FF2B5EF4-FFF2-40B4-BE49-F238E27FC236}">
                  <a16:creationId xmlns:a16="http://schemas.microsoft.com/office/drawing/2014/main" id="{DDC08272-BF49-4723-8C41-E76696B8F9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61902" y="4180221"/>
              <a:ext cx="269642" cy="321911"/>
            </a:xfrm>
            <a:custGeom>
              <a:avLst/>
              <a:gdLst/>
              <a:ahLst/>
              <a:cxnLst/>
              <a:rect l="l" t="t" r="r" b="b"/>
              <a:pathLst>
                <a:path w="1930109" h="2304256">
                  <a:moveTo>
                    <a:pt x="499032" y="360040"/>
                  </a:moveTo>
                  <a:lnTo>
                    <a:pt x="499032" y="1016070"/>
                  </a:lnTo>
                  <a:lnTo>
                    <a:pt x="1258521" y="1016070"/>
                  </a:lnTo>
                  <a:cubicBezTo>
                    <a:pt x="1368910" y="1012801"/>
                    <a:pt x="1469808" y="952440"/>
                    <a:pt x="1526552" y="856603"/>
                  </a:cubicBezTo>
                  <a:cubicBezTo>
                    <a:pt x="1587011" y="754492"/>
                    <a:pt x="1588055" y="627797"/>
                    <a:pt x="1529286" y="524704"/>
                  </a:cubicBezTo>
                  <a:cubicBezTo>
                    <a:pt x="1473114" y="426166"/>
                    <a:pt x="1370550" y="363662"/>
                    <a:pt x="1257894" y="360040"/>
                  </a:cubicBezTo>
                  <a:close/>
                  <a:moveTo>
                    <a:pt x="138992" y="0"/>
                  </a:moveTo>
                  <a:lnTo>
                    <a:pt x="180856" y="0"/>
                  </a:lnTo>
                  <a:lnTo>
                    <a:pt x="499032" y="0"/>
                  </a:lnTo>
                  <a:lnTo>
                    <a:pt x="1260856" y="0"/>
                  </a:lnTo>
                  <a:lnTo>
                    <a:pt x="1260856" y="1730"/>
                  </a:lnTo>
                  <a:cubicBezTo>
                    <a:pt x="1500773" y="7202"/>
                    <a:pt x="1720550" y="138412"/>
                    <a:pt x="1839840" y="347673"/>
                  </a:cubicBezTo>
                  <a:cubicBezTo>
                    <a:pt x="1962203" y="562326"/>
                    <a:pt x="1960030" y="826119"/>
                    <a:pt x="1834148" y="1038727"/>
                  </a:cubicBezTo>
                  <a:cubicBezTo>
                    <a:pt x="1717086" y="1236437"/>
                    <a:pt x="1509773" y="1361631"/>
                    <a:pt x="1282539" y="1373428"/>
                  </a:cubicBezTo>
                  <a:lnTo>
                    <a:pt x="1282539" y="1376110"/>
                  </a:lnTo>
                  <a:lnTo>
                    <a:pt x="499032" y="1376110"/>
                  </a:lnTo>
                  <a:lnTo>
                    <a:pt x="499032" y="1533934"/>
                  </a:lnTo>
                  <a:lnTo>
                    <a:pt x="1296144" y="1533934"/>
                  </a:lnTo>
                  <a:lnTo>
                    <a:pt x="1296144" y="1821966"/>
                  </a:lnTo>
                  <a:lnTo>
                    <a:pt x="499032" y="1821966"/>
                  </a:lnTo>
                  <a:lnTo>
                    <a:pt x="499032" y="2304256"/>
                  </a:lnTo>
                  <a:lnTo>
                    <a:pt x="138992" y="2304256"/>
                  </a:lnTo>
                  <a:lnTo>
                    <a:pt x="138992" y="1821966"/>
                  </a:lnTo>
                  <a:lnTo>
                    <a:pt x="0" y="1821966"/>
                  </a:lnTo>
                  <a:lnTo>
                    <a:pt x="0" y="1533934"/>
                  </a:lnTo>
                  <a:lnTo>
                    <a:pt x="138992" y="1533934"/>
                  </a:lnTo>
                  <a:lnTo>
                    <a:pt x="138992" y="1376110"/>
                  </a:lnTo>
                  <a:lnTo>
                    <a:pt x="0" y="1376110"/>
                  </a:lnTo>
                  <a:lnTo>
                    <a:pt x="0" y="1016070"/>
                  </a:lnTo>
                  <a:lnTo>
                    <a:pt x="138992" y="10160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Rectangle 50">
              <a:extLst>
                <a:ext uri="{FF2B5EF4-FFF2-40B4-BE49-F238E27FC236}">
                  <a16:creationId xmlns:a16="http://schemas.microsoft.com/office/drawing/2014/main" id="{38502D30-51B6-4DB7-9F6F-2E392CBDC2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7707" y="4890486"/>
              <a:ext cx="321911" cy="184379"/>
            </a:xfrm>
            <a:custGeom>
              <a:avLst/>
              <a:gdLst/>
              <a:ahLst/>
              <a:cxnLst/>
              <a:rect l="l" t="t" r="r" b="b"/>
              <a:pathLst>
                <a:path w="2797236" h="1602166">
                  <a:moveTo>
                    <a:pt x="676854" y="738042"/>
                  </a:moveTo>
                  <a:cubicBezTo>
                    <a:pt x="614942" y="702297"/>
                    <a:pt x="535774" y="723510"/>
                    <a:pt x="500029" y="785422"/>
                  </a:cubicBezTo>
                  <a:cubicBezTo>
                    <a:pt x="464284" y="847335"/>
                    <a:pt x="485497" y="926503"/>
                    <a:pt x="547409" y="962248"/>
                  </a:cubicBezTo>
                  <a:cubicBezTo>
                    <a:pt x="609321" y="997993"/>
                    <a:pt x="688490" y="976780"/>
                    <a:pt x="724235" y="914867"/>
                  </a:cubicBezTo>
                  <a:cubicBezTo>
                    <a:pt x="759980" y="852955"/>
                    <a:pt x="738766" y="773787"/>
                    <a:pt x="676854" y="738042"/>
                  </a:cubicBezTo>
                  <a:close/>
                  <a:moveTo>
                    <a:pt x="1505478" y="880583"/>
                  </a:moveTo>
                  <a:lnTo>
                    <a:pt x="1475082" y="873061"/>
                  </a:lnTo>
                  <a:lnTo>
                    <a:pt x="1475082" y="1008668"/>
                  </a:lnTo>
                  <a:cubicBezTo>
                    <a:pt x="1478425" y="1007382"/>
                    <a:pt x="1481683" y="1005827"/>
                    <a:pt x="1484860" y="1004059"/>
                  </a:cubicBezTo>
                  <a:cubicBezTo>
                    <a:pt x="1512039" y="988933"/>
                    <a:pt x="1529130" y="960585"/>
                    <a:pt x="1529788" y="929597"/>
                  </a:cubicBezTo>
                  <a:cubicBezTo>
                    <a:pt x="1530028" y="906726"/>
                    <a:pt x="1526034" y="896074"/>
                    <a:pt x="1505478" y="880583"/>
                  </a:cubicBezTo>
                  <a:close/>
                  <a:moveTo>
                    <a:pt x="1395816" y="619564"/>
                  </a:moveTo>
                  <a:cubicBezTo>
                    <a:pt x="1376272" y="632083"/>
                    <a:pt x="1363760" y="652864"/>
                    <a:pt x="1361807" y="675926"/>
                  </a:cubicBezTo>
                  <a:lnTo>
                    <a:pt x="1362578" y="675894"/>
                  </a:lnTo>
                  <a:cubicBezTo>
                    <a:pt x="1361574" y="701623"/>
                    <a:pt x="1371022" y="725250"/>
                    <a:pt x="1395009" y="740923"/>
                  </a:cubicBezTo>
                  <a:lnTo>
                    <a:pt x="1395816" y="741452"/>
                  </a:lnTo>
                  <a:close/>
                  <a:moveTo>
                    <a:pt x="1475082" y="467094"/>
                  </a:moveTo>
                  <a:lnTo>
                    <a:pt x="1475082" y="500684"/>
                  </a:lnTo>
                  <a:cubicBezTo>
                    <a:pt x="1497267" y="504631"/>
                    <a:pt x="1518774" y="512905"/>
                    <a:pt x="1538543" y="525166"/>
                  </a:cubicBezTo>
                  <a:cubicBezTo>
                    <a:pt x="1596427" y="561066"/>
                    <a:pt x="1630319" y="625508"/>
                    <a:pt x="1627098" y="693545"/>
                  </a:cubicBezTo>
                  <a:lnTo>
                    <a:pt x="1518521" y="688404"/>
                  </a:lnTo>
                  <a:cubicBezTo>
                    <a:pt x="1519877" y="659770"/>
                    <a:pt x="1505613" y="632649"/>
                    <a:pt x="1481252" y="617540"/>
                  </a:cubicBezTo>
                  <a:lnTo>
                    <a:pt x="1475082" y="614775"/>
                  </a:lnTo>
                  <a:lnTo>
                    <a:pt x="1475082" y="759007"/>
                  </a:lnTo>
                  <a:cubicBezTo>
                    <a:pt x="1516008" y="761698"/>
                    <a:pt x="1547648" y="771672"/>
                    <a:pt x="1577189" y="790249"/>
                  </a:cubicBezTo>
                  <a:cubicBezTo>
                    <a:pt x="1622357" y="818652"/>
                    <a:pt x="1647114" y="873156"/>
                    <a:pt x="1650484" y="927386"/>
                  </a:cubicBezTo>
                  <a:lnTo>
                    <a:pt x="1650683" y="927386"/>
                  </a:lnTo>
                  <a:lnTo>
                    <a:pt x="1650607" y="928511"/>
                  </a:lnTo>
                  <a:cubicBezTo>
                    <a:pt x="1650834" y="929446"/>
                    <a:pt x="1650880" y="930391"/>
                    <a:pt x="1650916" y="931336"/>
                  </a:cubicBezTo>
                  <a:lnTo>
                    <a:pt x="1650415" y="931353"/>
                  </a:lnTo>
                  <a:cubicBezTo>
                    <a:pt x="1649239" y="1005482"/>
                    <a:pt x="1608533" y="1073418"/>
                    <a:pt x="1543577" y="1109567"/>
                  </a:cubicBezTo>
                  <a:cubicBezTo>
                    <a:pt x="1521978" y="1121587"/>
                    <a:pt x="1498805" y="1129476"/>
                    <a:pt x="1475082" y="1132835"/>
                  </a:cubicBezTo>
                  <a:lnTo>
                    <a:pt x="1475082" y="1165545"/>
                  </a:lnTo>
                  <a:lnTo>
                    <a:pt x="1395816" y="1165545"/>
                  </a:lnTo>
                  <a:lnTo>
                    <a:pt x="1395816" y="1130194"/>
                  </a:lnTo>
                  <a:cubicBezTo>
                    <a:pt x="1373613" y="1125585"/>
                    <a:pt x="1352168" y="1116888"/>
                    <a:pt x="1332303" y="1104568"/>
                  </a:cubicBezTo>
                  <a:cubicBezTo>
                    <a:pt x="1268003" y="1064689"/>
                    <a:pt x="1230355" y="993103"/>
                    <a:pt x="1233933" y="917525"/>
                  </a:cubicBezTo>
                  <a:lnTo>
                    <a:pt x="1354544" y="923236"/>
                  </a:lnTo>
                  <a:cubicBezTo>
                    <a:pt x="1353040" y="954989"/>
                    <a:pt x="1368828" y="985067"/>
                    <a:pt x="1395816" y="1001849"/>
                  </a:cubicBezTo>
                  <a:lnTo>
                    <a:pt x="1395816" y="862479"/>
                  </a:lnTo>
                  <a:cubicBezTo>
                    <a:pt x="1368998" y="855832"/>
                    <a:pt x="1344002" y="843677"/>
                    <a:pt x="1322380" y="825533"/>
                  </a:cubicBezTo>
                  <a:cubicBezTo>
                    <a:pt x="1279142" y="789250"/>
                    <a:pt x="1253317" y="736644"/>
                    <a:pt x="1251176" y="680490"/>
                  </a:cubicBezTo>
                  <a:cubicBezTo>
                    <a:pt x="1251334" y="597461"/>
                    <a:pt x="1284345" y="551005"/>
                    <a:pt x="1345251" y="517567"/>
                  </a:cubicBezTo>
                  <a:cubicBezTo>
                    <a:pt x="1360367" y="509155"/>
                    <a:pt x="1379438" y="506089"/>
                    <a:pt x="1395816" y="502211"/>
                  </a:cubicBezTo>
                  <a:lnTo>
                    <a:pt x="1395816" y="467094"/>
                  </a:lnTo>
                  <a:close/>
                  <a:moveTo>
                    <a:pt x="1670907" y="420372"/>
                  </a:moveTo>
                  <a:cubicBezTo>
                    <a:pt x="1452232" y="294120"/>
                    <a:pt x="1172613" y="369043"/>
                    <a:pt x="1046361" y="587719"/>
                  </a:cubicBezTo>
                  <a:cubicBezTo>
                    <a:pt x="920108" y="806395"/>
                    <a:pt x="995032" y="1086013"/>
                    <a:pt x="1213707" y="1212266"/>
                  </a:cubicBezTo>
                  <a:cubicBezTo>
                    <a:pt x="1432383" y="1338518"/>
                    <a:pt x="1712002" y="1263595"/>
                    <a:pt x="1838254" y="1044919"/>
                  </a:cubicBezTo>
                  <a:cubicBezTo>
                    <a:pt x="1964507" y="826243"/>
                    <a:pt x="1889583" y="546625"/>
                    <a:pt x="1670907" y="420372"/>
                  </a:cubicBezTo>
                  <a:close/>
                  <a:moveTo>
                    <a:pt x="2337204" y="670392"/>
                  </a:moveTo>
                  <a:cubicBezTo>
                    <a:pt x="2275292" y="634647"/>
                    <a:pt x="2196124" y="655860"/>
                    <a:pt x="2160379" y="717772"/>
                  </a:cubicBezTo>
                  <a:cubicBezTo>
                    <a:pt x="2124634" y="779684"/>
                    <a:pt x="2145847" y="858852"/>
                    <a:pt x="2207759" y="894597"/>
                  </a:cubicBezTo>
                  <a:cubicBezTo>
                    <a:pt x="2269672" y="930342"/>
                    <a:pt x="2348840" y="909129"/>
                    <a:pt x="2384585" y="847217"/>
                  </a:cubicBezTo>
                  <a:cubicBezTo>
                    <a:pt x="2420330" y="785305"/>
                    <a:pt x="2399117" y="706137"/>
                    <a:pt x="2337204" y="670392"/>
                  </a:cubicBezTo>
                  <a:close/>
                  <a:moveTo>
                    <a:pt x="2384613" y="233313"/>
                  </a:moveTo>
                  <a:cubicBezTo>
                    <a:pt x="2428818" y="319090"/>
                    <a:pt x="2503845" y="385970"/>
                    <a:pt x="2595156" y="420224"/>
                  </a:cubicBezTo>
                  <a:lnTo>
                    <a:pt x="2595155" y="1152677"/>
                  </a:lnTo>
                  <a:cubicBezTo>
                    <a:pt x="2489919" y="1191773"/>
                    <a:pt x="2405690" y="1273809"/>
                    <a:pt x="2363285" y="1377636"/>
                  </a:cubicBezTo>
                  <a:lnTo>
                    <a:pt x="402182" y="1377636"/>
                  </a:lnTo>
                  <a:cubicBezTo>
                    <a:pt x="366180" y="1300676"/>
                    <a:pt x="305669" y="1237745"/>
                    <a:pt x="230221" y="1198942"/>
                  </a:cubicBezTo>
                  <a:lnTo>
                    <a:pt x="230221" y="415045"/>
                  </a:lnTo>
                  <a:cubicBezTo>
                    <a:pt x="307865" y="376272"/>
                    <a:pt x="370258" y="312122"/>
                    <a:pt x="407224" y="233313"/>
                  </a:cubicBezTo>
                  <a:close/>
                  <a:moveTo>
                    <a:pt x="2374194" y="127259"/>
                  </a:moveTo>
                  <a:lnTo>
                    <a:pt x="406569" y="127259"/>
                  </a:lnTo>
                  <a:cubicBezTo>
                    <a:pt x="368226" y="267341"/>
                    <a:pt x="255955" y="376146"/>
                    <a:pt x="114433" y="410154"/>
                  </a:cubicBezTo>
                  <a:lnTo>
                    <a:pt x="114433" y="1207711"/>
                  </a:lnTo>
                  <a:cubicBezTo>
                    <a:pt x="249220" y="1241659"/>
                    <a:pt x="356431" y="1343562"/>
                    <a:pt x="397550" y="1475019"/>
                  </a:cubicBezTo>
                  <a:lnTo>
                    <a:pt x="2364592" y="1475019"/>
                  </a:lnTo>
                  <a:cubicBezTo>
                    <a:pt x="2403043" y="1323089"/>
                    <a:pt x="2527516" y="1206120"/>
                    <a:pt x="2682804" y="1177407"/>
                  </a:cubicBezTo>
                  <a:lnTo>
                    <a:pt x="2682804" y="401000"/>
                  </a:lnTo>
                  <a:cubicBezTo>
                    <a:pt x="2536308" y="373254"/>
                    <a:pt x="2418049" y="266915"/>
                    <a:pt x="2374194" y="127259"/>
                  </a:cubicBezTo>
                  <a:close/>
                  <a:moveTo>
                    <a:pt x="2797236" y="112"/>
                  </a:moveTo>
                  <a:lnTo>
                    <a:pt x="2797236" y="1602166"/>
                  </a:lnTo>
                  <a:lnTo>
                    <a:pt x="419639" y="1602166"/>
                  </a:lnTo>
                  <a:lnTo>
                    <a:pt x="12661" y="1602166"/>
                  </a:lnTo>
                  <a:lnTo>
                    <a:pt x="0" y="1602166"/>
                  </a:lnTo>
                  <a:lnTo>
                    <a:pt x="0" y="112"/>
                  </a:lnTo>
                  <a:lnTo>
                    <a:pt x="2352082" y="112"/>
                  </a:lnTo>
                  <a:cubicBezTo>
                    <a:pt x="2352071" y="75"/>
                    <a:pt x="2352071" y="37"/>
                    <a:pt x="2352071" y="0"/>
                  </a:cubicBezTo>
                  <a:lnTo>
                    <a:pt x="2759048" y="0"/>
                  </a:lnTo>
                  <a:lnTo>
                    <a:pt x="2759047" y="1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3" name="Isosceles Triangle 22">
              <a:extLst>
                <a:ext uri="{FF2B5EF4-FFF2-40B4-BE49-F238E27FC236}">
                  <a16:creationId xmlns:a16="http://schemas.microsoft.com/office/drawing/2014/main" id="{C0A4C3E9-400B-440E-8D2F-89CAA9001899}"/>
                </a:ext>
              </a:extLst>
            </p:cNvPr>
            <p:cNvSpPr>
              <a:spLocks noChangeAspect="1"/>
            </p:cNvSpPr>
            <p:nvPr/>
          </p:nvSpPr>
          <p:spPr>
            <a:xfrm rot="19800000">
              <a:off x="5337370" y="3381502"/>
              <a:ext cx="370260" cy="370198"/>
            </a:xfrm>
            <a:custGeom>
              <a:avLst/>
              <a:gdLst/>
              <a:ahLst/>
              <a:cxnLst/>
              <a:rect l="l" t="t" r="r" b="b"/>
              <a:pathLst>
                <a:path w="3948369" h="3947711">
                  <a:moveTo>
                    <a:pt x="1024184" y="1327019"/>
                  </a:moveTo>
                  <a:cubicBezTo>
                    <a:pt x="953964" y="1286477"/>
                    <a:pt x="864174" y="1310536"/>
                    <a:pt x="823632" y="1380756"/>
                  </a:cubicBezTo>
                  <a:cubicBezTo>
                    <a:pt x="783091" y="1450976"/>
                    <a:pt x="807150" y="1540767"/>
                    <a:pt x="877370" y="1581308"/>
                  </a:cubicBezTo>
                  <a:cubicBezTo>
                    <a:pt x="947590" y="1621850"/>
                    <a:pt x="1037380" y="1597790"/>
                    <a:pt x="1077922" y="1527570"/>
                  </a:cubicBezTo>
                  <a:cubicBezTo>
                    <a:pt x="1118463" y="1457350"/>
                    <a:pt x="1094404" y="1367560"/>
                    <a:pt x="1024184" y="1327019"/>
                  </a:cubicBezTo>
                  <a:close/>
                  <a:moveTo>
                    <a:pt x="3610643" y="2228121"/>
                  </a:moveTo>
                  <a:cubicBezTo>
                    <a:pt x="3600833" y="2220477"/>
                    <a:pt x="3589363" y="2214630"/>
                    <a:pt x="3576595" y="2211209"/>
                  </a:cubicBezTo>
                  <a:cubicBezTo>
                    <a:pt x="3525522" y="2197524"/>
                    <a:pt x="3473024" y="2227833"/>
                    <a:pt x="3459339" y="2278906"/>
                  </a:cubicBezTo>
                  <a:cubicBezTo>
                    <a:pt x="3445654" y="2329979"/>
                    <a:pt x="3475964" y="2382476"/>
                    <a:pt x="3527037" y="2396161"/>
                  </a:cubicBezTo>
                  <a:cubicBezTo>
                    <a:pt x="3578110" y="2409846"/>
                    <a:pt x="3630607" y="2379537"/>
                    <a:pt x="3644292" y="2328464"/>
                  </a:cubicBezTo>
                  <a:cubicBezTo>
                    <a:pt x="3654556" y="2290159"/>
                    <a:pt x="3640073" y="2251053"/>
                    <a:pt x="3610643" y="2228121"/>
                  </a:cubicBezTo>
                  <a:close/>
                  <a:moveTo>
                    <a:pt x="3948369" y="2177025"/>
                  </a:moveTo>
                  <a:lnTo>
                    <a:pt x="3902391" y="2247588"/>
                  </a:lnTo>
                  <a:cubicBezTo>
                    <a:pt x="3840166" y="2207044"/>
                    <a:pt x="3769677" y="2184131"/>
                    <a:pt x="3697935" y="2180296"/>
                  </a:cubicBezTo>
                  <a:cubicBezTo>
                    <a:pt x="3737123" y="2226403"/>
                    <a:pt x="3753617" y="2290363"/>
                    <a:pt x="3736768" y="2353243"/>
                  </a:cubicBezTo>
                  <a:cubicBezTo>
                    <a:pt x="3709398" y="2455390"/>
                    <a:pt x="3604404" y="2516008"/>
                    <a:pt x="3502258" y="2488638"/>
                  </a:cubicBezTo>
                  <a:cubicBezTo>
                    <a:pt x="3400111" y="2461268"/>
                    <a:pt x="3339493" y="2356274"/>
                    <a:pt x="3366863" y="2254127"/>
                  </a:cubicBezTo>
                  <a:cubicBezTo>
                    <a:pt x="3381032" y="2201247"/>
                    <a:pt x="3416004" y="2159497"/>
                    <a:pt x="3460818" y="2135698"/>
                  </a:cubicBezTo>
                  <a:cubicBezTo>
                    <a:pt x="3436032" y="2129730"/>
                    <a:pt x="3409996" y="2129302"/>
                    <a:pt x="3383900" y="2133133"/>
                  </a:cubicBezTo>
                  <a:cubicBezTo>
                    <a:pt x="3331988" y="2140756"/>
                    <a:pt x="3285146" y="2164460"/>
                    <a:pt x="3249703" y="2200200"/>
                  </a:cubicBezTo>
                  <a:cubicBezTo>
                    <a:pt x="3299772" y="2410806"/>
                    <a:pt x="3262997" y="2663063"/>
                    <a:pt x="3111944" y="2983361"/>
                  </a:cubicBezTo>
                  <a:cubicBezTo>
                    <a:pt x="2900481" y="3337269"/>
                    <a:pt x="2604169" y="3479398"/>
                    <a:pt x="2264290" y="3473876"/>
                  </a:cubicBezTo>
                  <a:lnTo>
                    <a:pt x="1854414" y="3947711"/>
                  </a:lnTo>
                  <a:lnTo>
                    <a:pt x="1615515" y="3809782"/>
                  </a:lnTo>
                  <a:lnTo>
                    <a:pt x="1764774" y="3379707"/>
                  </a:lnTo>
                  <a:cubicBezTo>
                    <a:pt x="1587770" y="3319643"/>
                    <a:pt x="1405350" y="3232972"/>
                    <a:pt x="1221865" y="3127037"/>
                  </a:cubicBezTo>
                  <a:cubicBezTo>
                    <a:pt x="1120271" y="3068382"/>
                    <a:pt x="1025311" y="3004264"/>
                    <a:pt x="938291" y="2935309"/>
                  </a:cubicBezTo>
                  <a:lnTo>
                    <a:pt x="509476" y="3157353"/>
                  </a:lnTo>
                  <a:lnTo>
                    <a:pt x="247593" y="2999226"/>
                  </a:lnTo>
                  <a:lnTo>
                    <a:pt x="599626" y="2603610"/>
                  </a:lnTo>
                  <a:cubicBezTo>
                    <a:pt x="384783" y="2338553"/>
                    <a:pt x="289709" y="2193107"/>
                    <a:pt x="174176" y="1843897"/>
                  </a:cubicBezTo>
                  <a:lnTo>
                    <a:pt x="0" y="1381252"/>
                  </a:lnTo>
                  <a:lnTo>
                    <a:pt x="107522" y="1111013"/>
                  </a:lnTo>
                  <a:cubicBezTo>
                    <a:pt x="159316" y="1021302"/>
                    <a:pt x="259400" y="1099908"/>
                    <a:pt x="349113" y="1151702"/>
                  </a:cubicBezTo>
                  <a:lnTo>
                    <a:pt x="486246" y="1217020"/>
                  </a:lnTo>
                  <a:cubicBezTo>
                    <a:pt x="628225" y="1148493"/>
                    <a:pt x="768311" y="1094036"/>
                    <a:pt x="908721" y="1057007"/>
                  </a:cubicBezTo>
                  <a:cubicBezTo>
                    <a:pt x="1011476" y="947354"/>
                    <a:pt x="1021990" y="857768"/>
                    <a:pt x="976491" y="611195"/>
                  </a:cubicBezTo>
                  <a:cubicBezTo>
                    <a:pt x="1335325" y="817429"/>
                    <a:pt x="1326102" y="899150"/>
                    <a:pt x="1389221" y="1007976"/>
                  </a:cubicBezTo>
                  <a:cubicBezTo>
                    <a:pt x="1615807" y="1002289"/>
                    <a:pt x="1836555" y="1044211"/>
                    <a:pt x="2066828" y="1133629"/>
                  </a:cubicBezTo>
                  <a:cubicBezTo>
                    <a:pt x="2047082" y="1203277"/>
                    <a:pt x="2048342" y="1275855"/>
                    <a:pt x="2067080" y="1343672"/>
                  </a:cubicBezTo>
                  <a:cubicBezTo>
                    <a:pt x="2009772" y="1325329"/>
                    <a:pt x="1950048" y="1312156"/>
                    <a:pt x="1888409" y="1302802"/>
                  </a:cubicBezTo>
                  <a:lnTo>
                    <a:pt x="1831983" y="1466454"/>
                  </a:lnTo>
                  <a:cubicBezTo>
                    <a:pt x="2171713" y="1545279"/>
                    <a:pt x="2334158" y="1639067"/>
                    <a:pt x="2533793" y="1871644"/>
                  </a:cubicBezTo>
                  <a:lnTo>
                    <a:pt x="2655130" y="1752801"/>
                  </a:lnTo>
                  <a:cubicBezTo>
                    <a:pt x="2623271" y="1710443"/>
                    <a:pt x="2589631" y="1671169"/>
                    <a:pt x="2553401" y="1635762"/>
                  </a:cubicBezTo>
                  <a:cubicBezTo>
                    <a:pt x="2626342" y="1620812"/>
                    <a:pt x="2694472" y="1585039"/>
                    <a:pt x="2748239" y="1530606"/>
                  </a:cubicBezTo>
                  <a:cubicBezTo>
                    <a:pt x="2959801" y="1699876"/>
                    <a:pt x="3152007" y="1908367"/>
                    <a:pt x="3223775" y="2111154"/>
                  </a:cubicBezTo>
                  <a:cubicBezTo>
                    <a:pt x="3265103" y="2076949"/>
                    <a:pt x="3316077" y="2055387"/>
                    <a:pt x="3371292" y="2047279"/>
                  </a:cubicBezTo>
                  <a:cubicBezTo>
                    <a:pt x="3454199" y="2035105"/>
                    <a:pt x="3536665" y="2054733"/>
                    <a:pt x="3603728" y="2099347"/>
                  </a:cubicBezTo>
                  <a:cubicBezTo>
                    <a:pt x="3679156" y="2088543"/>
                    <a:pt x="3756158" y="2095770"/>
                    <a:pt x="3828792" y="2119628"/>
                  </a:cubicBezTo>
                  <a:cubicBezTo>
                    <a:pt x="3870454" y="2133311"/>
                    <a:pt x="3910678" y="2152466"/>
                    <a:pt x="3948369" y="2177025"/>
                  </a:cubicBezTo>
                  <a:close/>
                  <a:moveTo>
                    <a:pt x="2661401" y="883270"/>
                  </a:moveTo>
                  <a:cubicBezTo>
                    <a:pt x="2838812" y="985699"/>
                    <a:pt x="2899598" y="1212554"/>
                    <a:pt x="2797170" y="1389966"/>
                  </a:cubicBezTo>
                  <a:cubicBezTo>
                    <a:pt x="2694741" y="1567377"/>
                    <a:pt x="2467885" y="1628163"/>
                    <a:pt x="2290474" y="1525735"/>
                  </a:cubicBezTo>
                  <a:cubicBezTo>
                    <a:pt x="2113063" y="1423306"/>
                    <a:pt x="2052277" y="1196450"/>
                    <a:pt x="2154705" y="1019039"/>
                  </a:cubicBezTo>
                  <a:cubicBezTo>
                    <a:pt x="2257134" y="841627"/>
                    <a:pt x="2483990" y="780842"/>
                    <a:pt x="2661401" y="883270"/>
                  </a:cubicBezTo>
                  <a:close/>
                  <a:moveTo>
                    <a:pt x="2494139" y="49756"/>
                  </a:moveTo>
                  <a:cubicBezTo>
                    <a:pt x="2671551" y="152184"/>
                    <a:pt x="2732337" y="379040"/>
                    <a:pt x="2629908" y="556451"/>
                  </a:cubicBezTo>
                  <a:cubicBezTo>
                    <a:pt x="2527480" y="733863"/>
                    <a:pt x="2300624" y="794648"/>
                    <a:pt x="2123212" y="692220"/>
                  </a:cubicBezTo>
                  <a:cubicBezTo>
                    <a:pt x="1945801" y="589791"/>
                    <a:pt x="1885015" y="362936"/>
                    <a:pt x="1987444" y="185524"/>
                  </a:cubicBezTo>
                  <a:cubicBezTo>
                    <a:pt x="2089872" y="8113"/>
                    <a:pt x="2316728" y="-52673"/>
                    <a:pt x="2494139" y="49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4" name="Pie 2">
              <a:extLst>
                <a:ext uri="{FF2B5EF4-FFF2-40B4-BE49-F238E27FC236}">
                  <a16:creationId xmlns:a16="http://schemas.microsoft.com/office/drawing/2014/main" id="{C06D6CFA-513F-4519-AA0F-6083BC368D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80733" y="2580386"/>
              <a:ext cx="308447" cy="303283"/>
            </a:xfrm>
            <a:custGeom>
              <a:avLst/>
              <a:gdLst/>
              <a:ahLst/>
              <a:cxnLst/>
              <a:rect l="l" t="t" r="r" b="b"/>
              <a:pathLst>
                <a:path w="3851322" h="3786842">
                  <a:moveTo>
                    <a:pt x="3845029" y="1629937"/>
                  </a:moveTo>
                  <a:lnTo>
                    <a:pt x="3851322" y="1762720"/>
                  </a:lnTo>
                  <a:lnTo>
                    <a:pt x="3812477" y="1776859"/>
                  </a:lnTo>
                  <a:lnTo>
                    <a:pt x="3444864" y="1775585"/>
                  </a:lnTo>
                  <a:close/>
                  <a:moveTo>
                    <a:pt x="3791299" y="1322869"/>
                  </a:moveTo>
                  <a:cubicBezTo>
                    <a:pt x="3804294" y="1363489"/>
                    <a:pt x="3813753" y="1405089"/>
                    <a:pt x="3820726" y="1447230"/>
                  </a:cubicBezTo>
                  <a:lnTo>
                    <a:pt x="2923542" y="1773779"/>
                  </a:lnTo>
                  <a:lnTo>
                    <a:pt x="2555935" y="1772505"/>
                  </a:lnTo>
                  <a:close/>
                  <a:moveTo>
                    <a:pt x="3686733" y="1034305"/>
                  </a:moveTo>
                  <a:cubicBezTo>
                    <a:pt x="3706467" y="1071934"/>
                    <a:pt x="3722972" y="1111031"/>
                    <a:pt x="3736130" y="1151397"/>
                  </a:cubicBezTo>
                  <a:lnTo>
                    <a:pt x="2052009" y="1764367"/>
                  </a:lnTo>
                  <a:lnTo>
                    <a:pt x="2052009" y="1629296"/>
                  </a:lnTo>
                  <a:close/>
                  <a:moveTo>
                    <a:pt x="3531650" y="764128"/>
                  </a:moveTo>
                  <a:cubicBezTo>
                    <a:pt x="3557479" y="799119"/>
                    <a:pt x="3581112" y="835525"/>
                    <a:pt x="3601539" y="873761"/>
                  </a:cubicBezTo>
                  <a:lnTo>
                    <a:pt x="2052009" y="1437744"/>
                  </a:lnTo>
                  <a:lnTo>
                    <a:pt x="2052009" y="1302673"/>
                  </a:lnTo>
                  <a:close/>
                  <a:moveTo>
                    <a:pt x="3320179" y="514474"/>
                  </a:moveTo>
                  <a:lnTo>
                    <a:pt x="3414136" y="615348"/>
                  </a:lnTo>
                  <a:lnTo>
                    <a:pt x="2052009" y="1111121"/>
                  </a:lnTo>
                  <a:lnTo>
                    <a:pt x="2052009" y="976050"/>
                  </a:lnTo>
                  <a:close/>
                  <a:moveTo>
                    <a:pt x="3038975" y="290201"/>
                  </a:moveTo>
                  <a:cubicBezTo>
                    <a:pt x="3082160" y="317774"/>
                    <a:pt x="3124087" y="347421"/>
                    <a:pt x="3164106" y="379728"/>
                  </a:cubicBezTo>
                  <a:lnTo>
                    <a:pt x="2052009" y="784498"/>
                  </a:lnTo>
                  <a:lnTo>
                    <a:pt x="2052009" y="649428"/>
                  </a:lnTo>
                  <a:close/>
                  <a:moveTo>
                    <a:pt x="1800000" y="186842"/>
                  </a:moveTo>
                  <a:lnTo>
                    <a:pt x="1800000" y="1986842"/>
                  </a:lnTo>
                  <a:lnTo>
                    <a:pt x="3600000" y="1986842"/>
                  </a:lnTo>
                  <a:cubicBezTo>
                    <a:pt x="3600000" y="2980955"/>
                    <a:pt x="2794113" y="3786842"/>
                    <a:pt x="1800000" y="3786842"/>
                  </a:cubicBezTo>
                  <a:cubicBezTo>
                    <a:pt x="805887" y="3786842"/>
                    <a:pt x="0" y="2980955"/>
                    <a:pt x="0" y="1986842"/>
                  </a:cubicBezTo>
                  <a:cubicBezTo>
                    <a:pt x="0" y="992729"/>
                    <a:pt x="805887" y="186842"/>
                    <a:pt x="1800000" y="186842"/>
                  </a:cubicBezTo>
                  <a:close/>
                  <a:moveTo>
                    <a:pt x="2653345" y="103936"/>
                  </a:moveTo>
                  <a:cubicBezTo>
                    <a:pt x="2713623" y="122781"/>
                    <a:pt x="2772066" y="146664"/>
                    <a:pt x="2828252" y="175345"/>
                  </a:cubicBezTo>
                  <a:lnTo>
                    <a:pt x="2052009" y="457876"/>
                  </a:lnTo>
                  <a:lnTo>
                    <a:pt x="2052009" y="322805"/>
                  </a:lnTo>
                  <a:close/>
                  <a:moveTo>
                    <a:pt x="2052009" y="0"/>
                  </a:moveTo>
                  <a:cubicBezTo>
                    <a:pt x="2150315" y="0"/>
                    <a:pt x="2247800" y="7911"/>
                    <a:pt x="2343281" y="25238"/>
                  </a:cubicBezTo>
                  <a:lnTo>
                    <a:pt x="2052009" y="1312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5" name="Rectangle 15">
              <a:extLst>
                <a:ext uri="{FF2B5EF4-FFF2-40B4-BE49-F238E27FC236}">
                  <a16:creationId xmlns:a16="http://schemas.microsoft.com/office/drawing/2014/main" id="{938E97B2-F532-485B-8E44-8675FC5C57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0752" y="3818808"/>
              <a:ext cx="303283" cy="239127"/>
            </a:xfrm>
            <a:custGeom>
              <a:avLst/>
              <a:gdLst/>
              <a:ahLst/>
              <a:cxnLst/>
              <a:rect l="l" t="t" r="r" b="b"/>
              <a:pathLst>
                <a:path w="3744416" h="2952328">
                  <a:moveTo>
                    <a:pt x="184806" y="576064"/>
                  </a:moveTo>
                  <a:lnTo>
                    <a:pt x="895314" y="576064"/>
                  </a:lnTo>
                  <a:cubicBezTo>
                    <a:pt x="997380" y="576064"/>
                    <a:pt x="1080120" y="658804"/>
                    <a:pt x="1080120" y="760870"/>
                  </a:cubicBezTo>
                  <a:lnTo>
                    <a:pt x="1080120" y="792088"/>
                  </a:lnTo>
                  <a:lnTo>
                    <a:pt x="3312368" y="792088"/>
                  </a:lnTo>
                  <a:lnTo>
                    <a:pt x="3312368" y="2952328"/>
                  </a:lnTo>
                  <a:lnTo>
                    <a:pt x="0" y="2952328"/>
                  </a:lnTo>
                  <a:lnTo>
                    <a:pt x="0" y="1072569"/>
                  </a:lnTo>
                  <a:lnTo>
                    <a:pt x="0" y="792088"/>
                  </a:lnTo>
                  <a:lnTo>
                    <a:pt x="0" y="760870"/>
                  </a:lnTo>
                  <a:cubicBezTo>
                    <a:pt x="0" y="658804"/>
                    <a:pt x="82740" y="576064"/>
                    <a:pt x="184806" y="576064"/>
                  </a:cubicBezTo>
                  <a:close/>
                  <a:moveTo>
                    <a:pt x="616854" y="0"/>
                  </a:moveTo>
                  <a:lnTo>
                    <a:pt x="1327362" y="0"/>
                  </a:lnTo>
                  <a:cubicBezTo>
                    <a:pt x="1429428" y="0"/>
                    <a:pt x="1512168" y="82740"/>
                    <a:pt x="1512168" y="184806"/>
                  </a:cubicBezTo>
                  <a:lnTo>
                    <a:pt x="1512168" y="216024"/>
                  </a:lnTo>
                  <a:lnTo>
                    <a:pt x="3744416" y="216024"/>
                  </a:lnTo>
                  <a:lnTo>
                    <a:pt x="3744416" y="2376264"/>
                  </a:lnTo>
                  <a:lnTo>
                    <a:pt x="3464768" y="2376264"/>
                  </a:lnTo>
                  <a:lnTo>
                    <a:pt x="3464768" y="648072"/>
                  </a:lnTo>
                  <a:lnTo>
                    <a:pt x="1232520" y="648072"/>
                  </a:lnTo>
                  <a:lnTo>
                    <a:pt x="1232520" y="616854"/>
                  </a:lnTo>
                  <a:cubicBezTo>
                    <a:pt x="1232520" y="514788"/>
                    <a:pt x="1149780" y="432048"/>
                    <a:pt x="1047714" y="432048"/>
                  </a:cubicBezTo>
                  <a:lnTo>
                    <a:pt x="432048" y="432048"/>
                  </a:lnTo>
                  <a:lnTo>
                    <a:pt x="432048" y="216024"/>
                  </a:lnTo>
                  <a:lnTo>
                    <a:pt x="432048" y="184806"/>
                  </a:lnTo>
                  <a:cubicBezTo>
                    <a:pt x="432048" y="82740"/>
                    <a:pt x="514788" y="0"/>
                    <a:pt x="6168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6" name="Donut 21">
              <a:extLst>
                <a:ext uri="{FF2B5EF4-FFF2-40B4-BE49-F238E27FC236}">
                  <a16:creationId xmlns:a16="http://schemas.microsoft.com/office/drawing/2014/main" id="{A3510720-9BB2-4B03-9953-AD290DF2D6D5}"/>
                </a:ext>
              </a:extLst>
            </p:cNvPr>
            <p:cNvSpPr>
              <a:spLocks/>
            </p:cNvSpPr>
            <p:nvPr/>
          </p:nvSpPr>
          <p:spPr>
            <a:xfrm>
              <a:off x="7634074" y="3807091"/>
              <a:ext cx="258009" cy="258009"/>
            </a:xfrm>
            <a:custGeom>
              <a:avLst/>
              <a:gdLst/>
              <a:ahLst/>
              <a:cxnLst/>
              <a:rect l="l" t="t" r="r" b="b"/>
              <a:pathLst>
                <a:path w="3934148" h="3956624">
                  <a:moveTo>
                    <a:pt x="3047194" y="2259765"/>
                  </a:moveTo>
                  <a:cubicBezTo>
                    <a:pt x="2802268" y="2259765"/>
                    <a:pt x="2603717" y="2540344"/>
                    <a:pt x="2603717" y="2886456"/>
                  </a:cubicBezTo>
                  <a:cubicBezTo>
                    <a:pt x="2603717" y="3232568"/>
                    <a:pt x="2802268" y="3513147"/>
                    <a:pt x="3047194" y="3513147"/>
                  </a:cubicBezTo>
                  <a:cubicBezTo>
                    <a:pt x="3292120" y="3513147"/>
                    <a:pt x="3490671" y="3232568"/>
                    <a:pt x="3490671" y="2886456"/>
                  </a:cubicBezTo>
                  <a:cubicBezTo>
                    <a:pt x="3490671" y="2540344"/>
                    <a:pt x="3292120" y="2259765"/>
                    <a:pt x="3047194" y="2259765"/>
                  </a:cubicBezTo>
                  <a:close/>
                  <a:moveTo>
                    <a:pt x="3047194" y="1816288"/>
                  </a:moveTo>
                  <a:cubicBezTo>
                    <a:pt x="3537045" y="1816288"/>
                    <a:pt x="3934148" y="2295419"/>
                    <a:pt x="3934148" y="2886456"/>
                  </a:cubicBezTo>
                  <a:cubicBezTo>
                    <a:pt x="3934148" y="3477493"/>
                    <a:pt x="3537045" y="3956624"/>
                    <a:pt x="3047194" y="3956624"/>
                  </a:cubicBezTo>
                  <a:cubicBezTo>
                    <a:pt x="2557343" y="3956624"/>
                    <a:pt x="2160240" y="3477493"/>
                    <a:pt x="2160240" y="2886456"/>
                  </a:cubicBezTo>
                  <a:cubicBezTo>
                    <a:pt x="2160240" y="2295419"/>
                    <a:pt x="2557343" y="1816288"/>
                    <a:pt x="3047194" y="1816288"/>
                  </a:cubicBezTo>
                  <a:close/>
                  <a:moveTo>
                    <a:pt x="886954" y="443477"/>
                  </a:moveTo>
                  <a:cubicBezTo>
                    <a:pt x="642028" y="443477"/>
                    <a:pt x="443477" y="724056"/>
                    <a:pt x="443477" y="1070168"/>
                  </a:cubicBezTo>
                  <a:cubicBezTo>
                    <a:pt x="443477" y="1416280"/>
                    <a:pt x="642028" y="1696859"/>
                    <a:pt x="886954" y="1696859"/>
                  </a:cubicBezTo>
                  <a:cubicBezTo>
                    <a:pt x="1131880" y="1696859"/>
                    <a:pt x="1330431" y="1416280"/>
                    <a:pt x="1330431" y="1070168"/>
                  </a:cubicBezTo>
                  <a:cubicBezTo>
                    <a:pt x="1330431" y="724056"/>
                    <a:pt x="1131880" y="443477"/>
                    <a:pt x="886954" y="443477"/>
                  </a:cubicBezTo>
                  <a:close/>
                  <a:moveTo>
                    <a:pt x="2992326" y="5291"/>
                  </a:moveTo>
                  <a:lnTo>
                    <a:pt x="3531059" y="5291"/>
                  </a:lnTo>
                  <a:lnTo>
                    <a:pt x="896107" y="3919534"/>
                  </a:lnTo>
                  <a:lnTo>
                    <a:pt x="357374" y="3919534"/>
                  </a:lnTo>
                  <a:close/>
                  <a:moveTo>
                    <a:pt x="886954" y="0"/>
                  </a:moveTo>
                  <a:cubicBezTo>
                    <a:pt x="1376805" y="0"/>
                    <a:pt x="1773908" y="479131"/>
                    <a:pt x="1773908" y="1070168"/>
                  </a:cubicBezTo>
                  <a:cubicBezTo>
                    <a:pt x="1773908" y="1661205"/>
                    <a:pt x="1376805" y="2140336"/>
                    <a:pt x="886954" y="2140336"/>
                  </a:cubicBezTo>
                  <a:cubicBezTo>
                    <a:pt x="397103" y="2140336"/>
                    <a:pt x="0" y="1661205"/>
                    <a:pt x="0" y="1070168"/>
                  </a:cubicBezTo>
                  <a:cubicBezTo>
                    <a:pt x="0" y="479131"/>
                    <a:pt x="397103" y="0"/>
                    <a:pt x="8869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7" name="Round Same Side Corner Rectangle 3">
              <a:extLst>
                <a:ext uri="{FF2B5EF4-FFF2-40B4-BE49-F238E27FC236}">
                  <a16:creationId xmlns:a16="http://schemas.microsoft.com/office/drawing/2014/main" id="{39FDB517-1B33-4BA5-98D5-2C9948B0490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522500" y="3061334"/>
              <a:ext cx="301605" cy="303283"/>
            </a:xfrm>
            <a:custGeom>
              <a:avLst/>
              <a:gdLst/>
              <a:ahLst/>
              <a:cxnLst/>
              <a:rect l="l" t="t" r="r" b="b"/>
              <a:pathLst>
                <a:path w="3935149" h="3957041">
                  <a:moveTo>
                    <a:pt x="2899653" y="531993"/>
                  </a:moveTo>
                  <a:lnTo>
                    <a:pt x="2899653" y="423993"/>
                  </a:lnTo>
                  <a:lnTo>
                    <a:pt x="271653" y="423993"/>
                  </a:lnTo>
                  <a:lnTo>
                    <a:pt x="271653" y="531993"/>
                  </a:lnTo>
                  <a:close/>
                  <a:moveTo>
                    <a:pt x="2899653" y="893649"/>
                  </a:moveTo>
                  <a:lnTo>
                    <a:pt x="2899653" y="785649"/>
                  </a:lnTo>
                  <a:lnTo>
                    <a:pt x="271653" y="785649"/>
                  </a:lnTo>
                  <a:lnTo>
                    <a:pt x="271653" y="893649"/>
                  </a:lnTo>
                  <a:close/>
                  <a:moveTo>
                    <a:pt x="2899653" y="1255303"/>
                  </a:moveTo>
                  <a:lnTo>
                    <a:pt x="2899653" y="1147303"/>
                  </a:lnTo>
                  <a:lnTo>
                    <a:pt x="271653" y="1147303"/>
                  </a:lnTo>
                  <a:lnTo>
                    <a:pt x="271653" y="1255303"/>
                  </a:lnTo>
                  <a:close/>
                  <a:moveTo>
                    <a:pt x="2899653" y="1616957"/>
                  </a:moveTo>
                  <a:lnTo>
                    <a:pt x="2899653" y="1508957"/>
                  </a:lnTo>
                  <a:lnTo>
                    <a:pt x="271653" y="1508957"/>
                  </a:lnTo>
                  <a:lnTo>
                    <a:pt x="271653" y="1616957"/>
                  </a:lnTo>
                  <a:close/>
                  <a:moveTo>
                    <a:pt x="1315653" y="1999083"/>
                  </a:moveTo>
                  <a:lnTo>
                    <a:pt x="1315653" y="1891083"/>
                  </a:lnTo>
                  <a:lnTo>
                    <a:pt x="271653" y="1891083"/>
                  </a:lnTo>
                  <a:lnTo>
                    <a:pt x="271653" y="1999083"/>
                  </a:lnTo>
                  <a:close/>
                  <a:moveTo>
                    <a:pt x="1315653" y="2360737"/>
                  </a:moveTo>
                  <a:lnTo>
                    <a:pt x="1315653" y="2252737"/>
                  </a:lnTo>
                  <a:lnTo>
                    <a:pt x="271653" y="2252737"/>
                  </a:lnTo>
                  <a:lnTo>
                    <a:pt x="271653" y="2360737"/>
                  </a:lnTo>
                  <a:close/>
                  <a:moveTo>
                    <a:pt x="1315653" y="2722391"/>
                  </a:moveTo>
                  <a:lnTo>
                    <a:pt x="1315653" y="2614391"/>
                  </a:lnTo>
                  <a:lnTo>
                    <a:pt x="271653" y="2614391"/>
                  </a:lnTo>
                  <a:lnTo>
                    <a:pt x="271653" y="2722391"/>
                  </a:lnTo>
                  <a:close/>
                  <a:moveTo>
                    <a:pt x="2900162" y="2797568"/>
                  </a:moveTo>
                  <a:lnTo>
                    <a:pt x="2900162" y="1844447"/>
                  </a:lnTo>
                  <a:lnTo>
                    <a:pt x="1629979" y="1844447"/>
                  </a:lnTo>
                  <a:lnTo>
                    <a:pt x="1629979" y="2797568"/>
                  </a:lnTo>
                  <a:close/>
                  <a:moveTo>
                    <a:pt x="3810581" y="2815737"/>
                  </a:moveTo>
                  <a:lnTo>
                    <a:pt x="3810581" y="306661"/>
                  </a:lnTo>
                  <a:cubicBezTo>
                    <a:pt x="3810581" y="280746"/>
                    <a:pt x="3789572" y="259737"/>
                    <a:pt x="3763657" y="259737"/>
                  </a:cubicBezTo>
                  <a:cubicBezTo>
                    <a:pt x="3737742" y="259737"/>
                    <a:pt x="3716733" y="280746"/>
                    <a:pt x="3716733" y="306661"/>
                  </a:cubicBezTo>
                  <a:lnTo>
                    <a:pt x="3716733" y="2815737"/>
                  </a:lnTo>
                  <a:close/>
                  <a:moveTo>
                    <a:pt x="3598887" y="2979130"/>
                  </a:moveTo>
                  <a:lnTo>
                    <a:pt x="3598887" y="218054"/>
                  </a:lnTo>
                  <a:cubicBezTo>
                    <a:pt x="3598887" y="192139"/>
                    <a:pt x="3577878" y="171130"/>
                    <a:pt x="3551963" y="171130"/>
                  </a:cubicBezTo>
                  <a:cubicBezTo>
                    <a:pt x="3526048" y="171130"/>
                    <a:pt x="3505039" y="192139"/>
                    <a:pt x="3505039" y="218054"/>
                  </a:cubicBezTo>
                  <a:lnTo>
                    <a:pt x="3505039" y="2979130"/>
                  </a:lnTo>
                  <a:close/>
                  <a:moveTo>
                    <a:pt x="3355251" y="3231428"/>
                  </a:moveTo>
                  <a:lnTo>
                    <a:pt x="3355251" y="182352"/>
                  </a:lnTo>
                  <a:cubicBezTo>
                    <a:pt x="3355251" y="156437"/>
                    <a:pt x="3334242" y="135428"/>
                    <a:pt x="3308327" y="135428"/>
                  </a:cubicBezTo>
                  <a:cubicBezTo>
                    <a:pt x="3282412" y="135428"/>
                    <a:pt x="3261403" y="156437"/>
                    <a:pt x="3261403" y="182352"/>
                  </a:cubicBezTo>
                  <a:lnTo>
                    <a:pt x="3261403" y="3231428"/>
                  </a:lnTo>
                  <a:close/>
                  <a:moveTo>
                    <a:pt x="689888" y="3532959"/>
                  </a:moveTo>
                  <a:cubicBezTo>
                    <a:pt x="817550" y="3530004"/>
                    <a:pt x="918251" y="3455702"/>
                    <a:pt x="916146" y="3366015"/>
                  </a:cubicBezTo>
                  <a:cubicBezTo>
                    <a:pt x="914042" y="3276328"/>
                    <a:pt x="809910" y="3204397"/>
                    <a:pt x="682179" y="3204397"/>
                  </a:cubicBezTo>
                  <a:lnTo>
                    <a:pt x="682179" y="3204473"/>
                  </a:lnTo>
                  <a:cubicBezTo>
                    <a:pt x="645571" y="3204473"/>
                    <a:pt x="615727" y="3183857"/>
                    <a:pt x="615124" y="3158153"/>
                  </a:cubicBezTo>
                  <a:cubicBezTo>
                    <a:pt x="614521" y="3132449"/>
                    <a:pt x="643381" y="3111154"/>
                    <a:pt x="679969" y="3110307"/>
                  </a:cubicBezTo>
                  <a:cubicBezTo>
                    <a:pt x="716557" y="3109460"/>
                    <a:pt x="747352" y="3129374"/>
                    <a:pt x="749161" y="3155050"/>
                  </a:cubicBezTo>
                  <a:lnTo>
                    <a:pt x="915893" y="3149258"/>
                  </a:lnTo>
                  <a:cubicBezTo>
                    <a:pt x="909582" y="3059669"/>
                    <a:pt x="802131" y="2990185"/>
                    <a:pt x="674469" y="2993141"/>
                  </a:cubicBezTo>
                  <a:cubicBezTo>
                    <a:pt x="546807" y="2996096"/>
                    <a:pt x="446107" y="3070398"/>
                    <a:pt x="448211" y="3160085"/>
                  </a:cubicBezTo>
                  <a:cubicBezTo>
                    <a:pt x="450316" y="3249772"/>
                    <a:pt x="554448" y="3321703"/>
                    <a:pt x="682179" y="3321703"/>
                  </a:cubicBezTo>
                  <a:lnTo>
                    <a:pt x="682179" y="3321627"/>
                  </a:lnTo>
                  <a:cubicBezTo>
                    <a:pt x="718786" y="3321627"/>
                    <a:pt x="748631" y="3342242"/>
                    <a:pt x="749234" y="3367946"/>
                  </a:cubicBezTo>
                  <a:cubicBezTo>
                    <a:pt x="749837" y="3393651"/>
                    <a:pt x="720976" y="3414946"/>
                    <a:pt x="684388" y="3415793"/>
                  </a:cubicBezTo>
                  <a:cubicBezTo>
                    <a:pt x="647800" y="3416640"/>
                    <a:pt x="617005" y="3396726"/>
                    <a:pt x="615196" y="3371049"/>
                  </a:cubicBezTo>
                  <a:lnTo>
                    <a:pt x="448465" y="3376842"/>
                  </a:lnTo>
                  <a:cubicBezTo>
                    <a:pt x="454776" y="3466431"/>
                    <a:pt x="562226" y="3535915"/>
                    <a:pt x="689888" y="3532959"/>
                  </a:cubicBezTo>
                  <a:close/>
                  <a:moveTo>
                    <a:pt x="1563929" y="3533050"/>
                  </a:moveTo>
                  <a:lnTo>
                    <a:pt x="1450158" y="2995479"/>
                  </a:lnTo>
                  <a:cubicBezTo>
                    <a:pt x="1450329" y="2994669"/>
                    <a:pt x="1450501" y="2993860"/>
                    <a:pt x="1450672" y="2993050"/>
                  </a:cubicBezTo>
                  <a:lnTo>
                    <a:pt x="1449643" y="2993050"/>
                  </a:lnTo>
                  <a:lnTo>
                    <a:pt x="1303428" y="2993050"/>
                  </a:lnTo>
                  <a:lnTo>
                    <a:pt x="1302400" y="2993050"/>
                  </a:lnTo>
                  <a:cubicBezTo>
                    <a:pt x="1302571" y="2993860"/>
                    <a:pt x="1302743" y="2994669"/>
                    <a:pt x="1302914" y="2995479"/>
                  </a:cubicBezTo>
                  <a:lnTo>
                    <a:pt x="1260527" y="3195759"/>
                  </a:lnTo>
                  <a:lnTo>
                    <a:pt x="1218140" y="2995479"/>
                  </a:lnTo>
                  <a:cubicBezTo>
                    <a:pt x="1218311" y="2994669"/>
                    <a:pt x="1218483" y="2993860"/>
                    <a:pt x="1218654" y="2993050"/>
                  </a:cubicBezTo>
                  <a:lnTo>
                    <a:pt x="1217625" y="2993050"/>
                  </a:lnTo>
                  <a:lnTo>
                    <a:pt x="1071410" y="2993050"/>
                  </a:lnTo>
                  <a:lnTo>
                    <a:pt x="1070382" y="2993050"/>
                  </a:lnTo>
                  <a:cubicBezTo>
                    <a:pt x="1070553" y="2993860"/>
                    <a:pt x="1070725" y="2994669"/>
                    <a:pt x="1070896" y="2995479"/>
                  </a:cubicBezTo>
                  <a:lnTo>
                    <a:pt x="957124" y="3533050"/>
                  </a:lnTo>
                  <a:lnTo>
                    <a:pt x="1104368" y="3533050"/>
                  </a:lnTo>
                  <a:lnTo>
                    <a:pt x="1144518" y="3343342"/>
                  </a:lnTo>
                  <a:lnTo>
                    <a:pt x="1184667" y="3533050"/>
                  </a:lnTo>
                  <a:lnTo>
                    <a:pt x="1189142" y="3533050"/>
                  </a:lnTo>
                  <a:lnTo>
                    <a:pt x="1331911" y="3533050"/>
                  </a:lnTo>
                  <a:lnTo>
                    <a:pt x="1336386" y="3533050"/>
                  </a:lnTo>
                  <a:lnTo>
                    <a:pt x="1376536" y="3343342"/>
                  </a:lnTo>
                  <a:lnTo>
                    <a:pt x="1416686" y="3533050"/>
                  </a:lnTo>
                  <a:close/>
                  <a:moveTo>
                    <a:pt x="2126028" y="3533050"/>
                  </a:moveTo>
                  <a:lnTo>
                    <a:pt x="2126028" y="3406155"/>
                  </a:lnTo>
                  <a:lnTo>
                    <a:pt x="2126028" y="3326497"/>
                  </a:lnTo>
                  <a:lnTo>
                    <a:pt x="2126028" y="3199602"/>
                  </a:lnTo>
                  <a:lnTo>
                    <a:pt x="2126028" y="3119945"/>
                  </a:lnTo>
                  <a:lnTo>
                    <a:pt x="2126028" y="2993050"/>
                  </a:lnTo>
                  <a:lnTo>
                    <a:pt x="1658028" y="2993050"/>
                  </a:lnTo>
                  <a:lnTo>
                    <a:pt x="1658028" y="3119945"/>
                  </a:lnTo>
                  <a:lnTo>
                    <a:pt x="1989309" y="3119945"/>
                  </a:lnTo>
                  <a:lnTo>
                    <a:pt x="1989309" y="3199602"/>
                  </a:lnTo>
                  <a:lnTo>
                    <a:pt x="1658028" y="3199602"/>
                  </a:lnTo>
                  <a:lnTo>
                    <a:pt x="1658028" y="3326497"/>
                  </a:lnTo>
                  <a:lnTo>
                    <a:pt x="1989309" y="3326497"/>
                  </a:lnTo>
                  <a:lnTo>
                    <a:pt x="1989309" y="3406155"/>
                  </a:lnTo>
                  <a:lnTo>
                    <a:pt x="1658028" y="3406155"/>
                  </a:lnTo>
                  <a:lnTo>
                    <a:pt x="1658028" y="3533050"/>
                  </a:lnTo>
                  <a:close/>
                  <a:moveTo>
                    <a:pt x="2721509" y="3533050"/>
                  </a:moveTo>
                  <a:lnTo>
                    <a:pt x="2721509" y="2993050"/>
                  </a:lnTo>
                  <a:lnTo>
                    <a:pt x="2610374" y="2993050"/>
                  </a:lnTo>
                  <a:lnTo>
                    <a:pt x="2610374" y="3332072"/>
                  </a:lnTo>
                  <a:lnTo>
                    <a:pt x="2365383" y="2996750"/>
                  </a:lnTo>
                  <a:lnTo>
                    <a:pt x="2365383" y="2993050"/>
                  </a:lnTo>
                  <a:lnTo>
                    <a:pt x="2254248" y="2993050"/>
                  </a:lnTo>
                  <a:lnTo>
                    <a:pt x="2254248" y="3533050"/>
                  </a:lnTo>
                  <a:lnTo>
                    <a:pt x="2365383" y="3533050"/>
                  </a:lnTo>
                  <a:lnTo>
                    <a:pt x="2365383" y="3195316"/>
                  </a:lnTo>
                  <a:lnTo>
                    <a:pt x="2610374" y="3530639"/>
                  </a:lnTo>
                  <a:lnTo>
                    <a:pt x="2610374" y="3533050"/>
                  </a:lnTo>
                  <a:close/>
                  <a:moveTo>
                    <a:pt x="3240360" y="3957041"/>
                  </a:moveTo>
                  <a:lnTo>
                    <a:pt x="0" y="3957041"/>
                  </a:lnTo>
                  <a:cubicBezTo>
                    <a:pt x="1236" y="2806695"/>
                    <a:pt x="2473" y="1669946"/>
                    <a:pt x="3709" y="519600"/>
                  </a:cubicBezTo>
                  <a:cubicBezTo>
                    <a:pt x="5872" y="183235"/>
                    <a:pt x="181397" y="16834"/>
                    <a:pt x="503091" y="0"/>
                  </a:cubicBezTo>
                  <a:lnTo>
                    <a:pt x="3441061" y="1"/>
                  </a:lnTo>
                  <a:cubicBezTo>
                    <a:pt x="3578904" y="24486"/>
                    <a:pt x="3655553" y="22411"/>
                    <a:pt x="3759198" y="79593"/>
                  </a:cubicBezTo>
                  <a:cubicBezTo>
                    <a:pt x="3885281" y="187263"/>
                    <a:pt x="3932832" y="263653"/>
                    <a:pt x="3933900" y="449681"/>
                  </a:cubicBezTo>
                  <a:cubicBezTo>
                    <a:pt x="3936712" y="939497"/>
                    <a:pt x="3933899" y="2112038"/>
                    <a:pt x="3933899" y="3013339"/>
                  </a:cubicBezTo>
                  <a:lnTo>
                    <a:pt x="3711125" y="3015171"/>
                  </a:lnTo>
                  <a:cubicBezTo>
                    <a:pt x="3710964" y="3066672"/>
                    <a:pt x="3710896" y="3117212"/>
                    <a:pt x="3710896" y="3166612"/>
                  </a:cubicBezTo>
                  <a:lnTo>
                    <a:pt x="3501148" y="3170775"/>
                  </a:lnTo>
                  <a:lnTo>
                    <a:pt x="3501148" y="3349247"/>
                  </a:lnTo>
                  <a:lnTo>
                    <a:pt x="3290598" y="3353687"/>
                  </a:lnTo>
                  <a:lnTo>
                    <a:pt x="3240846" y="33507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8" name="Donut 2">
              <a:extLst>
                <a:ext uri="{FF2B5EF4-FFF2-40B4-BE49-F238E27FC236}">
                  <a16:creationId xmlns:a16="http://schemas.microsoft.com/office/drawing/2014/main" id="{27D6E9AF-31B3-406E-9456-9E00B10605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8631" y="4804240"/>
              <a:ext cx="278971" cy="303283"/>
            </a:xfrm>
            <a:custGeom>
              <a:avLst/>
              <a:gdLst/>
              <a:ahLst/>
              <a:cxnLst/>
              <a:rect l="l" t="t" r="r" b="b"/>
              <a:pathLst>
                <a:path w="3708000" h="4031150">
                  <a:moveTo>
                    <a:pt x="2226025" y="2078010"/>
                  </a:moveTo>
                  <a:lnTo>
                    <a:pt x="1976753" y="2339372"/>
                  </a:lnTo>
                  <a:lnTo>
                    <a:pt x="1976910" y="2339581"/>
                  </a:lnTo>
                  <a:lnTo>
                    <a:pt x="1976204" y="2339948"/>
                  </a:lnTo>
                  <a:lnTo>
                    <a:pt x="1975656" y="2340523"/>
                  </a:lnTo>
                  <a:lnTo>
                    <a:pt x="1975499" y="2340314"/>
                  </a:lnTo>
                  <a:lnTo>
                    <a:pt x="1688579" y="2489240"/>
                  </a:lnTo>
                  <a:cubicBezTo>
                    <a:pt x="1740712" y="2519877"/>
                    <a:pt x="1801557" y="2536438"/>
                    <a:pt x="1866270" y="2536438"/>
                  </a:cubicBezTo>
                  <a:cubicBezTo>
                    <a:pt x="2071258" y="2536438"/>
                    <a:pt x="2237434" y="2370262"/>
                    <a:pt x="2237434" y="2165274"/>
                  </a:cubicBezTo>
                  <a:cubicBezTo>
                    <a:pt x="2237434" y="2135129"/>
                    <a:pt x="2233840" y="2105822"/>
                    <a:pt x="2226025" y="2078010"/>
                  </a:cubicBezTo>
                  <a:close/>
                  <a:moveTo>
                    <a:pt x="1866270" y="1794110"/>
                  </a:moveTo>
                  <a:cubicBezTo>
                    <a:pt x="1661282" y="1794110"/>
                    <a:pt x="1495106" y="1960286"/>
                    <a:pt x="1495106" y="2165274"/>
                  </a:cubicBezTo>
                  <a:cubicBezTo>
                    <a:pt x="1495106" y="2194876"/>
                    <a:pt x="1498572" y="2223668"/>
                    <a:pt x="1506052" y="2251046"/>
                  </a:cubicBezTo>
                  <a:lnTo>
                    <a:pt x="1731247" y="2014929"/>
                  </a:lnTo>
                  <a:lnTo>
                    <a:pt x="1731090" y="2014720"/>
                  </a:lnTo>
                  <a:lnTo>
                    <a:pt x="1731796" y="2014353"/>
                  </a:lnTo>
                  <a:lnTo>
                    <a:pt x="1732344" y="2013778"/>
                  </a:lnTo>
                  <a:lnTo>
                    <a:pt x="1732501" y="2013987"/>
                  </a:lnTo>
                  <a:lnTo>
                    <a:pt x="2054335" y="1846939"/>
                  </a:lnTo>
                  <a:cubicBezTo>
                    <a:pt x="1999773" y="1812909"/>
                    <a:pt x="1935217" y="1794110"/>
                    <a:pt x="1866270" y="1794110"/>
                  </a:cubicBezTo>
                  <a:close/>
                  <a:moveTo>
                    <a:pt x="1866270" y="1281021"/>
                  </a:moveTo>
                  <a:lnTo>
                    <a:pt x="1995916" y="1728077"/>
                  </a:lnTo>
                  <a:cubicBezTo>
                    <a:pt x="2049420" y="1742880"/>
                    <a:pt x="2098387" y="1768442"/>
                    <a:pt x="2141027" y="1801941"/>
                  </a:cubicBezTo>
                  <a:lnTo>
                    <a:pt x="2830781" y="1443923"/>
                  </a:lnTo>
                  <a:lnTo>
                    <a:pt x="2293677" y="2007077"/>
                  </a:lnTo>
                  <a:lnTo>
                    <a:pt x="2302169" y="2036187"/>
                  </a:lnTo>
                  <a:lnTo>
                    <a:pt x="2755181" y="2167560"/>
                  </a:lnTo>
                  <a:lnTo>
                    <a:pt x="2301207" y="2299213"/>
                  </a:lnTo>
                  <a:cubicBezTo>
                    <a:pt x="2288949" y="2340747"/>
                    <a:pt x="2270868" y="2379745"/>
                    <a:pt x="2246307" y="2414255"/>
                  </a:cubicBezTo>
                  <a:lnTo>
                    <a:pt x="2368615" y="2636476"/>
                  </a:lnTo>
                  <a:lnTo>
                    <a:pt x="2152396" y="2517472"/>
                  </a:lnTo>
                  <a:cubicBezTo>
                    <a:pt x="2112986" y="2553805"/>
                    <a:pt x="2065424" y="2580505"/>
                    <a:pt x="2013636" y="2598144"/>
                  </a:cubicBezTo>
                  <a:lnTo>
                    <a:pt x="1875846" y="3073280"/>
                  </a:lnTo>
                  <a:lnTo>
                    <a:pt x="1739624" y="2603548"/>
                  </a:lnTo>
                  <a:cubicBezTo>
                    <a:pt x="1688445" y="2589723"/>
                    <a:pt x="1641302" y="2566161"/>
                    <a:pt x="1599709" y="2535368"/>
                  </a:cubicBezTo>
                  <a:lnTo>
                    <a:pt x="877219" y="2910378"/>
                  </a:lnTo>
                  <a:lnTo>
                    <a:pt x="1438400" y="2321979"/>
                  </a:lnTo>
                  <a:lnTo>
                    <a:pt x="1437655" y="2319411"/>
                  </a:lnTo>
                  <a:lnTo>
                    <a:pt x="963153" y="2181805"/>
                  </a:lnTo>
                  <a:lnTo>
                    <a:pt x="1425898" y="2047609"/>
                  </a:lnTo>
                  <a:cubicBezTo>
                    <a:pt x="1440318" y="1991458"/>
                    <a:pt x="1465316" y="1939627"/>
                    <a:pt x="1501635" y="1896529"/>
                  </a:cubicBezTo>
                  <a:lnTo>
                    <a:pt x="1375628" y="1667588"/>
                  </a:lnTo>
                  <a:lnTo>
                    <a:pt x="1605635" y="1794181"/>
                  </a:lnTo>
                  <a:cubicBezTo>
                    <a:pt x="1643852" y="1764149"/>
                    <a:pt x="1688437" y="1742763"/>
                    <a:pt x="1736328" y="1729097"/>
                  </a:cubicBezTo>
                  <a:close/>
                  <a:moveTo>
                    <a:pt x="1801446" y="873772"/>
                  </a:moveTo>
                  <a:cubicBezTo>
                    <a:pt x="1122607" y="899096"/>
                    <a:pt x="577020" y="1443990"/>
                    <a:pt x="550657" y="2122563"/>
                  </a:cubicBezTo>
                  <a:lnTo>
                    <a:pt x="754935" y="2181804"/>
                  </a:lnTo>
                  <a:lnTo>
                    <a:pt x="551187" y="2240891"/>
                  </a:lnTo>
                  <a:cubicBezTo>
                    <a:pt x="582476" y="2925954"/>
                    <a:pt x="1143118" y="3472541"/>
                    <a:pt x="1833783" y="3482192"/>
                  </a:cubicBezTo>
                  <a:lnTo>
                    <a:pt x="1883029" y="3312376"/>
                  </a:lnTo>
                  <a:lnTo>
                    <a:pt x="1931451" y="3479348"/>
                  </a:lnTo>
                  <a:cubicBezTo>
                    <a:pt x="2602724" y="3441618"/>
                    <a:pt x="3137685" y="2895457"/>
                    <a:pt x="3157888" y="2219621"/>
                  </a:cubicBezTo>
                  <a:lnTo>
                    <a:pt x="2970483" y="2165273"/>
                  </a:lnTo>
                  <a:lnTo>
                    <a:pt x="3156785" y="2111246"/>
                  </a:lnTo>
                  <a:cubicBezTo>
                    <a:pt x="3124894" y="1437932"/>
                    <a:pt x="2581609" y="898954"/>
                    <a:pt x="1906553" y="873772"/>
                  </a:cubicBezTo>
                  <a:lnTo>
                    <a:pt x="1853999" y="1054992"/>
                  </a:lnTo>
                  <a:close/>
                  <a:moveTo>
                    <a:pt x="1842112" y="204015"/>
                  </a:moveTo>
                  <a:cubicBezTo>
                    <a:pt x="1750186" y="208331"/>
                    <a:pt x="1671595" y="261235"/>
                    <a:pt x="1631665" y="337724"/>
                  </a:cubicBezTo>
                  <a:cubicBezTo>
                    <a:pt x="1704451" y="327639"/>
                    <a:pt x="1778701" y="323150"/>
                    <a:pt x="1854000" y="323150"/>
                  </a:cubicBezTo>
                  <a:cubicBezTo>
                    <a:pt x="1929687" y="323150"/>
                    <a:pt x="2004315" y="327685"/>
                    <a:pt x="2077458" y="337895"/>
                  </a:cubicBezTo>
                  <a:cubicBezTo>
                    <a:pt x="2032849" y="253989"/>
                    <a:pt x="1942703" y="199292"/>
                    <a:pt x="1842112" y="204015"/>
                  </a:cubicBezTo>
                  <a:close/>
                  <a:moveTo>
                    <a:pt x="1832557" y="511"/>
                  </a:moveTo>
                  <a:cubicBezTo>
                    <a:pt x="2064724" y="-10390"/>
                    <a:pt x="2266043" y="154192"/>
                    <a:pt x="2302551" y="380077"/>
                  </a:cubicBezTo>
                  <a:cubicBezTo>
                    <a:pt x="3110034" y="578670"/>
                    <a:pt x="3708000" y="1308079"/>
                    <a:pt x="3708000" y="2177150"/>
                  </a:cubicBezTo>
                  <a:cubicBezTo>
                    <a:pt x="3708000" y="3201086"/>
                    <a:pt x="2877936" y="4031150"/>
                    <a:pt x="1854000" y="4031150"/>
                  </a:cubicBezTo>
                  <a:cubicBezTo>
                    <a:pt x="830064" y="4031150"/>
                    <a:pt x="0" y="3201086"/>
                    <a:pt x="0" y="2177150"/>
                  </a:cubicBezTo>
                  <a:cubicBezTo>
                    <a:pt x="0" y="1308490"/>
                    <a:pt x="597400" y="579361"/>
                    <a:pt x="1404307" y="380371"/>
                  </a:cubicBezTo>
                  <a:cubicBezTo>
                    <a:pt x="1438620" y="172028"/>
                    <a:pt x="1614858" y="10733"/>
                    <a:pt x="1832557" y="5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9" name="Rectangle 19">
              <a:extLst>
                <a:ext uri="{FF2B5EF4-FFF2-40B4-BE49-F238E27FC236}">
                  <a16:creationId xmlns:a16="http://schemas.microsoft.com/office/drawing/2014/main" id="{50A42AAD-58CB-4710-BF83-4D68F648BE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2341" y="4679392"/>
              <a:ext cx="235534" cy="303283"/>
            </a:xfrm>
            <a:custGeom>
              <a:avLst/>
              <a:gdLst/>
              <a:ahLst/>
              <a:cxnLst/>
              <a:rect l="l" t="t" r="r" b="b"/>
              <a:pathLst>
                <a:path w="3039346" h="3913585">
                  <a:moveTo>
                    <a:pt x="1527178" y="2618567"/>
                  </a:moveTo>
                  <a:cubicBezTo>
                    <a:pt x="1429201" y="2618567"/>
                    <a:pt x="1349775" y="2697993"/>
                    <a:pt x="1349775" y="2795971"/>
                  </a:cubicBezTo>
                  <a:cubicBezTo>
                    <a:pt x="1349775" y="2861110"/>
                    <a:pt x="1384883" y="2918050"/>
                    <a:pt x="1437574" y="2948279"/>
                  </a:cubicBezTo>
                  <a:lnTo>
                    <a:pt x="1275150" y="3311239"/>
                  </a:lnTo>
                  <a:lnTo>
                    <a:pt x="1779206" y="3311239"/>
                  </a:lnTo>
                  <a:lnTo>
                    <a:pt x="1616782" y="2948279"/>
                  </a:lnTo>
                  <a:cubicBezTo>
                    <a:pt x="1669475" y="2918050"/>
                    <a:pt x="1704582" y="2861110"/>
                    <a:pt x="1704582" y="2795971"/>
                  </a:cubicBezTo>
                  <a:cubicBezTo>
                    <a:pt x="1704582" y="2697993"/>
                    <a:pt x="1625156" y="2618567"/>
                    <a:pt x="1527178" y="2618567"/>
                  </a:cubicBezTo>
                  <a:close/>
                  <a:moveTo>
                    <a:pt x="1527178" y="0"/>
                  </a:moveTo>
                  <a:cubicBezTo>
                    <a:pt x="2026975" y="0"/>
                    <a:pt x="2435288" y="391686"/>
                    <a:pt x="2460697" y="884907"/>
                  </a:cubicBezTo>
                  <a:lnTo>
                    <a:pt x="2463282" y="884907"/>
                  </a:lnTo>
                  <a:lnTo>
                    <a:pt x="2463282" y="936104"/>
                  </a:lnTo>
                  <a:lnTo>
                    <a:pt x="2463282" y="1656184"/>
                  </a:lnTo>
                  <a:lnTo>
                    <a:pt x="2067282" y="1656184"/>
                  </a:lnTo>
                  <a:lnTo>
                    <a:pt x="2067282" y="1427425"/>
                  </a:lnTo>
                  <a:lnTo>
                    <a:pt x="2310132" y="1427584"/>
                  </a:lnTo>
                  <a:cubicBezTo>
                    <a:pt x="2310132" y="1320268"/>
                    <a:pt x="2206785" y="1230216"/>
                    <a:pt x="2067282" y="1206340"/>
                  </a:cubicBezTo>
                  <a:lnTo>
                    <a:pt x="2067282" y="936104"/>
                  </a:lnTo>
                  <a:lnTo>
                    <a:pt x="2066786" y="936104"/>
                  </a:lnTo>
                  <a:cubicBezTo>
                    <a:pt x="2066786" y="638087"/>
                    <a:pt x="1825195" y="396496"/>
                    <a:pt x="1527178" y="396496"/>
                  </a:cubicBezTo>
                  <a:cubicBezTo>
                    <a:pt x="1229161" y="396496"/>
                    <a:pt x="987570" y="638087"/>
                    <a:pt x="987570" y="936104"/>
                  </a:cubicBezTo>
                  <a:lnTo>
                    <a:pt x="987074" y="936104"/>
                  </a:lnTo>
                  <a:lnTo>
                    <a:pt x="987074" y="1872209"/>
                  </a:lnTo>
                  <a:lnTo>
                    <a:pt x="2699110" y="1872209"/>
                  </a:lnTo>
                  <a:cubicBezTo>
                    <a:pt x="2887017" y="1872209"/>
                    <a:pt x="3039346" y="2024538"/>
                    <a:pt x="3039346" y="2212445"/>
                  </a:cubicBezTo>
                  <a:lnTo>
                    <a:pt x="3039346" y="3573349"/>
                  </a:lnTo>
                  <a:cubicBezTo>
                    <a:pt x="3039346" y="3761256"/>
                    <a:pt x="2887017" y="3913585"/>
                    <a:pt x="2699110" y="3913585"/>
                  </a:cubicBezTo>
                  <a:lnTo>
                    <a:pt x="340236" y="3913585"/>
                  </a:lnTo>
                  <a:cubicBezTo>
                    <a:pt x="152329" y="3913585"/>
                    <a:pt x="0" y="3761256"/>
                    <a:pt x="0" y="3573349"/>
                  </a:cubicBezTo>
                  <a:lnTo>
                    <a:pt x="0" y="2212445"/>
                  </a:lnTo>
                  <a:cubicBezTo>
                    <a:pt x="0" y="2024538"/>
                    <a:pt x="152329" y="1872209"/>
                    <a:pt x="340236" y="1872209"/>
                  </a:cubicBezTo>
                  <a:lnTo>
                    <a:pt x="591074" y="1872209"/>
                  </a:lnTo>
                  <a:lnTo>
                    <a:pt x="591074" y="936104"/>
                  </a:lnTo>
                  <a:cubicBezTo>
                    <a:pt x="591074" y="419108"/>
                    <a:pt x="1010182" y="0"/>
                    <a:pt x="1527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0" name="Rectangle 3">
              <a:extLst>
                <a:ext uri="{FF2B5EF4-FFF2-40B4-BE49-F238E27FC236}">
                  <a16:creationId xmlns:a16="http://schemas.microsoft.com/office/drawing/2014/main" id="{F8FE8E4B-0D82-438B-B882-65ECA6AD1C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5387" y="2541701"/>
              <a:ext cx="295950" cy="303283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1060704" y="2605404"/>
                  </a:moveTo>
                  <a:lnTo>
                    <a:pt x="1060704" y="3484562"/>
                  </a:lnTo>
                  <a:lnTo>
                    <a:pt x="520704" y="3484562"/>
                  </a:lnTo>
                  <a:lnTo>
                    <a:pt x="520704" y="2921369"/>
                  </a:lnTo>
                  <a:close/>
                  <a:moveTo>
                    <a:pt x="1767636" y="2191764"/>
                  </a:moveTo>
                  <a:lnTo>
                    <a:pt x="1767636" y="3484562"/>
                  </a:lnTo>
                  <a:lnTo>
                    <a:pt x="1227636" y="3484562"/>
                  </a:lnTo>
                  <a:lnTo>
                    <a:pt x="1227636" y="2507729"/>
                  </a:lnTo>
                  <a:close/>
                  <a:moveTo>
                    <a:pt x="727824" y="1898926"/>
                  </a:moveTo>
                  <a:cubicBezTo>
                    <a:pt x="778935" y="1901797"/>
                    <a:pt x="823008" y="1922133"/>
                    <a:pt x="848185" y="1959270"/>
                  </a:cubicBezTo>
                  <a:lnTo>
                    <a:pt x="709850" y="2046427"/>
                  </a:lnTo>
                  <a:cubicBezTo>
                    <a:pt x="695418" y="2025141"/>
                    <a:pt x="659325" y="2023114"/>
                    <a:pt x="628755" y="2041873"/>
                  </a:cubicBezTo>
                  <a:cubicBezTo>
                    <a:pt x="598186" y="2060633"/>
                    <a:pt x="584435" y="2093247"/>
                    <a:pt x="597859" y="2115152"/>
                  </a:cubicBezTo>
                  <a:cubicBezTo>
                    <a:pt x="611284" y="2137057"/>
                    <a:pt x="646923" y="2140159"/>
                    <a:pt x="677935" y="2122121"/>
                  </a:cubicBezTo>
                  <a:lnTo>
                    <a:pt x="677897" y="2122055"/>
                  </a:lnTo>
                  <a:cubicBezTo>
                    <a:pt x="786104" y="2059118"/>
                    <a:pt x="910457" y="2069940"/>
                    <a:pt x="957298" y="2146370"/>
                  </a:cubicBezTo>
                  <a:cubicBezTo>
                    <a:pt x="1004139" y="2222801"/>
                    <a:pt x="956160" y="2336598"/>
                    <a:pt x="849496" y="2402054"/>
                  </a:cubicBezTo>
                  <a:cubicBezTo>
                    <a:pt x="742833" y="2467510"/>
                    <a:pt x="616898" y="2460438"/>
                    <a:pt x="566543" y="2386164"/>
                  </a:cubicBezTo>
                  <a:lnTo>
                    <a:pt x="704879" y="2299007"/>
                  </a:lnTo>
                  <a:cubicBezTo>
                    <a:pt x="719311" y="2320294"/>
                    <a:pt x="755403" y="2322320"/>
                    <a:pt x="785973" y="2303561"/>
                  </a:cubicBezTo>
                  <a:cubicBezTo>
                    <a:pt x="816543" y="2284801"/>
                    <a:pt x="830294" y="2252187"/>
                    <a:pt x="816869" y="2230282"/>
                  </a:cubicBezTo>
                  <a:cubicBezTo>
                    <a:pt x="803444" y="2208377"/>
                    <a:pt x="767805" y="2205275"/>
                    <a:pt x="736793" y="2223313"/>
                  </a:cubicBezTo>
                  <a:lnTo>
                    <a:pt x="736831" y="2223379"/>
                  </a:lnTo>
                  <a:cubicBezTo>
                    <a:pt x="628624" y="2286317"/>
                    <a:pt x="504271" y="2275495"/>
                    <a:pt x="457430" y="2199064"/>
                  </a:cubicBezTo>
                  <a:cubicBezTo>
                    <a:pt x="410589" y="2122633"/>
                    <a:pt x="458569" y="2008836"/>
                    <a:pt x="565232" y="1943380"/>
                  </a:cubicBezTo>
                  <a:cubicBezTo>
                    <a:pt x="618564" y="1910652"/>
                    <a:pt x="676713" y="1896056"/>
                    <a:pt x="727824" y="1898926"/>
                  </a:cubicBezTo>
                  <a:close/>
                  <a:moveTo>
                    <a:pt x="2474568" y="1778124"/>
                  </a:moveTo>
                  <a:lnTo>
                    <a:pt x="2474568" y="3484562"/>
                  </a:lnTo>
                  <a:lnTo>
                    <a:pt x="1934568" y="3484562"/>
                  </a:lnTo>
                  <a:lnTo>
                    <a:pt x="1934568" y="2094088"/>
                  </a:lnTo>
                  <a:close/>
                  <a:moveTo>
                    <a:pt x="1224767" y="1559663"/>
                  </a:moveTo>
                  <a:lnTo>
                    <a:pt x="1357901" y="1788558"/>
                  </a:lnTo>
                  <a:lnTo>
                    <a:pt x="1360429" y="1792904"/>
                  </a:lnTo>
                  <a:lnTo>
                    <a:pt x="1360300" y="1792978"/>
                  </a:lnTo>
                  <a:cubicBezTo>
                    <a:pt x="1407585" y="1877153"/>
                    <a:pt x="1412196" y="1977076"/>
                    <a:pt x="1372257" y="2055997"/>
                  </a:cubicBezTo>
                  <a:cubicBezTo>
                    <a:pt x="1331625" y="2136287"/>
                    <a:pt x="1251098" y="2182566"/>
                    <a:pt x="1161171" y="2177306"/>
                  </a:cubicBezTo>
                  <a:cubicBezTo>
                    <a:pt x="1073551" y="2172181"/>
                    <a:pt x="990060" y="2118890"/>
                    <a:pt x="940792" y="2036981"/>
                  </a:cubicBezTo>
                  <a:lnTo>
                    <a:pt x="940643" y="2037067"/>
                  </a:lnTo>
                  <a:lnTo>
                    <a:pt x="804981" y="1803827"/>
                  </a:lnTo>
                  <a:lnTo>
                    <a:pt x="919468" y="1737237"/>
                  </a:lnTo>
                  <a:lnTo>
                    <a:pt x="1052024" y="1965138"/>
                  </a:lnTo>
                  <a:lnTo>
                    <a:pt x="1052135" y="1965075"/>
                  </a:lnTo>
                  <a:cubicBezTo>
                    <a:pt x="1074300" y="2003905"/>
                    <a:pt x="1113155" y="2029329"/>
                    <a:pt x="1153985" y="2031717"/>
                  </a:cubicBezTo>
                  <a:cubicBezTo>
                    <a:pt x="1194815" y="2034105"/>
                    <a:pt x="1231378" y="2013093"/>
                    <a:pt x="1249826" y="1976638"/>
                  </a:cubicBezTo>
                  <a:cubicBezTo>
                    <a:pt x="1268275" y="1940183"/>
                    <a:pt x="1265788" y="1893859"/>
                    <a:pt x="1243308" y="1855210"/>
                  </a:cubicBezTo>
                  <a:lnTo>
                    <a:pt x="1243414" y="1855148"/>
                  </a:lnTo>
                  <a:lnTo>
                    <a:pt x="1110280" y="1626253"/>
                  </a:lnTo>
                  <a:close/>
                  <a:moveTo>
                    <a:pt x="1640138" y="1367306"/>
                  </a:moveTo>
                  <a:cubicBezTo>
                    <a:pt x="1702502" y="1369961"/>
                    <a:pt x="1763949" y="1394172"/>
                    <a:pt x="1812541" y="1439430"/>
                  </a:cubicBezTo>
                  <a:lnTo>
                    <a:pt x="1703977" y="1555990"/>
                  </a:lnTo>
                  <a:cubicBezTo>
                    <a:pt x="1664170" y="1518915"/>
                    <a:pt x="1603302" y="1516323"/>
                    <a:pt x="1560488" y="1549881"/>
                  </a:cubicBezTo>
                  <a:cubicBezTo>
                    <a:pt x="1517674" y="1583438"/>
                    <a:pt x="1505649" y="1643162"/>
                    <a:pt x="1532141" y="1690673"/>
                  </a:cubicBezTo>
                  <a:cubicBezTo>
                    <a:pt x="1558633" y="1738185"/>
                    <a:pt x="1615761" y="1759350"/>
                    <a:pt x="1666814" y="1740568"/>
                  </a:cubicBezTo>
                  <a:cubicBezTo>
                    <a:pt x="1717867" y="1721786"/>
                    <a:pt x="1747658" y="1668643"/>
                    <a:pt x="1737042" y="1615291"/>
                  </a:cubicBezTo>
                  <a:lnTo>
                    <a:pt x="1893267" y="1584208"/>
                  </a:lnTo>
                  <a:cubicBezTo>
                    <a:pt x="1919183" y="1714462"/>
                    <a:pt x="1846451" y="1844204"/>
                    <a:pt x="1721811" y="1890058"/>
                  </a:cubicBezTo>
                  <a:cubicBezTo>
                    <a:pt x="1597171" y="1935912"/>
                    <a:pt x="1457698" y="1884239"/>
                    <a:pt x="1393021" y="1768245"/>
                  </a:cubicBezTo>
                  <a:cubicBezTo>
                    <a:pt x="1328344" y="1652252"/>
                    <a:pt x="1357701" y="1506440"/>
                    <a:pt x="1462228" y="1424513"/>
                  </a:cubicBezTo>
                  <a:cubicBezTo>
                    <a:pt x="1514491" y="1383550"/>
                    <a:pt x="1577773" y="1364650"/>
                    <a:pt x="1640138" y="1367306"/>
                  </a:cubicBezTo>
                  <a:close/>
                  <a:moveTo>
                    <a:pt x="3181500" y="1364483"/>
                  </a:moveTo>
                  <a:lnTo>
                    <a:pt x="3181500" y="3484562"/>
                  </a:lnTo>
                  <a:lnTo>
                    <a:pt x="2641500" y="3484562"/>
                  </a:lnTo>
                  <a:lnTo>
                    <a:pt x="2641500" y="1680448"/>
                  </a:lnTo>
                  <a:close/>
                  <a:moveTo>
                    <a:pt x="2141599" y="1075636"/>
                  </a:moveTo>
                  <a:cubicBezTo>
                    <a:pt x="2203963" y="1078291"/>
                    <a:pt x="2265410" y="1102502"/>
                    <a:pt x="2314002" y="1147760"/>
                  </a:cubicBezTo>
                  <a:lnTo>
                    <a:pt x="2205438" y="1264320"/>
                  </a:lnTo>
                  <a:cubicBezTo>
                    <a:pt x="2165631" y="1227245"/>
                    <a:pt x="2104763" y="1224653"/>
                    <a:pt x="2061949" y="1258211"/>
                  </a:cubicBezTo>
                  <a:cubicBezTo>
                    <a:pt x="2019135" y="1291768"/>
                    <a:pt x="2007110" y="1351492"/>
                    <a:pt x="2033602" y="1399003"/>
                  </a:cubicBezTo>
                  <a:cubicBezTo>
                    <a:pt x="2060094" y="1446515"/>
                    <a:pt x="2117222" y="1467680"/>
                    <a:pt x="2168275" y="1448898"/>
                  </a:cubicBezTo>
                  <a:cubicBezTo>
                    <a:pt x="2219328" y="1430116"/>
                    <a:pt x="2249119" y="1376973"/>
                    <a:pt x="2238503" y="1323621"/>
                  </a:cubicBezTo>
                  <a:lnTo>
                    <a:pt x="2394728" y="1292538"/>
                  </a:lnTo>
                  <a:cubicBezTo>
                    <a:pt x="2420644" y="1422792"/>
                    <a:pt x="2347912" y="1552534"/>
                    <a:pt x="2223272" y="1598388"/>
                  </a:cubicBezTo>
                  <a:cubicBezTo>
                    <a:pt x="2098632" y="1644242"/>
                    <a:pt x="1959159" y="1592569"/>
                    <a:pt x="1894482" y="1476575"/>
                  </a:cubicBezTo>
                  <a:cubicBezTo>
                    <a:pt x="1829805" y="1360582"/>
                    <a:pt x="1859162" y="1214770"/>
                    <a:pt x="1963689" y="1132843"/>
                  </a:cubicBezTo>
                  <a:cubicBezTo>
                    <a:pt x="2015952" y="1091880"/>
                    <a:pt x="2079234" y="1072980"/>
                    <a:pt x="2141599" y="1075636"/>
                  </a:cubicBezTo>
                  <a:close/>
                  <a:moveTo>
                    <a:pt x="3888432" y="950843"/>
                  </a:moveTo>
                  <a:lnTo>
                    <a:pt x="3888432" y="3484562"/>
                  </a:lnTo>
                  <a:lnTo>
                    <a:pt x="3348432" y="3484562"/>
                  </a:lnTo>
                  <a:lnTo>
                    <a:pt x="3348432" y="1266808"/>
                  </a:lnTo>
                  <a:close/>
                  <a:moveTo>
                    <a:pt x="2612541" y="752479"/>
                  </a:moveTo>
                  <a:lnTo>
                    <a:pt x="2676292" y="862085"/>
                  </a:lnTo>
                  <a:lnTo>
                    <a:pt x="2428666" y="1006115"/>
                  </a:lnTo>
                  <a:lnTo>
                    <a:pt x="2468686" y="1074919"/>
                  </a:lnTo>
                  <a:lnTo>
                    <a:pt x="2716312" y="930890"/>
                  </a:lnTo>
                  <a:lnTo>
                    <a:pt x="2780063" y="1040496"/>
                  </a:lnTo>
                  <a:lnTo>
                    <a:pt x="2532437" y="1184525"/>
                  </a:lnTo>
                  <a:lnTo>
                    <a:pt x="2572457" y="1253330"/>
                  </a:lnTo>
                  <a:lnTo>
                    <a:pt x="2820083" y="1109301"/>
                  </a:lnTo>
                  <a:lnTo>
                    <a:pt x="2883834" y="1218907"/>
                  </a:lnTo>
                  <a:lnTo>
                    <a:pt x="2534013" y="1422377"/>
                  </a:lnTo>
                  <a:lnTo>
                    <a:pt x="2470261" y="1312771"/>
                  </a:lnTo>
                  <a:lnTo>
                    <a:pt x="2470262" y="1312771"/>
                  </a:lnTo>
                  <a:lnTo>
                    <a:pt x="2430242" y="1243966"/>
                  </a:lnTo>
                  <a:lnTo>
                    <a:pt x="2366491" y="1134360"/>
                  </a:lnTo>
                  <a:lnTo>
                    <a:pt x="2366491" y="1134360"/>
                  </a:lnTo>
                  <a:lnTo>
                    <a:pt x="2326471" y="1065555"/>
                  </a:lnTo>
                  <a:lnTo>
                    <a:pt x="2262720" y="955949"/>
                  </a:lnTo>
                  <a:close/>
                  <a:moveTo>
                    <a:pt x="3001911" y="576226"/>
                  </a:moveTo>
                  <a:cubicBezTo>
                    <a:pt x="3053022" y="579097"/>
                    <a:pt x="3097095" y="599433"/>
                    <a:pt x="3122273" y="636570"/>
                  </a:cubicBezTo>
                  <a:lnTo>
                    <a:pt x="2983937" y="723727"/>
                  </a:lnTo>
                  <a:cubicBezTo>
                    <a:pt x="2969505" y="702441"/>
                    <a:pt x="2933412" y="700414"/>
                    <a:pt x="2902842" y="719173"/>
                  </a:cubicBezTo>
                  <a:cubicBezTo>
                    <a:pt x="2872273" y="737933"/>
                    <a:pt x="2858522" y="770547"/>
                    <a:pt x="2871946" y="792452"/>
                  </a:cubicBezTo>
                  <a:cubicBezTo>
                    <a:pt x="2885371" y="814357"/>
                    <a:pt x="2921011" y="817459"/>
                    <a:pt x="2952022" y="799421"/>
                  </a:cubicBezTo>
                  <a:lnTo>
                    <a:pt x="2951984" y="799355"/>
                  </a:lnTo>
                  <a:cubicBezTo>
                    <a:pt x="3060191" y="736418"/>
                    <a:pt x="3184544" y="747240"/>
                    <a:pt x="3231385" y="823670"/>
                  </a:cubicBezTo>
                  <a:cubicBezTo>
                    <a:pt x="3278226" y="900101"/>
                    <a:pt x="3230247" y="1013898"/>
                    <a:pt x="3123583" y="1079354"/>
                  </a:cubicBezTo>
                  <a:cubicBezTo>
                    <a:pt x="3016920" y="1144810"/>
                    <a:pt x="2890986" y="1137738"/>
                    <a:pt x="2840630" y="1063464"/>
                  </a:cubicBezTo>
                  <a:lnTo>
                    <a:pt x="2978966" y="976307"/>
                  </a:lnTo>
                  <a:cubicBezTo>
                    <a:pt x="2993398" y="997594"/>
                    <a:pt x="3029490" y="999620"/>
                    <a:pt x="3060060" y="980861"/>
                  </a:cubicBezTo>
                  <a:cubicBezTo>
                    <a:pt x="3090630" y="962101"/>
                    <a:pt x="3104381" y="929487"/>
                    <a:pt x="3090956" y="907582"/>
                  </a:cubicBezTo>
                  <a:cubicBezTo>
                    <a:pt x="3077531" y="885677"/>
                    <a:pt x="3041892" y="882575"/>
                    <a:pt x="3010880" y="900613"/>
                  </a:cubicBezTo>
                  <a:lnTo>
                    <a:pt x="3010918" y="900679"/>
                  </a:lnTo>
                  <a:cubicBezTo>
                    <a:pt x="2902711" y="963617"/>
                    <a:pt x="2778358" y="952795"/>
                    <a:pt x="2731517" y="876364"/>
                  </a:cubicBezTo>
                  <a:cubicBezTo>
                    <a:pt x="2684676" y="799933"/>
                    <a:pt x="2732656" y="686136"/>
                    <a:pt x="2839319" y="620680"/>
                  </a:cubicBezTo>
                  <a:cubicBezTo>
                    <a:pt x="2892651" y="587952"/>
                    <a:pt x="2950800" y="573356"/>
                    <a:pt x="3001911" y="576226"/>
                  </a:cubicBezTo>
                  <a:close/>
                  <a:moveTo>
                    <a:pt x="3433408" y="325251"/>
                  </a:moveTo>
                  <a:cubicBezTo>
                    <a:pt x="3484519" y="328122"/>
                    <a:pt x="3528592" y="348458"/>
                    <a:pt x="3553770" y="385595"/>
                  </a:cubicBezTo>
                  <a:lnTo>
                    <a:pt x="3415434" y="472752"/>
                  </a:lnTo>
                  <a:cubicBezTo>
                    <a:pt x="3401002" y="451466"/>
                    <a:pt x="3364909" y="449439"/>
                    <a:pt x="3334339" y="468198"/>
                  </a:cubicBezTo>
                  <a:cubicBezTo>
                    <a:pt x="3303770" y="486958"/>
                    <a:pt x="3290019" y="519572"/>
                    <a:pt x="3303443" y="541477"/>
                  </a:cubicBezTo>
                  <a:cubicBezTo>
                    <a:pt x="3316868" y="563382"/>
                    <a:pt x="3352508" y="566484"/>
                    <a:pt x="3383519" y="548446"/>
                  </a:cubicBezTo>
                  <a:lnTo>
                    <a:pt x="3383481" y="548380"/>
                  </a:lnTo>
                  <a:cubicBezTo>
                    <a:pt x="3491688" y="485443"/>
                    <a:pt x="3616041" y="496264"/>
                    <a:pt x="3662882" y="572695"/>
                  </a:cubicBezTo>
                  <a:cubicBezTo>
                    <a:pt x="3709723" y="649126"/>
                    <a:pt x="3661744" y="762923"/>
                    <a:pt x="3555080" y="828379"/>
                  </a:cubicBezTo>
                  <a:cubicBezTo>
                    <a:pt x="3448417" y="893835"/>
                    <a:pt x="3322483" y="886763"/>
                    <a:pt x="3272127" y="812489"/>
                  </a:cubicBezTo>
                  <a:lnTo>
                    <a:pt x="3410463" y="725332"/>
                  </a:lnTo>
                  <a:cubicBezTo>
                    <a:pt x="3424895" y="746619"/>
                    <a:pt x="3460987" y="748645"/>
                    <a:pt x="3491557" y="729886"/>
                  </a:cubicBezTo>
                  <a:cubicBezTo>
                    <a:pt x="3522127" y="711126"/>
                    <a:pt x="3535878" y="678512"/>
                    <a:pt x="3522453" y="656607"/>
                  </a:cubicBezTo>
                  <a:cubicBezTo>
                    <a:pt x="3509028" y="634702"/>
                    <a:pt x="3473389" y="631600"/>
                    <a:pt x="3442377" y="649638"/>
                  </a:cubicBezTo>
                  <a:lnTo>
                    <a:pt x="3442415" y="649704"/>
                  </a:lnTo>
                  <a:cubicBezTo>
                    <a:pt x="3334208" y="712642"/>
                    <a:pt x="3209855" y="701820"/>
                    <a:pt x="3163014" y="625389"/>
                  </a:cubicBezTo>
                  <a:cubicBezTo>
                    <a:pt x="3116173" y="548958"/>
                    <a:pt x="3164153" y="435161"/>
                    <a:pt x="3270816" y="369705"/>
                  </a:cubicBezTo>
                  <a:cubicBezTo>
                    <a:pt x="3324148" y="336977"/>
                    <a:pt x="3382297" y="322381"/>
                    <a:pt x="3433408" y="325251"/>
                  </a:cubicBez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1" name="Rounded Rectangle 25">
              <a:extLst>
                <a:ext uri="{FF2B5EF4-FFF2-40B4-BE49-F238E27FC236}">
                  <a16:creationId xmlns:a16="http://schemas.microsoft.com/office/drawing/2014/main" id="{46D92390-DE45-43D8-8A1D-03CEB4CBA500}"/>
                </a:ext>
              </a:extLst>
            </p:cNvPr>
            <p:cNvSpPr>
              <a:spLocks noChangeAspect="1"/>
            </p:cNvSpPr>
            <p:nvPr/>
          </p:nvSpPr>
          <p:spPr>
            <a:xfrm rot="1744853">
              <a:off x="7406985" y="3082965"/>
              <a:ext cx="333022" cy="354102"/>
            </a:xfrm>
            <a:custGeom>
              <a:avLst/>
              <a:gdLst/>
              <a:ahLst/>
              <a:cxnLst/>
              <a:rect l="l" t="t" r="r" b="b"/>
              <a:pathLst>
                <a:path w="3378473" h="3592322">
                  <a:moveTo>
                    <a:pt x="1018094" y="2946028"/>
                  </a:moveTo>
                  <a:cubicBezTo>
                    <a:pt x="963419" y="2976436"/>
                    <a:pt x="943746" y="3045409"/>
                    <a:pt x="974154" y="3100084"/>
                  </a:cubicBezTo>
                  <a:cubicBezTo>
                    <a:pt x="1004562" y="3154759"/>
                    <a:pt x="1073534" y="3174431"/>
                    <a:pt x="1128209" y="3144023"/>
                  </a:cubicBezTo>
                  <a:lnTo>
                    <a:pt x="1992690" y="2663238"/>
                  </a:lnTo>
                  <a:cubicBezTo>
                    <a:pt x="2047365" y="2632830"/>
                    <a:pt x="2067037" y="2563857"/>
                    <a:pt x="2036630" y="2509182"/>
                  </a:cubicBezTo>
                  <a:lnTo>
                    <a:pt x="2036630" y="2509182"/>
                  </a:lnTo>
                  <a:cubicBezTo>
                    <a:pt x="2006223" y="2454507"/>
                    <a:pt x="1937250" y="2434834"/>
                    <a:pt x="1882575" y="2465242"/>
                  </a:cubicBezTo>
                  <a:close/>
                  <a:moveTo>
                    <a:pt x="1509175" y="1968491"/>
                  </a:moveTo>
                  <a:cubicBezTo>
                    <a:pt x="1454500" y="1998899"/>
                    <a:pt x="1434828" y="2067872"/>
                    <a:pt x="1465236" y="2122547"/>
                  </a:cubicBezTo>
                  <a:cubicBezTo>
                    <a:pt x="1495644" y="2177222"/>
                    <a:pt x="1564616" y="2196894"/>
                    <a:pt x="1619291" y="2166486"/>
                  </a:cubicBezTo>
                  <a:lnTo>
                    <a:pt x="2483772" y="1685701"/>
                  </a:lnTo>
                  <a:cubicBezTo>
                    <a:pt x="2538447" y="1655293"/>
                    <a:pt x="2558119" y="1586320"/>
                    <a:pt x="2527711" y="1531645"/>
                  </a:cubicBezTo>
                  <a:lnTo>
                    <a:pt x="2527712" y="1531645"/>
                  </a:lnTo>
                  <a:cubicBezTo>
                    <a:pt x="2497304" y="1476970"/>
                    <a:pt x="2428332" y="1457297"/>
                    <a:pt x="2373656" y="1487705"/>
                  </a:cubicBezTo>
                  <a:close/>
                  <a:moveTo>
                    <a:pt x="630422" y="2325257"/>
                  </a:moveTo>
                  <a:cubicBezTo>
                    <a:pt x="593643" y="2345712"/>
                    <a:pt x="580410" y="2392109"/>
                    <a:pt x="600865" y="2428888"/>
                  </a:cubicBezTo>
                  <a:lnTo>
                    <a:pt x="749009" y="2695261"/>
                  </a:lnTo>
                  <a:cubicBezTo>
                    <a:pt x="769465" y="2732041"/>
                    <a:pt x="815862" y="2745274"/>
                    <a:pt x="852641" y="2724819"/>
                  </a:cubicBezTo>
                  <a:lnTo>
                    <a:pt x="1159964" y="2553899"/>
                  </a:lnTo>
                  <a:cubicBezTo>
                    <a:pt x="1196743" y="2533444"/>
                    <a:pt x="1209977" y="2487047"/>
                    <a:pt x="1189521" y="2450268"/>
                  </a:cubicBezTo>
                  <a:lnTo>
                    <a:pt x="1041377" y="2183895"/>
                  </a:lnTo>
                  <a:cubicBezTo>
                    <a:pt x="1020921" y="2147116"/>
                    <a:pt x="974524" y="2133882"/>
                    <a:pt x="937745" y="2154338"/>
                  </a:cubicBezTo>
                  <a:close/>
                  <a:moveTo>
                    <a:pt x="1306181" y="1603496"/>
                  </a:moveTo>
                  <a:cubicBezTo>
                    <a:pt x="1251506" y="1633904"/>
                    <a:pt x="1231834" y="1702877"/>
                    <a:pt x="1262242" y="1757552"/>
                  </a:cubicBezTo>
                  <a:cubicBezTo>
                    <a:pt x="1292649" y="1812226"/>
                    <a:pt x="1361622" y="1831898"/>
                    <a:pt x="1416297" y="1801490"/>
                  </a:cubicBezTo>
                  <a:lnTo>
                    <a:pt x="2280778" y="1320706"/>
                  </a:lnTo>
                  <a:cubicBezTo>
                    <a:pt x="2335453" y="1290298"/>
                    <a:pt x="2355125" y="1221325"/>
                    <a:pt x="2324717" y="1166650"/>
                  </a:cubicBezTo>
                  <a:lnTo>
                    <a:pt x="2324718" y="1166649"/>
                  </a:lnTo>
                  <a:cubicBezTo>
                    <a:pt x="2294310" y="1111974"/>
                    <a:pt x="2225337" y="1092302"/>
                    <a:pt x="2170662" y="1122710"/>
                  </a:cubicBezTo>
                  <a:close/>
                  <a:moveTo>
                    <a:pt x="2616548" y="868567"/>
                  </a:moveTo>
                  <a:lnTo>
                    <a:pt x="3378473" y="868567"/>
                  </a:lnTo>
                  <a:lnTo>
                    <a:pt x="3378473" y="1559146"/>
                  </a:lnTo>
                  <a:cubicBezTo>
                    <a:pt x="3378473" y="1702688"/>
                    <a:pt x="3299888" y="1827875"/>
                    <a:pt x="3182538" y="1892525"/>
                  </a:cubicBezTo>
                  <a:lnTo>
                    <a:pt x="3170499" y="1864603"/>
                  </a:lnTo>
                  <a:close/>
                  <a:moveTo>
                    <a:pt x="197868" y="1844807"/>
                  </a:moveTo>
                  <a:lnTo>
                    <a:pt x="2042125" y="819113"/>
                  </a:lnTo>
                  <a:cubicBezTo>
                    <a:pt x="2227878" y="715805"/>
                    <a:pt x="2462209" y="782640"/>
                    <a:pt x="2565518" y="968394"/>
                  </a:cubicBezTo>
                  <a:lnTo>
                    <a:pt x="3136275" y="1994648"/>
                  </a:lnTo>
                  <a:cubicBezTo>
                    <a:pt x="3239583" y="2180402"/>
                    <a:pt x="3172748" y="2414733"/>
                    <a:pt x="2986994" y="2518041"/>
                  </a:cubicBezTo>
                  <a:lnTo>
                    <a:pt x="1142737" y="3543736"/>
                  </a:lnTo>
                  <a:cubicBezTo>
                    <a:pt x="956983" y="3647044"/>
                    <a:pt x="722652" y="3580208"/>
                    <a:pt x="619344" y="3394455"/>
                  </a:cubicBezTo>
                  <a:lnTo>
                    <a:pt x="48586" y="2368200"/>
                  </a:lnTo>
                  <a:cubicBezTo>
                    <a:pt x="-54722" y="2182446"/>
                    <a:pt x="12114" y="1948115"/>
                    <a:pt x="197868" y="1844807"/>
                  </a:cubicBezTo>
                  <a:close/>
                  <a:moveTo>
                    <a:pt x="498473" y="868567"/>
                  </a:moveTo>
                  <a:lnTo>
                    <a:pt x="1753598" y="868567"/>
                  </a:lnTo>
                  <a:lnTo>
                    <a:pt x="499185" y="1566216"/>
                  </a:lnTo>
                  <a:cubicBezTo>
                    <a:pt x="498494" y="1563872"/>
                    <a:pt x="498473" y="1561512"/>
                    <a:pt x="498473" y="1559146"/>
                  </a:cubicBezTo>
                  <a:close/>
                  <a:moveTo>
                    <a:pt x="716476" y="37951"/>
                  </a:moveTo>
                  <a:cubicBezTo>
                    <a:pt x="766951" y="13629"/>
                    <a:pt x="823548" y="0"/>
                    <a:pt x="883327" y="0"/>
                  </a:cubicBezTo>
                  <a:lnTo>
                    <a:pt x="2993619" y="0"/>
                  </a:lnTo>
                  <a:cubicBezTo>
                    <a:pt x="3206168" y="0"/>
                    <a:pt x="3378473" y="172305"/>
                    <a:pt x="3378473" y="384854"/>
                  </a:cubicBezTo>
                  <a:lnTo>
                    <a:pt x="3378473" y="435947"/>
                  </a:lnTo>
                  <a:lnTo>
                    <a:pt x="498473" y="435947"/>
                  </a:lnTo>
                  <a:lnTo>
                    <a:pt x="498473" y="384854"/>
                  </a:lnTo>
                  <a:cubicBezTo>
                    <a:pt x="498473" y="252011"/>
                    <a:pt x="565780" y="134888"/>
                    <a:pt x="668151" y="65727"/>
                  </a:cubicBezTo>
                  <a:cubicBezTo>
                    <a:pt x="683507" y="55353"/>
                    <a:pt x="699651" y="46058"/>
                    <a:pt x="716476" y="379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60" name="자유형: 도형 59">
            <a:extLst>
              <a:ext uri="{FF2B5EF4-FFF2-40B4-BE49-F238E27FC236}">
                <a16:creationId xmlns:a16="http://schemas.microsoft.com/office/drawing/2014/main" id="{95A9CC79-082A-43F5-B421-E4E5DFAC1CCB}"/>
              </a:ext>
            </a:extLst>
          </p:cNvPr>
          <p:cNvSpPr/>
          <p:nvPr/>
        </p:nvSpPr>
        <p:spPr>
          <a:xfrm rot="8348922">
            <a:off x="10791301" y="4836267"/>
            <a:ext cx="281140" cy="2109330"/>
          </a:xfrm>
          <a:custGeom>
            <a:avLst/>
            <a:gdLst>
              <a:gd name="connsiteX0" fmla="*/ 0 w 281140"/>
              <a:gd name="connsiteY0" fmla="*/ 2109328 h 2109330"/>
              <a:gd name="connsiteX1" fmla="*/ 0 w 281140"/>
              <a:gd name="connsiteY1" fmla="*/ 0 h 2109330"/>
              <a:gd name="connsiteX2" fmla="*/ 281140 w 281140"/>
              <a:gd name="connsiteY2" fmla="*/ 243113 h 2109330"/>
              <a:gd name="connsiteX3" fmla="*/ 281140 w 281140"/>
              <a:gd name="connsiteY3" fmla="*/ 2109330 h 210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140" h="2109330">
                <a:moveTo>
                  <a:pt x="0" y="2109328"/>
                </a:moveTo>
                <a:lnTo>
                  <a:pt x="0" y="0"/>
                </a:lnTo>
                <a:lnTo>
                  <a:pt x="281140" y="243113"/>
                </a:lnTo>
                <a:lnTo>
                  <a:pt x="281140" y="210933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Donut 4">
            <a:extLst>
              <a:ext uri="{FF2B5EF4-FFF2-40B4-BE49-F238E27FC236}">
                <a16:creationId xmlns:a16="http://schemas.microsoft.com/office/drawing/2014/main" id="{78430DD5-303C-472A-B673-424431967535}"/>
              </a:ext>
            </a:extLst>
          </p:cNvPr>
          <p:cNvSpPr/>
          <p:nvPr/>
        </p:nvSpPr>
        <p:spPr>
          <a:xfrm>
            <a:off x="7775350" y="2407956"/>
            <a:ext cx="2840760" cy="2840760"/>
          </a:xfrm>
          <a:prstGeom prst="donut">
            <a:avLst>
              <a:gd name="adj" fmla="val 366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2" name="Round Same Side Corner Rectangle 5">
            <a:extLst>
              <a:ext uri="{FF2B5EF4-FFF2-40B4-BE49-F238E27FC236}">
                <a16:creationId xmlns:a16="http://schemas.microsoft.com/office/drawing/2014/main" id="{76E20809-6835-42A0-B1B6-9966DCDE654F}"/>
              </a:ext>
            </a:extLst>
          </p:cNvPr>
          <p:cNvSpPr/>
          <p:nvPr/>
        </p:nvSpPr>
        <p:spPr>
          <a:xfrm rot="8399802">
            <a:off x="9928552" y="4855939"/>
            <a:ext cx="457200" cy="281857"/>
          </a:xfrm>
          <a:prstGeom prst="round2SameRect">
            <a:avLst>
              <a:gd name="adj1" fmla="val 31004"/>
              <a:gd name="adj2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">
            <a:extLst>
              <a:ext uri="{FF2B5EF4-FFF2-40B4-BE49-F238E27FC236}">
                <a16:creationId xmlns:a16="http://schemas.microsoft.com/office/drawing/2014/main" id="{86F96C5F-E8A3-41BB-8BBA-1C5E0C350A2A}"/>
              </a:ext>
            </a:extLst>
          </p:cNvPr>
          <p:cNvGrpSpPr/>
          <p:nvPr/>
        </p:nvGrpSpPr>
        <p:grpSpPr>
          <a:xfrm>
            <a:off x="1994782" y="383493"/>
            <a:ext cx="7255400" cy="4590106"/>
            <a:chOff x="679011" y="1217214"/>
            <a:chExt cx="8064695" cy="5102104"/>
          </a:xfrm>
          <a:solidFill>
            <a:schemeClr val="bg1">
              <a:lumMod val="50000"/>
            </a:schemeClr>
          </a:solidFill>
        </p:grpSpPr>
        <p:sp>
          <p:nvSpPr>
            <p:cNvPr id="22" name="Isosceles Triangle 2">
              <a:extLst>
                <a:ext uri="{FF2B5EF4-FFF2-40B4-BE49-F238E27FC236}">
                  <a16:creationId xmlns:a16="http://schemas.microsoft.com/office/drawing/2014/main" id="{F6E7DA9B-36AE-43A7-AA65-A3AA99CAD0CF}"/>
                </a:ext>
              </a:extLst>
            </p:cNvPr>
            <p:cNvSpPr/>
            <p:nvPr/>
          </p:nvSpPr>
          <p:spPr>
            <a:xfrm rot="4956339">
              <a:off x="6898286" y="1914810"/>
              <a:ext cx="2543015" cy="11478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4">
              <a:extLst>
                <a:ext uri="{FF2B5EF4-FFF2-40B4-BE49-F238E27FC236}">
                  <a16:creationId xmlns:a16="http://schemas.microsoft.com/office/drawing/2014/main" id="{611EB6BE-8066-4418-B4D6-A7F2036F7888}"/>
                </a:ext>
              </a:extLst>
            </p:cNvPr>
            <p:cNvSpPr/>
            <p:nvPr/>
          </p:nvSpPr>
          <p:spPr>
            <a:xfrm>
              <a:off x="679011" y="1964602"/>
              <a:ext cx="7043596" cy="4354716"/>
            </a:xfrm>
            <a:custGeom>
              <a:avLst/>
              <a:gdLst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44419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43596" h="4354716">
                  <a:moveTo>
                    <a:pt x="6889687" y="0"/>
                  </a:moveTo>
                  <a:cubicBezTo>
                    <a:pt x="5329473" y="265568"/>
                    <a:pt x="4131397" y="757474"/>
                    <a:pt x="3440316" y="1041148"/>
                  </a:cubicBezTo>
                  <a:cubicBezTo>
                    <a:pt x="1620570" y="1831817"/>
                    <a:pt x="552261" y="3165694"/>
                    <a:pt x="0" y="4354716"/>
                  </a:cubicBezTo>
                  <a:cubicBezTo>
                    <a:pt x="989846" y="3156642"/>
                    <a:pt x="1852941" y="2637576"/>
                    <a:pt x="2752253" y="2254313"/>
                  </a:cubicBezTo>
                  <a:cubicBezTo>
                    <a:pt x="4074059" y="1629624"/>
                    <a:pt x="5468292" y="1403287"/>
                    <a:pt x="7043596" y="1240325"/>
                  </a:cubicBezTo>
                  <a:lnTo>
                    <a:pt x="68896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6">
            <a:extLst>
              <a:ext uri="{FF2B5EF4-FFF2-40B4-BE49-F238E27FC236}">
                <a16:creationId xmlns:a16="http://schemas.microsoft.com/office/drawing/2014/main" id="{62333942-5174-4097-AAB2-4D11383AAB7E}"/>
              </a:ext>
            </a:extLst>
          </p:cNvPr>
          <p:cNvSpPr/>
          <p:nvPr/>
        </p:nvSpPr>
        <p:spPr>
          <a:xfrm>
            <a:off x="3099302" y="3331149"/>
            <a:ext cx="334979" cy="3349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id="{4728CD04-12AE-4859-A4E4-453A1D3EA562}"/>
              </a:ext>
            </a:extLst>
          </p:cNvPr>
          <p:cNvSpPr/>
          <p:nvPr/>
        </p:nvSpPr>
        <p:spPr>
          <a:xfrm>
            <a:off x="4675430" y="2266657"/>
            <a:ext cx="487736" cy="4877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8">
            <a:extLst>
              <a:ext uri="{FF2B5EF4-FFF2-40B4-BE49-F238E27FC236}">
                <a16:creationId xmlns:a16="http://schemas.microsoft.com/office/drawing/2014/main" id="{A139E8BD-9405-44C3-BEE2-B9AC2106DDA4}"/>
              </a:ext>
            </a:extLst>
          </p:cNvPr>
          <p:cNvSpPr/>
          <p:nvPr/>
        </p:nvSpPr>
        <p:spPr>
          <a:xfrm>
            <a:off x="6756770" y="1483426"/>
            <a:ext cx="658601" cy="6586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5">
            <a:extLst>
              <a:ext uri="{FF2B5EF4-FFF2-40B4-BE49-F238E27FC236}">
                <a16:creationId xmlns:a16="http://schemas.microsoft.com/office/drawing/2014/main" id="{51EF27CB-1D31-44DA-B062-57C625348636}"/>
              </a:ext>
            </a:extLst>
          </p:cNvPr>
          <p:cNvGrpSpPr/>
          <p:nvPr/>
        </p:nvGrpSpPr>
        <p:grpSpPr>
          <a:xfrm>
            <a:off x="554182" y="2906647"/>
            <a:ext cx="1681037" cy="1518962"/>
            <a:chOff x="2424560" y="5128764"/>
            <a:chExt cx="2214057" cy="15189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8495B2-1B2B-4474-A623-07130FA3298B}"/>
                </a:ext>
              </a:extLst>
            </p:cNvPr>
            <p:cNvSpPr txBox="1"/>
            <p:nvPr/>
          </p:nvSpPr>
          <p:spPr>
            <a:xfrm>
              <a:off x="2424560" y="5128764"/>
              <a:ext cx="2214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1"/>
                  </a:solidFill>
                </a:rPr>
                <a:t>Contents Title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8A45DD1-1211-4031-9578-E336CF1761BD}"/>
                </a:ext>
              </a:extLst>
            </p:cNvPr>
            <p:cNvSpPr txBox="1"/>
            <p:nvPr/>
          </p:nvSpPr>
          <p:spPr>
            <a:xfrm>
              <a:off x="2424560" y="5447397"/>
              <a:ext cx="22140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Easy to change colors, photos and Text.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</p:grpSp>
      <p:grpSp>
        <p:nvGrpSpPr>
          <p:cNvPr id="30" name="Group 26">
            <a:extLst>
              <a:ext uri="{FF2B5EF4-FFF2-40B4-BE49-F238E27FC236}">
                <a16:creationId xmlns:a16="http://schemas.microsoft.com/office/drawing/2014/main" id="{7877BE19-B67B-44A1-B5F8-9A87814EF732}"/>
              </a:ext>
            </a:extLst>
          </p:cNvPr>
          <p:cNvGrpSpPr/>
          <p:nvPr/>
        </p:nvGrpSpPr>
        <p:grpSpPr>
          <a:xfrm>
            <a:off x="3718517" y="326556"/>
            <a:ext cx="3201064" cy="964964"/>
            <a:chOff x="2424560" y="5128764"/>
            <a:chExt cx="2214057" cy="96496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C6F79F1-3171-4D20-86D8-530D2D7EAE46}"/>
                </a:ext>
              </a:extLst>
            </p:cNvPr>
            <p:cNvSpPr txBox="1"/>
            <p:nvPr/>
          </p:nvSpPr>
          <p:spPr>
            <a:xfrm>
              <a:off x="2424560" y="5128764"/>
              <a:ext cx="2214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3"/>
                  </a:solidFill>
                </a:rPr>
                <a:t>Contents Title</a:t>
              </a:r>
              <a:endParaRPr lang="ko-KR" alt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85B2E1B-F87D-49F9-AB8E-FEBD74CB6357}"/>
                </a:ext>
              </a:extLst>
            </p:cNvPr>
            <p:cNvSpPr txBox="1"/>
            <p:nvPr/>
          </p:nvSpPr>
          <p:spPr>
            <a:xfrm>
              <a:off x="2424560" y="5447397"/>
              <a:ext cx="2214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</p:grpSp>
      <p:grpSp>
        <p:nvGrpSpPr>
          <p:cNvPr id="33" name="Group 29">
            <a:extLst>
              <a:ext uri="{FF2B5EF4-FFF2-40B4-BE49-F238E27FC236}">
                <a16:creationId xmlns:a16="http://schemas.microsoft.com/office/drawing/2014/main" id="{1E9BD5C5-4890-4F24-9984-D301A948B98E}"/>
              </a:ext>
            </a:extLst>
          </p:cNvPr>
          <p:cNvGrpSpPr/>
          <p:nvPr/>
        </p:nvGrpSpPr>
        <p:grpSpPr>
          <a:xfrm>
            <a:off x="1144743" y="1393693"/>
            <a:ext cx="3201064" cy="964964"/>
            <a:chOff x="2424560" y="5128764"/>
            <a:chExt cx="2214057" cy="96496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757C15-BA2B-417F-8BE9-E1EABFE82049}"/>
                </a:ext>
              </a:extLst>
            </p:cNvPr>
            <p:cNvSpPr txBox="1"/>
            <p:nvPr/>
          </p:nvSpPr>
          <p:spPr>
            <a:xfrm>
              <a:off x="2424560" y="5128764"/>
              <a:ext cx="2214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2"/>
                  </a:solidFill>
                </a:rPr>
                <a:t>Contents Title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6E7FEC-0AA1-4A1A-BA3A-061B741DB7C2}"/>
                </a:ext>
              </a:extLst>
            </p:cNvPr>
            <p:cNvSpPr txBox="1"/>
            <p:nvPr/>
          </p:nvSpPr>
          <p:spPr>
            <a:xfrm>
              <a:off x="2424560" y="5447397"/>
              <a:ext cx="2214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56DB7F7-6BD6-44BE-8A07-B3A232171AFC}"/>
              </a:ext>
            </a:extLst>
          </p:cNvPr>
          <p:cNvSpPr txBox="1"/>
          <p:nvPr/>
        </p:nvSpPr>
        <p:spPr>
          <a:xfrm>
            <a:off x="9483923" y="473898"/>
            <a:ext cx="2517181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B9A87-9AA2-412C-9EA0-6F55588A4EEF}"/>
              </a:ext>
            </a:extLst>
          </p:cNvPr>
          <p:cNvSpPr txBox="1"/>
          <p:nvPr/>
        </p:nvSpPr>
        <p:spPr>
          <a:xfrm>
            <a:off x="0" y="5621537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979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10">
            <a:extLst>
              <a:ext uri="{FF2B5EF4-FFF2-40B4-BE49-F238E27FC236}">
                <a16:creationId xmlns:a16="http://schemas.microsoft.com/office/drawing/2014/main" id="{40FF0370-31C8-4192-BA60-C06E363302F4}"/>
              </a:ext>
            </a:extLst>
          </p:cNvPr>
          <p:cNvSpPr/>
          <p:nvPr/>
        </p:nvSpPr>
        <p:spPr>
          <a:xfrm>
            <a:off x="4019063" y="2362770"/>
            <a:ext cx="4207722" cy="285008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" name="Group 36">
            <a:extLst>
              <a:ext uri="{FF2B5EF4-FFF2-40B4-BE49-F238E27FC236}">
                <a16:creationId xmlns:a16="http://schemas.microsoft.com/office/drawing/2014/main" id="{1302C6DB-3018-45D8-8AA8-F9E7CF19C7E9}"/>
              </a:ext>
            </a:extLst>
          </p:cNvPr>
          <p:cNvGrpSpPr/>
          <p:nvPr/>
        </p:nvGrpSpPr>
        <p:grpSpPr>
          <a:xfrm>
            <a:off x="3866111" y="3065666"/>
            <a:ext cx="4326766" cy="2843926"/>
            <a:chOff x="2342111" y="3039830"/>
            <a:chExt cx="4326766" cy="2843926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Block Arc 37">
              <a:extLst>
                <a:ext uri="{FF2B5EF4-FFF2-40B4-BE49-F238E27FC236}">
                  <a16:creationId xmlns:a16="http://schemas.microsoft.com/office/drawing/2014/main" id="{E4AA22C7-25A6-4A44-923E-2A30F2B1D11B}"/>
                </a:ext>
              </a:extLst>
            </p:cNvPr>
            <p:cNvSpPr/>
            <p:nvPr/>
          </p:nvSpPr>
          <p:spPr>
            <a:xfrm rot="6256377" flipH="1" flipV="1">
              <a:off x="2302480" y="3795109"/>
              <a:ext cx="370601" cy="150496"/>
            </a:xfrm>
            <a:custGeom>
              <a:avLst/>
              <a:gdLst>
                <a:gd name="connsiteX0" fmla="*/ 370601 w 854358"/>
                <a:gd name="connsiteY0" fmla="*/ 158175 h 606786"/>
                <a:gd name="connsiteX1" fmla="*/ 851805 w 854358"/>
                <a:gd name="connsiteY1" fmla="*/ 606786 h 606786"/>
                <a:gd name="connsiteX2" fmla="*/ 231 w 854358"/>
                <a:gd name="connsiteY2" fmla="*/ 208925 h 606786"/>
                <a:gd name="connsiteX3" fmla="*/ 0 w 854358"/>
                <a:gd name="connsiteY3" fmla="*/ 97751 h 606786"/>
                <a:gd name="connsiteX4" fmla="*/ 370601 w 854358"/>
                <a:gd name="connsiteY4" fmla="*/ 158175 h 60678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60450 h 155401"/>
                <a:gd name="connsiteX1" fmla="*/ 252195 w 370601"/>
                <a:gd name="connsiteY1" fmla="*/ 155401 h 155401"/>
                <a:gd name="connsiteX2" fmla="*/ 231 w 370601"/>
                <a:gd name="connsiteY2" fmla="*/ 111200 h 155401"/>
                <a:gd name="connsiteX3" fmla="*/ 0 w 370601"/>
                <a:gd name="connsiteY3" fmla="*/ 26 h 155401"/>
                <a:gd name="connsiteX4" fmla="*/ 370601 w 370601"/>
                <a:gd name="connsiteY4" fmla="*/ 60450 h 155401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601" h="150496">
                  <a:moveTo>
                    <a:pt x="370601" y="60424"/>
                  </a:moveTo>
                  <a:cubicBezTo>
                    <a:pt x="303515" y="85188"/>
                    <a:pt x="289213" y="126980"/>
                    <a:pt x="257842" y="150496"/>
                  </a:cubicBezTo>
                  <a:cubicBezTo>
                    <a:pt x="161917" y="125772"/>
                    <a:pt x="148114" y="119339"/>
                    <a:pt x="231" y="111174"/>
                  </a:cubicBezTo>
                  <a:lnTo>
                    <a:pt x="0" y="0"/>
                  </a:lnTo>
                  <a:cubicBezTo>
                    <a:pt x="179632" y="15442"/>
                    <a:pt x="252676" y="23375"/>
                    <a:pt x="370601" y="60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38">
              <a:extLst>
                <a:ext uri="{FF2B5EF4-FFF2-40B4-BE49-F238E27FC236}">
                  <a16:creationId xmlns:a16="http://schemas.microsoft.com/office/drawing/2014/main" id="{0D3CE37E-5999-4EFC-9D00-AC79308E0A66}"/>
                </a:ext>
              </a:extLst>
            </p:cNvPr>
            <p:cNvSpPr/>
            <p:nvPr/>
          </p:nvSpPr>
          <p:spPr>
            <a:xfrm rot="19185974">
              <a:off x="6208549" y="4100428"/>
              <a:ext cx="126572" cy="398095"/>
            </a:xfrm>
            <a:custGeom>
              <a:avLst/>
              <a:gdLst>
                <a:gd name="connsiteX0" fmla="*/ 121480 w 121480"/>
                <a:gd name="connsiteY0" fmla="*/ 14825 h 424482"/>
                <a:gd name="connsiteX1" fmla="*/ 110304 w 121480"/>
                <a:gd name="connsiteY1" fmla="*/ 424482 h 424482"/>
                <a:gd name="connsiteX2" fmla="*/ 0 w 121480"/>
                <a:gd name="connsiteY2" fmla="*/ 424482 h 424482"/>
                <a:gd name="connsiteX3" fmla="*/ 0 w 121480"/>
                <a:gd name="connsiteY3" fmla="*/ 7487 h 424482"/>
                <a:gd name="connsiteX4" fmla="*/ 121480 w 121480"/>
                <a:gd name="connsiteY4" fmla="*/ 14825 h 424482"/>
                <a:gd name="connsiteX0" fmla="*/ 123240 w 123240"/>
                <a:gd name="connsiteY0" fmla="*/ 0 h 409657"/>
                <a:gd name="connsiteX1" fmla="*/ 112064 w 123240"/>
                <a:gd name="connsiteY1" fmla="*/ 409657 h 409657"/>
                <a:gd name="connsiteX2" fmla="*/ 1760 w 123240"/>
                <a:gd name="connsiteY2" fmla="*/ 409657 h 409657"/>
                <a:gd name="connsiteX3" fmla="*/ 0 w 123240"/>
                <a:gd name="connsiteY3" fmla="*/ 56744 h 409657"/>
                <a:gd name="connsiteX4" fmla="*/ 123240 w 123240"/>
                <a:gd name="connsiteY4" fmla="*/ 0 h 409657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72" h="398095">
                  <a:moveTo>
                    <a:pt x="126572" y="0"/>
                  </a:moveTo>
                  <a:lnTo>
                    <a:pt x="112064" y="398095"/>
                  </a:lnTo>
                  <a:lnTo>
                    <a:pt x="1760" y="398095"/>
                  </a:lnTo>
                  <a:cubicBezTo>
                    <a:pt x="1173" y="280457"/>
                    <a:pt x="587" y="162820"/>
                    <a:pt x="0" y="45182"/>
                  </a:cubicBezTo>
                  <a:cubicBezTo>
                    <a:pt x="43576" y="19367"/>
                    <a:pt x="54998" y="21920"/>
                    <a:pt x="1265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39">
              <a:extLst>
                <a:ext uri="{FF2B5EF4-FFF2-40B4-BE49-F238E27FC236}">
                  <a16:creationId xmlns:a16="http://schemas.microsoft.com/office/drawing/2014/main" id="{B271AE2D-ED2C-40A4-A16E-5409E4188ECD}"/>
                </a:ext>
              </a:extLst>
            </p:cNvPr>
            <p:cNvSpPr/>
            <p:nvPr userDrawn="1"/>
          </p:nvSpPr>
          <p:spPr>
            <a:xfrm>
              <a:off x="3749238" y="3445177"/>
              <a:ext cx="443765" cy="4437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40">
              <a:extLst>
                <a:ext uri="{FF2B5EF4-FFF2-40B4-BE49-F238E27FC236}">
                  <a16:creationId xmlns:a16="http://schemas.microsoft.com/office/drawing/2014/main" id="{870E8140-595E-4481-95F9-7563B33CE948}"/>
                </a:ext>
              </a:extLst>
            </p:cNvPr>
            <p:cNvGrpSpPr/>
            <p:nvPr userDrawn="1"/>
          </p:nvGrpSpPr>
          <p:grpSpPr>
            <a:xfrm rot="1800000">
              <a:off x="4671527" y="3039830"/>
              <a:ext cx="1741003" cy="2036616"/>
              <a:chOff x="323528" y="2428935"/>
              <a:chExt cx="1477349" cy="1728195"/>
            </a:xfrm>
            <a:grpFill/>
          </p:grpSpPr>
          <p:sp>
            <p:nvSpPr>
              <p:cNvPr id="14" name="Freeform 36">
                <a:extLst>
                  <a:ext uri="{FF2B5EF4-FFF2-40B4-BE49-F238E27FC236}">
                    <a16:creationId xmlns:a16="http://schemas.microsoft.com/office/drawing/2014/main" id="{B552D1CE-9210-48A2-B3C3-9D9BF087F1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06" y="3414044"/>
                <a:ext cx="1261518" cy="743086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36">
                <a:extLst>
                  <a:ext uri="{FF2B5EF4-FFF2-40B4-BE49-F238E27FC236}">
                    <a16:creationId xmlns:a16="http://schemas.microsoft.com/office/drawing/2014/main" id="{C9F6B905-0FB4-4124-BBD6-829C6E4F96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28" y="2428935"/>
                <a:ext cx="1477349" cy="988423"/>
              </a:xfrm>
              <a:custGeom>
                <a:avLst/>
                <a:gdLst/>
                <a:ahLst/>
                <a:cxnLst/>
                <a:rect l="l" t="t" r="r" b="b"/>
                <a:pathLst>
                  <a:path w="1608138" h="1075928">
                    <a:moveTo>
                      <a:pt x="1012825" y="4763"/>
                    </a:moveTo>
                    <a:lnTo>
                      <a:pt x="1062038" y="4763"/>
                    </a:lnTo>
                    <a:lnTo>
                      <a:pt x="1108075" y="17463"/>
                    </a:lnTo>
                    <a:lnTo>
                      <a:pt x="1157288" y="36513"/>
                    </a:lnTo>
                    <a:lnTo>
                      <a:pt x="1201738" y="57150"/>
                    </a:lnTo>
                    <a:lnTo>
                      <a:pt x="1241425" y="74613"/>
                    </a:lnTo>
                    <a:lnTo>
                      <a:pt x="1301750" y="106363"/>
                    </a:lnTo>
                    <a:lnTo>
                      <a:pt x="1365250" y="149225"/>
                    </a:lnTo>
                    <a:lnTo>
                      <a:pt x="1423988" y="198438"/>
                    </a:lnTo>
                    <a:lnTo>
                      <a:pt x="1474788" y="258763"/>
                    </a:lnTo>
                    <a:lnTo>
                      <a:pt x="1520826" y="328613"/>
                    </a:lnTo>
                    <a:lnTo>
                      <a:pt x="1558926" y="406400"/>
                    </a:lnTo>
                    <a:lnTo>
                      <a:pt x="1587501" y="490538"/>
                    </a:lnTo>
                    <a:lnTo>
                      <a:pt x="1604963" y="579438"/>
                    </a:lnTo>
                    <a:lnTo>
                      <a:pt x="1608138" y="677863"/>
                    </a:lnTo>
                    <a:lnTo>
                      <a:pt x="1597026" y="779463"/>
                    </a:lnTo>
                    <a:lnTo>
                      <a:pt x="1576388" y="865188"/>
                    </a:lnTo>
                    <a:lnTo>
                      <a:pt x="1547813" y="942975"/>
                    </a:lnTo>
                    <a:lnTo>
                      <a:pt x="1516063" y="1017588"/>
                    </a:lnTo>
                    <a:lnTo>
                      <a:pt x="1486893" y="1075928"/>
                    </a:lnTo>
                    <a:lnTo>
                      <a:pt x="1381632" y="1075928"/>
                    </a:lnTo>
                    <a:lnTo>
                      <a:pt x="1495426" y="830263"/>
                    </a:lnTo>
                    <a:lnTo>
                      <a:pt x="1506538" y="762000"/>
                    </a:lnTo>
                    <a:lnTo>
                      <a:pt x="1509713" y="685800"/>
                    </a:lnTo>
                    <a:lnTo>
                      <a:pt x="1506538" y="608013"/>
                    </a:lnTo>
                    <a:lnTo>
                      <a:pt x="1495426" y="536575"/>
                    </a:lnTo>
                    <a:lnTo>
                      <a:pt x="1477963" y="466725"/>
                    </a:lnTo>
                    <a:lnTo>
                      <a:pt x="1457326" y="403225"/>
                    </a:lnTo>
                    <a:lnTo>
                      <a:pt x="1431926" y="354013"/>
                    </a:lnTo>
                    <a:lnTo>
                      <a:pt x="1389063" y="296863"/>
                    </a:lnTo>
                    <a:lnTo>
                      <a:pt x="1336675" y="239713"/>
                    </a:lnTo>
                    <a:lnTo>
                      <a:pt x="1273175" y="190500"/>
                    </a:lnTo>
                    <a:lnTo>
                      <a:pt x="1201738" y="149225"/>
                    </a:lnTo>
                    <a:lnTo>
                      <a:pt x="1125538" y="127000"/>
                    </a:lnTo>
                    <a:lnTo>
                      <a:pt x="1096963" y="123825"/>
                    </a:lnTo>
                    <a:lnTo>
                      <a:pt x="1071563" y="131763"/>
                    </a:lnTo>
                    <a:lnTo>
                      <a:pt x="1042988" y="138113"/>
                    </a:lnTo>
                    <a:lnTo>
                      <a:pt x="1012825" y="146050"/>
                    </a:lnTo>
                    <a:lnTo>
                      <a:pt x="981075" y="144463"/>
                    </a:lnTo>
                    <a:lnTo>
                      <a:pt x="966788" y="127000"/>
                    </a:lnTo>
                    <a:lnTo>
                      <a:pt x="958850" y="100013"/>
                    </a:lnTo>
                    <a:lnTo>
                      <a:pt x="955675" y="71438"/>
                    </a:lnTo>
                    <a:lnTo>
                      <a:pt x="962025" y="42863"/>
                    </a:lnTo>
                    <a:lnTo>
                      <a:pt x="966788" y="17463"/>
                    </a:lnTo>
                    <a:close/>
                    <a:moveTo>
                      <a:pt x="595313" y="0"/>
                    </a:moveTo>
                    <a:lnTo>
                      <a:pt x="638175" y="4763"/>
                    </a:lnTo>
                    <a:lnTo>
                      <a:pt x="644525" y="7938"/>
                    </a:lnTo>
                    <a:lnTo>
                      <a:pt x="649288" y="11113"/>
                    </a:lnTo>
                    <a:lnTo>
                      <a:pt x="652463" y="14288"/>
                    </a:lnTo>
                    <a:lnTo>
                      <a:pt x="655638" y="14288"/>
                    </a:lnTo>
                    <a:lnTo>
                      <a:pt x="658813" y="19050"/>
                    </a:lnTo>
                    <a:lnTo>
                      <a:pt x="663575" y="25400"/>
                    </a:lnTo>
                    <a:lnTo>
                      <a:pt x="676275" y="53975"/>
                    </a:lnTo>
                    <a:lnTo>
                      <a:pt x="676275" y="85725"/>
                    </a:lnTo>
                    <a:lnTo>
                      <a:pt x="666750" y="114300"/>
                    </a:lnTo>
                    <a:lnTo>
                      <a:pt x="649288" y="138113"/>
                    </a:lnTo>
                    <a:lnTo>
                      <a:pt x="617538" y="149225"/>
                    </a:lnTo>
                    <a:lnTo>
                      <a:pt x="585788" y="149225"/>
                    </a:lnTo>
                    <a:lnTo>
                      <a:pt x="550863" y="141288"/>
                    </a:lnTo>
                    <a:lnTo>
                      <a:pt x="517525" y="131763"/>
                    </a:lnTo>
                    <a:lnTo>
                      <a:pt x="479425" y="128588"/>
                    </a:lnTo>
                    <a:lnTo>
                      <a:pt x="441325" y="131763"/>
                    </a:lnTo>
                    <a:lnTo>
                      <a:pt x="360363" y="158750"/>
                    </a:lnTo>
                    <a:lnTo>
                      <a:pt x="292100" y="198438"/>
                    </a:lnTo>
                    <a:lnTo>
                      <a:pt x="231775" y="250825"/>
                    </a:lnTo>
                    <a:lnTo>
                      <a:pt x="182563" y="307975"/>
                    </a:lnTo>
                    <a:lnTo>
                      <a:pt x="141288" y="377825"/>
                    </a:lnTo>
                    <a:lnTo>
                      <a:pt x="109538" y="455613"/>
                    </a:lnTo>
                    <a:lnTo>
                      <a:pt x="98425" y="512763"/>
                    </a:lnTo>
                    <a:lnTo>
                      <a:pt x="92075" y="576263"/>
                    </a:lnTo>
                    <a:lnTo>
                      <a:pt x="95250" y="642938"/>
                    </a:lnTo>
                    <a:lnTo>
                      <a:pt x="101600" y="709613"/>
                    </a:lnTo>
                    <a:lnTo>
                      <a:pt x="109538" y="773113"/>
                    </a:lnTo>
                    <a:lnTo>
                      <a:pt x="123825" y="825500"/>
                    </a:lnTo>
                    <a:lnTo>
                      <a:pt x="161925" y="928688"/>
                    </a:lnTo>
                    <a:lnTo>
                      <a:pt x="207963" y="1030288"/>
                    </a:lnTo>
                    <a:lnTo>
                      <a:pt x="230783" y="1075928"/>
                    </a:lnTo>
                    <a:lnTo>
                      <a:pt x="119823" y="1075928"/>
                    </a:lnTo>
                    <a:lnTo>
                      <a:pt x="101600" y="1038225"/>
                    </a:lnTo>
                    <a:lnTo>
                      <a:pt x="60325" y="938213"/>
                    </a:lnTo>
                    <a:lnTo>
                      <a:pt x="28575" y="830263"/>
                    </a:lnTo>
                    <a:lnTo>
                      <a:pt x="14288" y="769938"/>
                    </a:lnTo>
                    <a:lnTo>
                      <a:pt x="6350" y="700088"/>
                    </a:lnTo>
                    <a:lnTo>
                      <a:pt x="0" y="628650"/>
                    </a:lnTo>
                    <a:lnTo>
                      <a:pt x="0" y="554038"/>
                    </a:lnTo>
                    <a:lnTo>
                      <a:pt x="9525" y="487363"/>
                    </a:lnTo>
                    <a:lnTo>
                      <a:pt x="23813" y="423863"/>
                    </a:lnTo>
                    <a:lnTo>
                      <a:pt x="52388" y="342900"/>
                    </a:lnTo>
                    <a:lnTo>
                      <a:pt x="95250" y="271463"/>
                    </a:lnTo>
                    <a:lnTo>
                      <a:pt x="144463" y="204788"/>
                    </a:lnTo>
                    <a:lnTo>
                      <a:pt x="204788" y="146050"/>
                    </a:lnTo>
                    <a:lnTo>
                      <a:pt x="271463" y="96838"/>
                    </a:lnTo>
                    <a:lnTo>
                      <a:pt x="346075" y="63500"/>
                    </a:lnTo>
                    <a:lnTo>
                      <a:pt x="395288" y="49213"/>
                    </a:lnTo>
                    <a:lnTo>
                      <a:pt x="447675" y="36513"/>
                    </a:lnTo>
                    <a:lnTo>
                      <a:pt x="500063" y="28575"/>
                    </a:lnTo>
                    <a:lnTo>
                      <a:pt x="549275" y="1746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" name="Block Arc 41">
              <a:extLst>
                <a:ext uri="{FF2B5EF4-FFF2-40B4-BE49-F238E27FC236}">
                  <a16:creationId xmlns:a16="http://schemas.microsoft.com/office/drawing/2014/main" id="{40D19A12-1159-4667-B02C-55AED8EE49AB}"/>
                </a:ext>
              </a:extLst>
            </p:cNvPr>
            <p:cNvSpPr/>
            <p:nvPr userDrawn="1"/>
          </p:nvSpPr>
          <p:spPr>
            <a:xfrm rot="11393895">
              <a:off x="4917292" y="4132171"/>
              <a:ext cx="1751585" cy="1751585"/>
            </a:xfrm>
            <a:prstGeom prst="blockArc">
              <a:avLst>
                <a:gd name="adj1" fmla="val 7560849"/>
                <a:gd name="adj2" fmla="val 11645"/>
                <a:gd name="adj3" fmla="val 64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Block Arc 42">
              <a:extLst>
                <a:ext uri="{FF2B5EF4-FFF2-40B4-BE49-F238E27FC236}">
                  <a16:creationId xmlns:a16="http://schemas.microsoft.com/office/drawing/2014/main" id="{C874A80F-F3E0-4F1F-9AFF-642608EE6987}"/>
                </a:ext>
              </a:extLst>
            </p:cNvPr>
            <p:cNvSpPr/>
            <p:nvPr userDrawn="1"/>
          </p:nvSpPr>
          <p:spPr>
            <a:xfrm rot="16200000">
              <a:off x="3627701" y="3323641"/>
              <a:ext cx="686839" cy="686839"/>
            </a:xfrm>
            <a:prstGeom prst="blockArc">
              <a:avLst>
                <a:gd name="adj1" fmla="val 10678508"/>
                <a:gd name="adj2" fmla="val 10599768"/>
                <a:gd name="adj3" fmla="val 67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Block Arc 43">
              <a:extLst>
                <a:ext uri="{FF2B5EF4-FFF2-40B4-BE49-F238E27FC236}">
                  <a16:creationId xmlns:a16="http://schemas.microsoft.com/office/drawing/2014/main" id="{1AF47D25-7AFD-4A78-952B-2FFF64A7068D}"/>
                </a:ext>
              </a:extLst>
            </p:cNvPr>
            <p:cNvSpPr/>
            <p:nvPr/>
          </p:nvSpPr>
          <p:spPr>
            <a:xfrm rot="11709428">
              <a:off x="2342111" y="3372937"/>
              <a:ext cx="1751585" cy="1751585"/>
            </a:xfrm>
            <a:prstGeom prst="blockArc">
              <a:avLst>
                <a:gd name="adj1" fmla="val 17343917"/>
                <a:gd name="adj2" fmla="val 11645"/>
                <a:gd name="adj3" fmla="val 641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Block Arc 44">
              <a:extLst>
                <a:ext uri="{FF2B5EF4-FFF2-40B4-BE49-F238E27FC236}">
                  <a16:creationId xmlns:a16="http://schemas.microsoft.com/office/drawing/2014/main" id="{62E21B68-1119-4C7A-89B7-D77034CC1A52}"/>
                </a:ext>
              </a:extLst>
            </p:cNvPr>
            <p:cNvSpPr/>
            <p:nvPr/>
          </p:nvSpPr>
          <p:spPr>
            <a:xfrm rot="7548487">
              <a:off x="2339074" y="3403029"/>
              <a:ext cx="1751585" cy="1679257"/>
            </a:xfrm>
            <a:prstGeom prst="blockArc">
              <a:avLst>
                <a:gd name="adj1" fmla="val 15487191"/>
                <a:gd name="adj2" fmla="val 11645"/>
                <a:gd name="adj3" fmla="val 641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Block Arc 45">
              <a:extLst>
                <a:ext uri="{FF2B5EF4-FFF2-40B4-BE49-F238E27FC236}">
                  <a16:creationId xmlns:a16="http://schemas.microsoft.com/office/drawing/2014/main" id="{81E58A1A-0B61-4F71-AB8B-7D97669D8D27}"/>
                </a:ext>
              </a:extLst>
            </p:cNvPr>
            <p:cNvSpPr/>
            <p:nvPr/>
          </p:nvSpPr>
          <p:spPr>
            <a:xfrm rot="5400000">
              <a:off x="2333003" y="3403029"/>
              <a:ext cx="1751585" cy="1679257"/>
            </a:xfrm>
            <a:prstGeom prst="blockArc">
              <a:avLst>
                <a:gd name="adj1" fmla="val 15019300"/>
                <a:gd name="adj2" fmla="val 17775969"/>
                <a:gd name="adj3" fmla="val 620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48">
            <a:extLst>
              <a:ext uri="{FF2B5EF4-FFF2-40B4-BE49-F238E27FC236}">
                <a16:creationId xmlns:a16="http://schemas.microsoft.com/office/drawing/2014/main" id="{8D42E5E7-9E12-4DF7-9CE3-EA731AECE1BB}"/>
              </a:ext>
            </a:extLst>
          </p:cNvPr>
          <p:cNvGrpSpPr/>
          <p:nvPr/>
        </p:nvGrpSpPr>
        <p:grpSpPr>
          <a:xfrm>
            <a:off x="914405" y="4306382"/>
            <a:ext cx="2450290" cy="1884759"/>
            <a:chOff x="2551704" y="4245214"/>
            <a:chExt cx="927764" cy="188475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03B278-B3DA-41CE-BD95-ED08ED50122B}"/>
                </a:ext>
              </a:extLst>
            </p:cNvPr>
            <p:cNvSpPr txBox="1"/>
            <p:nvPr/>
          </p:nvSpPr>
          <p:spPr>
            <a:xfrm>
              <a:off x="2551704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CAECF9-F390-4D9E-8820-57508210A85C}"/>
                </a:ext>
              </a:extLst>
            </p:cNvPr>
            <p:cNvSpPr txBox="1"/>
            <p:nvPr/>
          </p:nvSpPr>
          <p:spPr>
            <a:xfrm>
              <a:off x="2551704" y="4245214"/>
              <a:ext cx="927764" cy="306467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51">
            <a:extLst>
              <a:ext uri="{FF2B5EF4-FFF2-40B4-BE49-F238E27FC236}">
                <a16:creationId xmlns:a16="http://schemas.microsoft.com/office/drawing/2014/main" id="{E75BF11B-1BF2-49E9-A173-7A6060908F84}"/>
              </a:ext>
            </a:extLst>
          </p:cNvPr>
          <p:cNvGrpSpPr/>
          <p:nvPr/>
        </p:nvGrpSpPr>
        <p:grpSpPr>
          <a:xfrm>
            <a:off x="914403" y="1858309"/>
            <a:ext cx="2448002" cy="1884759"/>
            <a:chOff x="2551704" y="4245214"/>
            <a:chExt cx="926898" cy="188475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F09A1B-C88F-4B9F-A439-0EB3B86775DC}"/>
                </a:ext>
              </a:extLst>
            </p:cNvPr>
            <p:cNvSpPr txBox="1"/>
            <p:nvPr/>
          </p:nvSpPr>
          <p:spPr>
            <a:xfrm>
              <a:off x="2551705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AE933F-9F7E-416A-BC6B-A73AD6AAF996}"/>
                </a:ext>
              </a:extLst>
            </p:cNvPr>
            <p:cNvSpPr txBox="1"/>
            <p:nvPr/>
          </p:nvSpPr>
          <p:spPr>
            <a:xfrm>
              <a:off x="2551704" y="4245214"/>
              <a:ext cx="926897" cy="306467"/>
            </a:xfrm>
            <a:prstGeom prst="round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4">
            <a:extLst>
              <a:ext uri="{FF2B5EF4-FFF2-40B4-BE49-F238E27FC236}">
                <a16:creationId xmlns:a16="http://schemas.microsoft.com/office/drawing/2014/main" id="{54F16A11-D486-4385-9C7F-53F86E6B5441}"/>
              </a:ext>
            </a:extLst>
          </p:cNvPr>
          <p:cNvGrpSpPr/>
          <p:nvPr/>
        </p:nvGrpSpPr>
        <p:grpSpPr>
          <a:xfrm>
            <a:off x="8806291" y="4306382"/>
            <a:ext cx="2448003" cy="1884759"/>
            <a:chOff x="2551704" y="4245214"/>
            <a:chExt cx="935720" cy="18847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8268C7-BD7A-431E-8FA0-14F7BD179595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CB68C3-7049-4554-A53F-B18E541B16DF}"/>
                </a:ext>
              </a:extLst>
            </p:cNvPr>
            <p:cNvSpPr txBox="1"/>
            <p:nvPr/>
          </p:nvSpPr>
          <p:spPr>
            <a:xfrm>
              <a:off x="2551705" y="4245214"/>
              <a:ext cx="935719" cy="306467"/>
            </a:xfrm>
            <a:prstGeom prst="round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57">
            <a:extLst>
              <a:ext uri="{FF2B5EF4-FFF2-40B4-BE49-F238E27FC236}">
                <a16:creationId xmlns:a16="http://schemas.microsoft.com/office/drawing/2014/main" id="{D0AA5D98-7DF0-40C1-B368-593249B5C1BD}"/>
              </a:ext>
            </a:extLst>
          </p:cNvPr>
          <p:cNvGrpSpPr/>
          <p:nvPr/>
        </p:nvGrpSpPr>
        <p:grpSpPr>
          <a:xfrm>
            <a:off x="8806291" y="1858309"/>
            <a:ext cx="2448003" cy="1884759"/>
            <a:chOff x="2551704" y="4245214"/>
            <a:chExt cx="935720" cy="188475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40A0AD7-28C8-4D92-BEF0-5870D36817CD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CF422C-B0F7-4A4A-9A97-B0F473F565F2}"/>
                </a:ext>
              </a:extLst>
            </p:cNvPr>
            <p:cNvSpPr txBox="1"/>
            <p:nvPr/>
          </p:nvSpPr>
          <p:spPr>
            <a:xfrm>
              <a:off x="2551705" y="4245214"/>
              <a:ext cx="935719" cy="306467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4">
            <a:extLst>
              <a:ext uri="{FF2B5EF4-FFF2-40B4-BE49-F238E27FC236}">
                <a16:creationId xmlns:a16="http://schemas.microsoft.com/office/drawing/2014/main" id="{B9DDFDA6-A452-48B5-A07F-DBB1FE7E491D}"/>
              </a:ext>
            </a:extLst>
          </p:cNvPr>
          <p:cNvGrpSpPr/>
          <p:nvPr/>
        </p:nvGrpSpPr>
        <p:grpSpPr>
          <a:xfrm>
            <a:off x="852556" y="2059998"/>
            <a:ext cx="4578499" cy="3601068"/>
            <a:chOff x="2444747" y="555045"/>
            <a:chExt cx="7282048" cy="5727454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F5505A64-A232-4EE8-A6FB-E7F7E2712DDB}"/>
                </a:ext>
              </a:extLst>
            </p:cNvPr>
            <p:cNvSpPr/>
            <p:nvPr/>
          </p:nvSpPr>
          <p:spPr>
            <a:xfrm>
              <a:off x="4964692" y="5443835"/>
              <a:ext cx="2168250" cy="818207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261424C1-29CE-4D6F-9E34-3B32DBC47A5C}"/>
                </a:ext>
              </a:extLst>
            </p:cNvPr>
            <p:cNvSpPr/>
            <p:nvPr/>
          </p:nvSpPr>
          <p:spPr>
            <a:xfrm>
              <a:off x="2444747" y="555045"/>
              <a:ext cx="7282048" cy="4950155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24AAD509-FC10-49B1-83D0-70452672BFE3}"/>
                </a:ext>
              </a:extLst>
            </p:cNvPr>
            <p:cNvSpPr/>
            <p:nvPr/>
          </p:nvSpPr>
          <p:spPr>
            <a:xfrm>
              <a:off x="8706599" y="5435653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id="{4FC41EE6-3DB5-4147-BC28-34A12300F787}"/>
                </a:ext>
              </a:extLst>
            </p:cNvPr>
            <p:cNvSpPr/>
            <p:nvPr/>
          </p:nvSpPr>
          <p:spPr>
            <a:xfrm>
              <a:off x="2481567" y="595956"/>
              <a:ext cx="7200229" cy="4336499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7B347AED-5853-4BE9-9440-DC8225C01F80}"/>
                </a:ext>
              </a:extLst>
            </p:cNvPr>
            <p:cNvSpPr/>
            <p:nvPr/>
          </p:nvSpPr>
          <p:spPr>
            <a:xfrm>
              <a:off x="4968919" y="6159767"/>
              <a:ext cx="2168250" cy="122732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810A0806-88BD-46C1-BA25-41B1FD4EBE19}"/>
                </a:ext>
              </a:extLst>
            </p:cNvPr>
            <p:cNvSpPr/>
            <p:nvPr/>
          </p:nvSpPr>
          <p:spPr>
            <a:xfrm>
              <a:off x="2481567" y="4903819"/>
              <a:ext cx="7200229" cy="572744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504C59B9-EAC1-4FA9-8995-405EBC68371A}"/>
                </a:ext>
              </a:extLst>
            </p:cNvPr>
            <p:cNvSpPr/>
            <p:nvPr/>
          </p:nvSpPr>
          <p:spPr>
            <a:xfrm>
              <a:off x="2747713" y="910966"/>
              <a:ext cx="6676117" cy="3763757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0C9E8D0A-DCA6-43BF-99FE-58D9BF3F396C}"/>
                </a:ext>
              </a:extLst>
            </p:cNvPr>
            <p:cNvSpPr/>
            <p:nvPr/>
          </p:nvSpPr>
          <p:spPr>
            <a:xfrm>
              <a:off x="5654591" y="939518"/>
              <a:ext cx="3769239" cy="3736343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1" name="그룹 160">
            <a:extLst>
              <a:ext uri="{FF2B5EF4-FFF2-40B4-BE49-F238E27FC236}">
                <a16:creationId xmlns:a16="http://schemas.microsoft.com/office/drawing/2014/main" id="{69FC6239-2AD1-4D31-84AF-1D2C5BCE312A}"/>
              </a:ext>
            </a:extLst>
          </p:cNvPr>
          <p:cNvGrpSpPr/>
          <p:nvPr/>
        </p:nvGrpSpPr>
        <p:grpSpPr>
          <a:xfrm>
            <a:off x="1510884" y="2497586"/>
            <a:ext cx="1800239" cy="1984955"/>
            <a:chOff x="175843" y="3856750"/>
            <a:chExt cx="2721959" cy="3001250"/>
          </a:xfrm>
        </p:grpSpPr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842AD85F-C9F9-4B01-B909-1863CBDEF73E}"/>
                </a:ext>
              </a:extLst>
            </p:cNvPr>
            <p:cNvGrpSpPr/>
            <p:nvPr/>
          </p:nvGrpSpPr>
          <p:grpSpPr>
            <a:xfrm>
              <a:off x="350777" y="5321412"/>
              <a:ext cx="2469865" cy="430894"/>
              <a:chOff x="604803" y="4307877"/>
              <a:chExt cx="3805401" cy="663893"/>
            </a:xfrm>
          </p:grpSpPr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200C0D28-C1CD-494D-9A85-64EA77F41865}"/>
                  </a:ext>
                </a:extLst>
              </p:cNvPr>
              <p:cNvSpPr/>
              <p:nvPr/>
            </p:nvSpPr>
            <p:spPr>
              <a:xfrm>
                <a:off x="604803" y="4307878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66D54794-21A0-4314-A9D8-7D6C3E700A11}"/>
                  </a:ext>
                </a:extLst>
              </p:cNvPr>
              <p:cNvSpPr/>
              <p:nvPr/>
            </p:nvSpPr>
            <p:spPr>
              <a:xfrm>
                <a:off x="604803" y="4451607"/>
                <a:ext cx="3805401" cy="191640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BEA25A78-6EF8-43A4-BEF0-4BCD6BE99C96}"/>
                  </a:ext>
                </a:extLst>
              </p:cNvPr>
              <p:cNvSpPr/>
              <p:nvPr/>
            </p:nvSpPr>
            <p:spPr>
              <a:xfrm>
                <a:off x="604803" y="4780130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9D26BA8B-7452-4206-9880-09A44201C084}"/>
                  </a:ext>
                </a:extLst>
              </p:cNvPr>
              <p:cNvSpPr/>
              <p:nvPr/>
            </p:nvSpPr>
            <p:spPr>
              <a:xfrm>
                <a:off x="1936009" y="4307877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2AB67897-E1B0-4DB6-8AA0-D06E5285A7C3}"/>
                  </a:ext>
                </a:extLst>
              </p:cNvPr>
              <p:cNvSpPr/>
              <p:nvPr/>
            </p:nvSpPr>
            <p:spPr>
              <a:xfrm>
                <a:off x="2380209" y="4438328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7 w 354162"/>
                  <a:gd name="connsiteY1" fmla="*/ 247460 h 649328"/>
                  <a:gd name="connsiteX2" fmla="*/ 174009 w 354162"/>
                  <a:gd name="connsiteY2" fmla="*/ 244031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3 h 649328"/>
                  <a:gd name="connsiteX10" fmla="*/ 348317 w 354162"/>
                  <a:gd name="connsiteY10" fmla="*/ 203644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7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6"/>
                      <a:pt x="218967" y="247460"/>
                    </a:cubicBezTo>
                    <a:cubicBezTo>
                      <a:pt x="208014" y="244507"/>
                      <a:pt x="186106" y="243078"/>
                      <a:pt x="174009" y="244031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2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4" y="212979"/>
                      <a:pt x="205823" y="215932"/>
                    </a:cubicBezTo>
                    <a:cubicBezTo>
                      <a:pt x="209442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3"/>
                    </a:cubicBezTo>
                    <a:cubicBezTo>
                      <a:pt x="349555" y="212408"/>
                      <a:pt x="348412" y="206597"/>
                      <a:pt x="348317" y="203644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4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9"/>
                      <a:pt x="7893" y="132016"/>
                      <a:pt x="1131" y="196501"/>
                    </a:cubicBezTo>
                    <a:cubicBezTo>
                      <a:pt x="-5632" y="261176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7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6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4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B44C1CCD-D998-4135-AF54-19D5AAB9B44F}"/>
                </a:ext>
              </a:extLst>
            </p:cNvPr>
            <p:cNvGrpSpPr/>
            <p:nvPr/>
          </p:nvGrpSpPr>
          <p:grpSpPr>
            <a:xfrm>
              <a:off x="175843" y="5743896"/>
              <a:ext cx="2469865" cy="430894"/>
              <a:chOff x="335277" y="4973480"/>
              <a:chExt cx="3805401" cy="663892"/>
            </a:xfrm>
          </p:grpSpPr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CB7B450E-FA84-4967-9B95-D8346A2A3A2F}"/>
                  </a:ext>
                </a:extLst>
              </p:cNvPr>
              <p:cNvSpPr/>
              <p:nvPr/>
            </p:nvSpPr>
            <p:spPr>
              <a:xfrm>
                <a:off x="335277" y="4973480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0054C3FC-5FC1-4888-908E-0C637D98E722}"/>
                  </a:ext>
                </a:extLst>
              </p:cNvPr>
              <p:cNvSpPr/>
              <p:nvPr/>
            </p:nvSpPr>
            <p:spPr>
              <a:xfrm>
                <a:off x="335277" y="5117209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CCA3FE63-DFA7-4B8E-865B-98EBA734653E}"/>
                  </a:ext>
                </a:extLst>
              </p:cNvPr>
              <p:cNvSpPr/>
              <p:nvPr/>
            </p:nvSpPr>
            <p:spPr>
              <a:xfrm>
                <a:off x="335277" y="5445733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382A9951-2348-41A8-9F79-B3537D5505FC}"/>
                  </a:ext>
                </a:extLst>
              </p:cNvPr>
              <p:cNvSpPr/>
              <p:nvPr/>
            </p:nvSpPr>
            <p:spPr>
              <a:xfrm>
                <a:off x="1666482" y="4973480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00A6975C-0591-4913-B737-0647DA4682A1}"/>
                  </a:ext>
                </a:extLst>
              </p:cNvPr>
              <p:cNvSpPr/>
              <p:nvPr/>
            </p:nvSpPr>
            <p:spPr>
              <a:xfrm>
                <a:off x="2110683" y="5103931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8 w 354162"/>
                  <a:gd name="connsiteY1" fmla="*/ 247459 h 649328"/>
                  <a:gd name="connsiteX2" fmla="*/ 174010 w 354162"/>
                  <a:gd name="connsiteY2" fmla="*/ 244030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4 h 649328"/>
                  <a:gd name="connsiteX10" fmla="*/ 348317 w 354162"/>
                  <a:gd name="connsiteY10" fmla="*/ 203645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8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9" name="그룹 78">
              <a:extLst>
                <a:ext uri="{FF2B5EF4-FFF2-40B4-BE49-F238E27FC236}">
                  <a16:creationId xmlns:a16="http://schemas.microsoft.com/office/drawing/2014/main" id="{BE6FB412-F7C5-4493-B3A6-73FF16D9F337}"/>
                </a:ext>
              </a:extLst>
            </p:cNvPr>
            <p:cNvGrpSpPr/>
            <p:nvPr/>
          </p:nvGrpSpPr>
          <p:grpSpPr>
            <a:xfrm>
              <a:off x="313552" y="6174789"/>
              <a:ext cx="2469865" cy="430894"/>
              <a:chOff x="547449" y="5637372"/>
              <a:chExt cx="3805401" cy="663892"/>
            </a:xfrm>
          </p:grpSpPr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43986470-7DA5-4109-951D-F54864058703}"/>
                  </a:ext>
                </a:extLst>
              </p:cNvPr>
              <p:cNvSpPr/>
              <p:nvPr/>
            </p:nvSpPr>
            <p:spPr>
              <a:xfrm>
                <a:off x="547449" y="5637372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C123E922-6551-4989-99C3-CF1D508CC25E}"/>
                  </a:ext>
                </a:extLst>
              </p:cNvPr>
              <p:cNvSpPr/>
              <p:nvPr/>
            </p:nvSpPr>
            <p:spPr>
              <a:xfrm>
                <a:off x="547449" y="5781101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1AB3B65C-9238-45E4-A0D2-8FC79B2A5BEB}"/>
                  </a:ext>
                </a:extLst>
              </p:cNvPr>
              <p:cNvSpPr/>
              <p:nvPr/>
            </p:nvSpPr>
            <p:spPr>
              <a:xfrm>
                <a:off x="547449" y="6109625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33C75213-759E-4348-BEEA-63A0AF60431B}"/>
                  </a:ext>
                </a:extLst>
              </p:cNvPr>
              <p:cNvSpPr/>
              <p:nvPr/>
            </p:nvSpPr>
            <p:spPr>
              <a:xfrm>
                <a:off x="1878654" y="5637372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109DB945-1488-423D-A654-736B5805C7F7}"/>
                  </a:ext>
                </a:extLst>
              </p:cNvPr>
              <p:cNvSpPr/>
              <p:nvPr/>
            </p:nvSpPr>
            <p:spPr>
              <a:xfrm>
                <a:off x="2322855" y="5767823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9"/>
                  <a:gd name="connsiteX1" fmla="*/ 218968 w 354162"/>
                  <a:gd name="connsiteY1" fmla="*/ 247459 h 649329"/>
                  <a:gd name="connsiteX2" fmla="*/ 174010 w 354162"/>
                  <a:gd name="connsiteY2" fmla="*/ 244030 h 649329"/>
                  <a:gd name="connsiteX3" fmla="*/ 147530 w 354162"/>
                  <a:gd name="connsiteY3" fmla="*/ 225933 h 649329"/>
                  <a:gd name="connsiteX4" fmla="*/ 147435 w 354162"/>
                  <a:gd name="connsiteY4" fmla="*/ 205645 h 649329"/>
                  <a:gd name="connsiteX5" fmla="*/ 172295 w 354162"/>
                  <a:gd name="connsiteY5" fmla="*/ 185833 h 649329"/>
                  <a:gd name="connsiteX6" fmla="*/ 201441 w 354162"/>
                  <a:gd name="connsiteY6" fmla="*/ 204978 h 649329"/>
                  <a:gd name="connsiteX7" fmla="*/ 205823 w 354162"/>
                  <a:gd name="connsiteY7" fmla="*/ 215932 h 649329"/>
                  <a:gd name="connsiteX8" fmla="*/ 226397 w 354162"/>
                  <a:gd name="connsiteY8" fmla="*/ 218218 h 649329"/>
                  <a:gd name="connsiteX9" fmla="*/ 346412 w 354162"/>
                  <a:gd name="connsiteY9" fmla="*/ 214694 h 649329"/>
                  <a:gd name="connsiteX10" fmla="*/ 348317 w 354162"/>
                  <a:gd name="connsiteY10" fmla="*/ 203645 h 649329"/>
                  <a:gd name="connsiteX11" fmla="*/ 341173 w 354162"/>
                  <a:gd name="connsiteY11" fmla="*/ 163259 h 649329"/>
                  <a:gd name="connsiteX12" fmla="*/ 259544 w 354162"/>
                  <a:gd name="connsiteY12" fmla="*/ 62484 h 649329"/>
                  <a:gd name="connsiteX13" fmla="*/ 252496 w 354162"/>
                  <a:gd name="connsiteY13" fmla="*/ 50768 h 649329"/>
                  <a:gd name="connsiteX14" fmla="*/ 251353 w 354162"/>
                  <a:gd name="connsiteY14" fmla="*/ 10478 h 649329"/>
                  <a:gd name="connsiteX15" fmla="*/ 250781 w 354162"/>
                  <a:gd name="connsiteY15" fmla="*/ 0 h 649329"/>
                  <a:gd name="connsiteX16" fmla="*/ 104191 w 354162"/>
                  <a:gd name="connsiteY16" fmla="*/ 0 h 649329"/>
                  <a:gd name="connsiteX17" fmla="*/ 103715 w 354162"/>
                  <a:gd name="connsiteY17" fmla="*/ 4286 h 649329"/>
                  <a:gd name="connsiteX18" fmla="*/ 103810 w 354162"/>
                  <a:gd name="connsiteY18" fmla="*/ 55150 h 649329"/>
                  <a:gd name="connsiteX19" fmla="*/ 99048 w 354162"/>
                  <a:gd name="connsiteY19" fmla="*/ 57245 h 649329"/>
                  <a:gd name="connsiteX20" fmla="*/ 1131 w 354162"/>
                  <a:gd name="connsiteY20" fmla="*/ 196501 h 649329"/>
                  <a:gd name="connsiteX21" fmla="*/ 68377 w 354162"/>
                  <a:gd name="connsiteY21" fmla="*/ 353568 h 649329"/>
                  <a:gd name="connsiteX22" fmla="*/ 177915 w 354162"/>
                  <a:gd name="connsiteY22" fmla="*/ 390525 h 649329"/>
                  <a:gd name="connsiteX23" fmla="*/ 201251 w 354162"/>
                  <a:gd name="connsiteY23" fmla="*/ 397764 h 649329"/>
                  <a:gd name="connsiteX24" fmla="*/ 206585 w 354162"/>
                  <a:gd name="connsiteY24" fmla="*/ 431387 h 649329"/>
                  <a:gd name="connsiteX25" fmla="*/ 200775 w 354162"/>
                  <a:gd name="connsiteY25" fmla="*/ 440627 h 649329"/>
                  <a:gd name="connsiteX26" fmla="*/ 179534 w 354162"/>
                  <a:gd name="connsiteY26" fmla="*/ 448818 h 649329"/>
                  <a:gd name="connsiteX27" fmla="*/ 154579 w 354162"/>
                  <a:gd name="connsiteY27" fmla="*/ 430054 h 649329"/>
                  <a:gd name="connsiteX28" fmla="*/ 136576 w 354162"/>
                  <a:gd name="connsiteY28" fmla="*/ 420148 h 649329"/>
                  <a:gd name="connsiteX29" fmla="*/ 14942 w 354162"/>
                  <a:gd name="connsiteY29" fmla="*/ 422910 h 649329"/>
                  <a:gd name="connsiteX30" fmla="*/ 1131 w 354162"/>
                  <a:gd name="connsiteY30" fmla="*/ 427863 h 649329"/>
                  <a:gd name="connsiteX31" fmla="*/ 9418 w 354162"/>
                  <a:gd name="connsiteY31" fmla="*/ 461677 h 649329"/>
                  <a:gd name="connsiteX32" fmla="*/ 41136 w 354162"/>
                  <a:gd name="connsiteY32" fmla="*/ 525971 h 649329"/>
                  <a:gd name="connsiteX33" fmla="*/ 117431 w 354162"/>
                  <a:gd name="connsiteY33" fmla="*/ 582168 h 649329"/>
                  <a:gd name="connsiteX34" fmla="*/ 118669 w 354162"/>
                  <a:gd name="connsiteY34" fmla="*/ 640556 h 649329"/>
                  <a:gd name="connsiteX35" fmla="*/ 119907 w 354162"/>
                  <a:gd name="connsiteY35" fmla="*/ 649319 h 649329"/>
                  <a:gd name="connsiteX36" fmla="*/ 260782 w 354162"/>
                  <a:gd name="connsiteY36" fmla="*/ 646176 h 649329"/>
                  <a:gd name="connsiteX37" fmla="*/ 267164 w 354162"/>
                  <a:gd name="connsiteY37" fmla="*/ 633317 h 649329"/>
                  <a:gd name="connsiteX38" fmla="*/ 265831 w 354162"/>
                  <a:gd name="connsiteY38" fmla="*/ 572262 h 649329"/>
                  <a:gd name="connsiteX39" fmla="*/ 318123 w 354162"/>
                  <a:gd name="connsiteY39" fmla="*/ 525113 h 649329"/>
                  <a:gd name="connsiteX40" fmla="*/ 353080 w 354162"/>
                  <a:gd name="connsiteY40" fmla="*/ 400336 h 649329"/>
                  <a:gd name="connsiteX41" fmla="*/ 340888 w 354162"/>
                  <a:gd name="connsiteY41" fmla="*/ 353473 h 64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9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7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39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39"/>
                      <a:pt x="118955" y="623888"/>
                      <a:pt x="118669" y="640556"/>
                    </a:cubicBezTo>
                    <a:cubicBezTo>
                      <a:pt x="118669" y="643414"/>
                      <a:pt x="117336" y="646747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7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85" name="그룹 84">
              <a:extLst>
                <a:ext uri="{FF2B5EF4-FFF2-40B4-BE49-F238E27FC236}">
                  <a16:creationId xmlns:a16="http://schemas.microsoft.com/office/drawing/2014/main" id="{278CAC36-39A7-4603-8131-B83AE3B7D966}"/>
                </a:ext>
              </a:extLst>
            </p:cNvPr>
            <p:cNvGrpSpPr/>
            <p:nvPr/>
          </p:nvGrpSpPr>
          <p:grpSpPr>
            <a:xfrm>
              <a:off x="2121528" y="5511790"/>
              <a:ext cx="776274" cy="1153329"/>
              <a:chOff x="6093430" y="556957"/>
              <a:chExt cx="1196031" cy="1776971"/>
            </a:xfrm>
          </p:grpSpPr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E70E23A6-0F7A-4D01-AE46-BF47C5BF4A4A}"/>
                  </a:ext>
                </a:extLst>
              </p:cNvPr>
              <p:cNvSpPr/>
              <p:nvPr/>
            </p:nvSpPr>
            <p:spPr>
              <a:xfrm>
                <a:off x="6093430" y="55695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02F6C5F5-9701-4959-B8DC-68E7BE7BB953}"/>
                  </a:ext>
                </a:extLst>
              </p:cNvPr>
              <p:cNvSpPr/>
              <p:nvPr/>
            </p:nvSpPr>
            <p:spPr>
              <a:xfrm>
                <a:off x="6104791" y="56831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812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146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DB2AFDC1-AE20-4DE3-96CA-CE11B1DB078C}"/>
                  </a:ext>
                </a:extLst>
              </p:cNvPr>
              <p:cNvSpPr/>
              <p:nvPr/>
            </p:nvSpPr>
            <p:spPr>
              <a:xfrm>
                <a:off x="6096851" y="73319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FBBDE224-1C01-45E4-B4FE-5DBAB49CF9E6}"/>
                  </a:ext>
                </a:extLst>
              </p:cNvPr>
              <p:cNvSpPr/>
              <p:nvPr/>
            </p:nvSpPr>
            <p:spPr>
              <a:xfrm>
                <a:off x="6108213" y="74455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5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1167761A-DE0B-4C73-8910-8053ADD86211}"/>
                  </a:ext>
                </a:extLst>
              </p:cNvPr>
              <p:cNvSpPr/>
              <p:nvPr/>
            </p:nvSpPr>
            <p:spPr>
              <a:xfrm>
                <a:off x="6095140" y="91203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1" name="자유형: 도형 90">
                <a:extLst>
                  <a:ext uri="{FF2B5EF4-FFF2-40B4-BE49-F238E27FC236}">
                    <a16:creationId xmlns:a16="http://schemas.microsoft.com/office/drawing/2014/main" id="{74DF6C26-B7A0-4317-BF83-DBA7893F049B}"/>
                  </a:ext>
                </a:extLst>
              </p:cNvPr>
              <p:cNvSpPr/>
              <p:nvPr/>
            </p:nvSpPr>
            <p:spPr>
              <a:xfrm>
                <a:off x="6106502" y="923329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241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A1922E7D-FF2A-4A60-BFAB-9DC72C5746A1}"/>
                  </a:ext>
                </a:extLst>
              </p:cNvPr>
              <p:cNvSpPr/>
              <p:nvPr/>
            </p:nvSpPr>
            <p:spPr>
              <a:xfrm>
                <a:off x="6098562" y="1088275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2915676D-6256-4706-93B9-BD2E9BAEA9BC}"/>
                  </a:ext>
                </a:extLst>
              </p:cNvPr>
              <p:cNvSpPr/>
              <p:nvPr/>
            </p:nvSpPr>
            <p:spPr>
              <a:xfrm>
                <a:off x="6109924" y="109956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4" name="자유형: 도형 93">
                <a:extLst>
                  <a:ext uri="{FF2B5EF4-FFF2-40B4-BE49-F238E27FC236}">
                    <a16:creationId xmlns:a16="http://schemas.microsoft.com/office/drawing/2014/main" id="{89803247-FD79-4503-A0FB-22B5F40C9EC0}"/>
                  </a:ext>
                </a:extLst>
              </p:cNvPr>
              <p:cNvSpPr/>
              <p:nvPr/>
            </p:nvSpPr>
            <p:spPr>
              <a:xfrm>
                <a:off x="6101163" y="126834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792CDD0F-4F75-4161-A79B-01DC5E4B55CD}"/>
                  </a:ext>
                </a:extLst>
              </p:cNvPr>
              <p:cNvSpPr/>
              <p:nvPr/>
            </p:nvSpPr>
            <p:spPr>
              <a:xfrm>
                <a:off x="6112525" y="127971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2DF10570-1B0F-4DF9-A38B-0193C4DB1A08}"/>
                  </a:ext>
                </a:extLst>
              </p:cNvPr>
              <p:cNvSpPr/>
              <p:nvPr/>
            </p:nvSpPr>
            <p:spPr>
              <a:xfrm>
                <a:off x="6104585" y="144458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7" name="자유형: 도형 96">
                <a:extLst>
                  <a:ext uri="{FF2B5EF4-FFF2-40B4-BE49-F238E27FC236}">
                    <a16:creationId xmlns:a16="http://schemas.microsoft.com/office/drawing/2014/main" id="{3BC1C759-083D-4FF0-AD64-27EBB1D99F36}"/>
                  </a:ext>
                </a:extLst>
              </p:cNvPr>
              <p:cNvSpPr/>
              <p:nvPr/>
            </p:nvSpPr>
            <p:spPr>
              <a:xfrm>
                <a:off x="6115947" y="145594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8" name="자유형: 도형 97">
                <a:extLst>
                  <a:ext uri="{FF2B5EF4-FFF2-40B4-BE49-F238E27FC236}">
                    <a16:creationId xmlns:a16="http://schemas.microsoft.com/office/drawing/2014/main" id="{54C429F1-D56A-49CA-B686-37C50365A11E}"/>
                  </a:ext>
                </a:extLst>
              </p:cNvPr>
              <p:cNvSpPr/>
              <p:nvPr/>
            </p:nvSpPr>
            <p:spPr>
              <a:xfrm>
                <a:off x="6102874" y="162335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9" name="자유형: 도형 98">
                <a:extLst>
                  <a:ext uri="{FF2B5EF4-FFF2-40B4-BE49-F238E27FC236}">
                    <a16:creationId xmlns:a16="http://schemas.microsoft.com/office/drawing/2014/main" id="{62053766-4577-4591-9237-5933EB894037}"/>
                  </a:ext>
                </a:extLst>
              </p:cNvPr>
              <p:cNvSpPr/>
              <p:nvPr/>
            </p:nvSpPr>
            <p:spPr>
              <a:xfrm>
                <a:off x="6114236" y="163472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0" name="자유형: 도형 99">
                <a:extLst>
                  <a:ext uri="{FF2B5EF4-FFF2-40B4-BE49-F238E27FC236}">
                    <a16:creationId xmlns:a16="http://schemas.microsoft.com/office/drawing/2014/main" id="{F6B2CD3A-260F-45C3-9BE0-0371558F056F}"/>
                  </a:ext>
                </a:extLst>
              </p:cNvPr>
              <p:cNvSpPr/>
              <p:nvPr/>
            </p:nvSpPr>
            <p:spPr>
              <a:xfrm>
                <a:off x="6106297" y="179959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1" name="자유형: 도형 100">
                <a:extLst>
                  <a:ext uri="{FF2B5EF4-FFF2-40B4-BE49-F238E27FC236}">
                    <a16:creationId xmlns:a16="http://schemas.microsoft.com/office/drawing/2014/main" id="{50AF9A3E-D3B4-4F55-A2D6-A5F9B07AA76D}"/>
                  </a:ext>
                </a:extLst>
              </p:cNvPr>
              <p:cNvSpPr/>
              <p:nvPr/>
            </p:nvSpPr>
            <p:spPr>
              <a:xfrm>
                <a:off x="6117658" y="181096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2" name="자유형: 도형 101">
                <a:extLst>
                  <a:ext uri="{FF2B5EF4-FFF2-40B4-BE49-F238E27FC236}">
                    <a16:creationId xmlns:a16="http://schemas.microsoft.com/office/drawing/2014/main" id="{D0C03F53-2E19-4C6D-A93A-1B8F0E02EF50}"/>
                  </a:ext>
                </a:extLst>
              </p:cNvPr>
              <p:cNvSpPr/>
              <p:nvPr/>
            </p:nvSpPr>
            <p:spPr>
              <a:xfrm>
                <a:off x="6108829" y="197973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3" name="자유형: 도형 102">
                <a:extLst>
                  <a:ext uri="{FF2B5EF4-FFF2-40B4-BE49-F238E27FC236}">
                    <a16:creationId xmlns:a16="http://schemas.microsoft.com/office/drawing/2014/main" id="{319EF740-BD78-4505-9E05-7C7CF9A679F6}"/>
                  </a:ext>
                </a:extLst>
              </p:cNvPr>
              <p:cNvSpPr/>
              <p:nvPr/>
            </p:nvSpPr>
            <p:spPr>
              <a:xfrm>
                <a:off x="6120190" y="199103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4" name="자유형: 도형 103">
                <a:extLst>
                  <a:ext uri="{FF2B5EF4-FFF2-40B4-BE49-F238E27FC236}">
                    <a16:creationId xmlns:a16="http://schemas.microsoft.com/office/drawing/2014/main" id="{CD00FA16-E10B-4CF1-A4A0-B6EA58CD400D}"/>
                  </a:ext>
                </a:extLst>
              </p:cNvPr>
              <p:cNvSpPr/>
              <p:nvPr/>
            </p:nvSpPr>
            <p:spPr>
              <a:xfrm>
                <a:off x="6112251" y="215597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5" name="자유형: 도형 104">
                <a:extLst>
                  <a:ext uri="{FF2B5EF4-FFF2-40B4-BE49-F238E27FC236}">
                    <a16:creationId xmlns:a16="http://schemas.microsoft.com/office/drawing/2014/main" id="{FF2E866D-D8DF-4C50-BE7B-05F7636ECD4E}"/>
                  </a:ext>
                </a:extLst>
              </p:cNvPr>
              <p:cNvSpPr/>
              <p:nvPr/>
            </p:nvSpPr>
            <p:spPr>
              <a:xfrm>
                <a:off x="6123613" y="216727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06" name="그룹 105">
              <a:extLst>
                <a:ext uri="{FF2B5EF4-FFF2-40B4-BE49-F238E27FC236}">
                  <a16:creationId xmlns:a16="http://schemas.microsoft.com/office/drawing/2014/main" id="{28263558-C850-40AD-85BB-3CC2D935DA19}"/>
                </a:ext>
              </a:extLst>
            </p:cNvPr>
            <p:cNvGrpSpPr/>
            <p:nvPr/>
          </p:nvGrpSpPr>
          <p:grpSpPr>
            <a:xfrm>
              <a:off x="1755890" y="6022244"/>
              <a:ext cx="771255" cy="691563"/>
              <a:chOff x="5530080" y="1343429"/>
              <a:chExt cx="1188297" cy="1065513"/>
            </a:xfrm>
          </p:grpSpPr>
          <p:sp>
            <p:nvSpPr>
              <p:cNvPr id="107" name="자유형: 도형 106">
                <a:extLst>
                  <a:ext uri="{FF2B5EF4-FFF2-40B4-BE49-F238E27FC236}">
                    <a16:creationId xmlns:a16="http://schemas.microsoft.com/office/drawing/2014/main" id="{B188F31C-F956-4B99-9C8D-054DE686C582}"/>
                  </a:ext>
                </a:extLst>
              </p:cNvPr>
              <p:cNvSpPr/>
              <p:nvPr/>
            </p:nvSpPr>
            <p:spPr>
              <a:xfrm>
                <a:off x="5530080" y="134342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8" name="자유형: 도형 107">
                <a:extLst>
                  <a:ext uri="{FF2B5EF4-FFF2-40B4-BE49-F238E27FC236}">
                    <a16:creationId xmlns:a16="http://schemas.microsoft.com/office/drawing/2014/main" id="{E038D3BB-3CF5-4A46-B736-DE2EA096E84A}"/>
                  </a:ext>
                </a:extLst>
              </p:cNvPr>
              <p:cNvSpPr/>
              <p:nvPr/>
            </p:nvSpPr>
            <p:spPr>
              <a:xfrm>
                <a:off x="5541441" y="135472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9" name="자유형: 도형 108">
                <a:extLst>
                  <a:ext uri="{FF2B5EF4-FFF2-40B4-BE49-F238E27FC236}">
                    <a16:creationId xmlns:a16="http://schemas.microsoft.com/office/drawing/2014/main" id="{E266E28F-B6E9-4651-8948-7AE2AC616E69}"/>
                  </a:ext>
                </a:extLst>
              </p:cNvPr>
              <p:cNvSpPr/>
              <p:nvPr/>
            </p:nvSpPr>
            <p:spPr>
              <a:xfrm>
                <a:off x="5533501" y="151966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0" name="자유형: 도형 109">
                <a:extLst>
                  <a:ext uri="{FF2B5EF4-FFF2-40B4-BE49-F238E27FC236}">
                    <a16:creationId xmlns:a16="http://schemas.microsoft.com/office/drawing/2014/main" id="{E6B82F17-F656-41CE-8E45-FF35F27B160A}"/>
                  </a:ext>
                </a:extLst>
              </p:cNvPr>
              <p:cNvSpPr/>
              <p:nvPr/>
            </p:nvSpPr>
            <p:spPr>
              <a:xfrm>
                <a:off x="5544863" y="153096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1" name="자유형: 도형 110">
                <a:extLst>
                  <a:ext uri="{FF2B5EF4-FFF2-40B4-BE49-F238E27FC236}">
                    <a16:creationId xmlns:a16="http://schemas.microsoft.com/office/drawing/2014/main" id="{DD99EF0A-0CD5-4126-87EC-6329CE17D215}"/>
                  </a:ext>
                </a:extLst>
              </p:cNvPr>
              <p:cNvSpPr/>
              <p:nvPr/>
            </p:nvSpPr>
            <p:spPr>
              <a:xfrm>
                <a:off x="5531790" y="169844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2" name="자유형: 도형 111">
                <a:extLst>
                  <a:ext uri="{FF2B5EF4-FFF2-40B4-BE49-F238E27FC236}">
                    <a16:creationId xmlns:a16="http://schemas.microsoft.com/office/drawing/2014/main" id="{8747A53F-9E8C-4CF9-B79C-293988C81480}"/>
                  </a:ext>
                </a:extLst>
              </p:cNvPr>
              <p:cNvSpPr/>
              <p:nvPr/>
            </p:nvSpPr>
            <p:spPr>
              <a:xfrm>
                <a:off x="5543152" y="170980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3" name="자유형: 도형 112">
                <a:extLst>
                  <a:ext uri="{FF2B5EF4-FFF2-40B4-BE49-F238E27FC236}">
                    <a16:creationId xmlns:a16="http://schemas.microsoft.com/office/drawing/2014/main" id="{8EDA68E7-95F8-42BC-A6AF-8C6CA421B91F}"/>
                  </a:ext>
                </a:extLst>
              </p:cNvPr>
              <p:cNvSpPr/>
              <p:nvPr/>
            </p:nvSpPr>
            <p:spPr>
              <a:xfrm>
                <a:off x="5535213" y="187468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4" name="자유형: 도형 113">
                <a:extLst>
                  <a:ext uri="{FF2B5EF4-FFF2-40B4-BE49-F238E27FC236}">
                    <a16:creationId xmlns:a16="http://schemas.microsoft.com/office/drawing/2014/main" id="{F1126812-94C5-4476-B303-9720BECBF322}"/>
                  </a:ext>
                </a:extLst>
              </p:cNvPr>
              <p:cNvSpPr/>
              <p:nvPr/>
            </p:nvSpPr>
            <p:spPr>
              <a:xfrm>
                <a:off x="5546574" y="188604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5" name="자유형: 도형 114">
                <a:extLst>
                  <a:ext uri="{FF2B5EF4-FFF2-40B4-BE49-F238E27FC236}">
                    <a16:creationId xmlns:a16="http://schemas.microsoft.com/office/drawing/2014/main" id="{42748A57-0182-4C92-813F-FD824430F8EF}"/>
                  </a:ext>
                </a:extLst>
              </p:cNvPr>
              <p:cNvSpPr/>
              <p:nvPr/>
            </p:nvSpPr>
            <p:spPr>
              <a:xfrm>
                <a:off x="5537745" y="205475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6" name="자유형: 도형 115">
                <a:extLst>
                  <a:ext uri="{FF2B5EF4-FFF2-40B4-BE49-F238E27FC236}">
                    <a16:creationId xmlns:a16="http://schemas.microsoft.com/office/drawing/2014/main" id="{6125B27B-4237-49DC-9559-EAE91303E42A}"/>
                  </a:ext>
                </a:extLst>
              </p:cNvPr>
              <p:cNvSpPr/>
              <p:nvPr/>
            </p:nvSpPr>
            <p:spPr>
              <a:xfrm>
                <a:off x="5549106" y="206611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7" name="자유형: 도형 116">
                <a:extLst>
                  <a:ext uri="{FF2B5EF4-FFF2-40B4-BE49-F238E27FC236}">
                    <a16:creationId xmlns:a16="http://schemas.microsoft.com/office/drawing/2014/main" id="{90AEE03C-7344-48CE-ACB8-81C9EBE2468C}"/>
                  </a:ext>
                </a:extLst>
              </p:cNvPr>
              <p:cNvSpPr/>
              <p:nvPr/>
            </p:nvSpPr>
            <p:spPr>
              <a:xfrm>
                <a:off x="5541167" y="223099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B29CD080-5FFF-47F8-8768-8D607E9BD2AD}"/>
                  </a:ext>
                </a:extLst>
              </p:cNvPr>
              <p:cNvSpPr/>
              <p:nvPr/>
            </p:nvSpPr>
            <p:spPr>
              <a:xfrm>
                <a:off x="5552529" y="224235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19" name="그룹 118">
              <a:extLst>
                <a:ext uri="{FF2B5EF4-FFF2-40B4-BE49-F238E27FC236}">
                  <a16:creationId xmlns:a16="http://schemas.microsoft.com/office/drawing/2014/main" id="{D4976AFC-BB23-45AA-A689-36C753DF4630}"/>
                </a:ext>
              </a:extLst>
            </p:cNvPr>
            <p:cNvGrpSpPr/>
            <p:nvPr/>
          </p:nvGrpSpPr>
          <p:grpSpPr>
            <a:xfrm>
              <a:off x="1921140" y="6009539"/>
              <a:ext cx="848461" cy="848461"/>
              <a:chOff x="5784686" y="1323855"/>
              <a:chExt cx="1307251" cy="1307251"/>
            </a:xfrm>
          </p:grpSpPr>
          <p:sp>
            <p:nvSpPr>
              <p:cNvPr id="120" name="자유형: 도형 119">
                <a:extLst>
                  <a:ext uri="{FF2B5EF4-FFF2-40B4-BE49-F238E27FC236}">
                    <a16:creationId xmlns:a16="http://schemas.microsoft.com/office/drawing/2014/main" id="{FA9B7816-5D45-43ED-93B3-A0C7E6CDD9ED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1" name="자유형: 도형 120">
                <a:extLst>
                  <a:ext uri="{FF2B5EF4-FFF2-40B4-BE49-F238E27FC236}">
                    <a16:creationId xmlns:a16="http://schemas.microsoft.com/office/drawing/2014/main" id="{1CA33B82-C16B-4144-A3E7-02A41880C2BF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2" name="자유형: 도형 121">
                <a:extLst>
                  <a:ext uri="{FF2B5EF4-FFF2-40B4-BE49-F238E27FC236}">
                    <a16:creationId xmlns:a16="http://schemas.microsoft.com/office/drawing/2014/main" id="{672E9BAF-2ED0-4532-BABB-D67F09DE88F1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3" name="자유형: 도형 122">
                <a:extLst>
                  <a:ext uri="{FF2B5EF4-FFF2-40B4-BE49-F238E27FC236}">
                    <a16:creationId xmlns:a16="http://schemas.microsoft.com/office/drawing/2014/main" id="{DF60DD5E-16FE-4BB9-8E99-97A5754E355C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4" name="자유형: 도형 123">
                <a:extLst>
                  <a:ext uri="{FF2B5EF4-FFF2-40B4-BE49-F238E27FC236}">
                    <a16:creationId xmlns:a16="http://schemas.microsoft.com/office/drawing/2014/main" id="{D9A6DC24-C59A-4822-9BFB-8D9CCCD29B06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5" name="자유형: 도형 124">
                <a:extLst>
                  <a:ext uri="{FF2B5EF4-FFF2-40B4-BE49-F238E27FC236}">
                    <a16:creationId xmlns:a16="http://schemas.microsoft.com/office/drawing/2014/main" id="{921AB895-6576-41AB-9F17-48861D677420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E49E5D0E-3D6E-4DE3-91C6-AE3020D14B8B}"/>
                </a:ext>
              </a:extLst>
            </p:cNvPr>
            <p:cNvGrpSpPr/>
            <p:nvPr/>
          </p:nvGrpSpPr>
          <p:grpSpPr>
            <a:xfrm>
              <a:off x="370217" y="4457188"/>
              <a:ext cx="523204" cy="523204"/>
              <a:chOff x="5784686" y="1323855"/>
              <a:chExt cx="1307251" cy="1307251"/>
            </a:xfrm>
          </p:grpSpPr>
          <p:sp>
            <p:nvSpPr>
              <p:cNvPr id="127" name="자유형: 도형 126">
                <a:extLst>
                  <a:ext uri="{FF2B5EF4-FFF2-40B4-BE49-F238E27FC236}">
                    <a16:creationId xmlns:a16="http://schemas.microsoft.com/office/drawing/2014/main" id="{E13E4721-378F-4FA3-8FA8-3960C9B45019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8" name="자유형: 도형 127">
                <a:extLst>
                  <a:ext uri="{FF2B5EF4-FFF2-40B4-BE49-F238E27FC236}">
                    <a16:creationId xmlns:a16="http://schemas.microsoft.com/office/drawing/2014/main" id="{DBE9B255-71EF-4D2A-862C-18392E17A5BF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9" name="자유형: 도형 128">
                <a:extLst>
                  <a:ext uri="{FF2B5EF4-FFF2-40B4-BE49-F238E27FC236}">
                    <a16:creationId xmlns:a16="http://schemas.microsoft.com/office/drawing/2014/main" id="{60E1CD1A-C965-490A-B91F-11014829E9DA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0" name="자유형: 도형 129">
                <a:extLst>
                  <a:ext uri="{FF2B5EF4-FFF2-40B4-BE49-F238E27FC236}">
                    <a16:creationId xmlns:a16="http://schemas.microsoft.com/office/drawing/2014/main" id="{1E01643B-F3D4-42BE-B680-AC028009D2DE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1" name="자유형: 도형 130">
                <a:extLst>
                  <a:ext uri="{FF2B5EF4-FFF2-40B4-BE49-F238E27FC236}">
                    <a16:creationId xmlns:a16="http://schemas.microsoft.com/office/drawing/2014/main" id="{785DCD1B-1F50-455C-B7F3-D66DEA1F4B16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E3457246-A424-4214-AE88-7C0F73E27E68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33" name="그룹 132">
              <a:extLst>
                <a:ext uri="{FF2B5EF4-FFF2-40B4-BE49-F238E27FC236}">
                  <a16:creationId xmlns:a16="http://schemas.microsoft.com/office/drawing/2014/main" id="{DD16487B-BBC1-4BD2-968F-408B2CB232EB}"/>
                </a:ext>
              </a:extLst>
            </p:cNvPr>
            <p:cNvGrpSpPr/>
            <p:nvPr/>
          </p:nvGrpSpPr>
          <p:grpSpPr>
            <a:xfrm>
              <a:off x="1286848" y="4142006"/>
              <a:ext cx="660945" cy="660945"/>
              <a:chOff x="5784686" y="1323855"/>
              <a:chExt cx="1307251" cy="1307251"/>
            </a:xfrm>
          </p:grpSpPr>
          <p:sp>
            <p:nvSpPr>
              <p:cNvPr id="134" name="자유형: 도형 133">
                <a:extLst>
                  <a:ext uri="{FF2B5EF4-FFF2-40B4-BE49-F238E27FC236}">
                    <a16:creationId xmlns:a16="http://schemas.microsoft.com/office/drawing/2014/main" id="{98BB53A9-FBA3-4E4D-B460-587B8A8AA54B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5" name="자유형: 도형 134">
                <a:extLst>
                  <a:ext uri="{FF2B5EF4-FFF2-40B4-BE49-F238E27FC236}">
                    <a16:creationId xmlns:a16="http://schemas.microsoft.com/office/drawing/2014/main" id="{584FCD44-D3EA-4493-8E7D-403339F5F2EB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56D5015E-B73C-4BE2-BA66-900EA7E10DA7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4D1A3E3F-CE7D-47CC-98A2-B6BE4A045563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8" name="자유형: 도형 137">
                <a:extLst>
                  <a:ext uri="{FF2B5EF4-FFF2-40B4-BE49-F238E27FC236}">
                    <a16:creationId xmlns:a16="http://schemas.microsoft.com/office/drawing/2014/main" id="{1D512D3D-EA32-42A1-9891-18EA8D78D1E8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9" name="자유형: 도형 138">
                <a:extLst>
                  <a:ext uri="{FF2B5EF4-FFF2-40B4-BE49-F238E27FC236}">
                    <a16:creationId xmlns:a16="http://schemas.microsoft.com/office/drawing/2014/main" id="{AECFF6BF-26F0-494F-B802-95C075987FED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40" name="그룹 139">
              <a:extLst>
                <a:ext uri="{FF2B5EF4-FFF2-40B4-BE49-F238E27FC236}">
                  <a16:creationId xmlns:a16="http://schemas.microsoft.com/office/drawing/2014/main" id="{E7A081D1-5D8B-4B9C-AF27-D61AE7A413B3}"/>
                </a:ext>
              </a:extLst>
            </p:cNvPr>
            <p:cNvGrpSpPr/>
            <p:nvPr/>
          </p:nvGrpSpPr>
          <p:grpSpPr>
            <a:xfrm>
              <a:off x="866335" y="3881437"/>
              <a:ext cx="430894" cy="430894"/>
              <a:chOff x="5784686" y="1323855"/>
              <a:chExt cx="1307251" cy="1307251"/>
            </a:xfrm>
          </p:grpSpPr>
          <p:sp>
            <p:nvSpPr>
              <p:cNvPr id="141" name="자유형: 도형 140">
                <a:extLst>
                  <a:ext uri="{FF2B5EF4-FFF2-40B4-BE49-F238E27FC236}">
                    <a16:creationId xmlns:a16="http://schemas.microsoft.com/office/drawing/2014/main" id="{87E68E40-A333-4C96-BB5C-7C89351AC822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2" name="자유형: 도형 141">
                <a:extLst>
                  <a:ext uri="{FF2B5EF4-FFF2-40B4-BE49-F238E27FC236}">
                    <a16:creationId xmlns:a16="http://schemas.microsoft.com/office/drawing/2014/main" id="{7E477B83-4CAE-451D-AC51-99F44F1E09A5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3" name="자유형: 도형 142">
                <a:extLst>
                  <a:ext uri="{FF2B5EF4-FFF2-40B4-BE49-F238E27FC236}">
                    <a16:creationId xmlns:a16="http://schemas.microsoft.com/office/drawing/2014/main" id="{C2295DBD-EC3C-48CA-AF03-93B716FF5DA3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4" name="자유형: 도형 143">
                <a:extLst>
                  <a:ext uri="{FF2B5EF4-FFF2-40B4-BE49-F238E27FC236}">
                    <a16:creationId xmlns:a16="http://schemas.microsoft.com/office/drawing/2014/main" id="{25629964-2B1F-4E84-B107-45EB14D8167F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5" name="자유형: 도형 144">
                <a:extLst>
                  <a:ext uri="{FF2B5EF4-FFF2-40B4-BE49-F238E27FC236}">
                    <a16:creationId xmlns:a16="http://schemas.microsoft.com/office/drawing/2014/main" id="{78C08B61-3CDD-4E69-8A80-CA5467D96408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6" name="자유형: 도형 145">
                <a:extLst>
                  <a:ext uri="{FF2B5EF4-FFF2-40B4-BE49-F238E27FC236}">
                    <a16:creationId xmlns:a16="http://schemas.microsoft.com/office/drawing/2014/main" id="{B04D8955-C393-4644-81A6-58946E9C157A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47" name="그룹 146">
              <a:extLst>
                <a:ext uri="{FF2B5EF4-FFF2-40B4-BE49-F238E27FC236}">
                  <a16:creationId xmlns:a16="http://schemas.microsoft.com/office/drawing/2014/main" id="{67D9A6B2-D839-4196-B2CF-128AF789D0F3}"/>
                </a:ext>
              </a:extLst>
            </p:cNvPr>
            <p:cNvGrpSpPr/>
            <p:nvPr/>
          </p:nvGrpSpPr>
          <p:grpSpPr>
            <a:xfrm>
              <a:off x="2244245" y="3856750"/>
              <a:ext cx="651335" cy="651335"/>
              <a:chOff x="5784686" y="1323855"/>
              <a:chExt cx="1307251" cy="1307251"/>
            </a:xfrm>
          </p:grpSpPr>
          <p:sp>
            <p:nvSpPr>
              <p:cNvPr id="148" name="자유형: 도형 147">
                <a:extLst>
                  <a:ext uri="{FF2B5EF4-FFF2-40B4-BE49-F238E27FC236}">
                    <a16:creationId xmlns:a16="http://schemas.microsoft.com/office/drawing/2014/main" id="{58971B41-072B-4EBE-9450-8177A9B648C8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9" name="자유형: 도형 148">
                <a:extLst>
                  <a:ext uri="{FF2B5EF4-FFF2-40B4-BE49-F238E27FC236}">
                    <a16:creationId xmlns:a16="http://schemas.microsoft.com/office/drawing/2014/main" id="{8C1ACC5F-13AA-405C-8673-831D1C9D33FB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0" name="자유형: 도형 149">
                <a:extLst>
                  <a:ext uri="{FF2B5EF4-FFF2-40B4-BE49-F238E27FC236}">
                    <a16:creationId xmlns:a16="http://schemas.microsoft.com/office/drawing/2014/main" id="{6DDC8641-D958-4BB0-9546-4C37D6ED32CC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1" name="자유형: 도형 150">
                <a:extLst>
                  <a:ext uri="{FF2B5EF4-FFF2-40B4-BE49-F238E27FC236}">
                    <a16:creationId xmlns:a16="http://schemas.microsoft.com/office/drawing/2014/main" id="{7FE31CAD-A81A-4A34-B423-FAA3523E3C62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2" name="자유형: 도형 151">
                <a:extLst>
                  <a:ext uri="{FF2B5EF4-FFF2-40B4-BE49-F238E27FC236}">
                    <a16:creationId xmlns:a16="http://schemas.microsoft.com/office/drawing/2014/main" id="{6F828F57-53BE-4936-AC35-1BAC7F987A21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3" name="자유형: 도형 152">
                <a:extLst>
                  <a:ext uri="{FF2B5EF4-FFF2-40B4-BE49-F238E27FC236}">
                    <a16:creationId xmlns:a16="http://schemas.microsoft.com/office/drawing/2014/main" id="{A48676E4-3088-44BD-867B-3B2756B18BCF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54" name="그룹 153">
              <a:extLst>
                <a:ext uri="{FF2B5EF4-FFF2-40B4-BE49-F238E27FC236}">
                  <a16:creationId xmlns:a16="http://schemas.microsoft.com/office/drawing/2014/main" id="{DD2E32B9-2C94-4915-9F1F-EBB7858CAFEA}"/>
                </a:ext>
              </a:extLst>
            </p:cNvPr>
            <p:cNvGrpSpPr/>
            <p:nvPr/>
          </p:nvGrpSpPr>
          <p:grpSpPr>
            <a:xfrm>
              <a:off x="2106575" y="4733679"/>
              <a:ext cx="516021" cy="516021"/>
              <a:chOff x="5784686" y="1323855"/>
              <a:chExt cx="1307251" cy="1307251"/>
            </a:xfrm>
          </p:grpSpPr>
          <p:sp>
            <p:nvSpPr>
              <p:cNvPr id="155" name="자유형: 도형 154">
                <a:extLst>
                  <a:ext uri="{FF2B5EF4-FFF2-40B4-BE49-F238E27FC236}">
                    <a16:creationId xmlns:a16="http://schemas.microsoft.com/office/drawing/2014/main" id="{57A52091-B21A-4294-B033-36FB11611DB0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6" name="자유형: 도형 155">
                <a:extLst>
                  <a:ext uri="{FF2B5EF4-FFF2-40B4-BE49-F238E27FC236}">
                    <a16:creationId xmlns:a16="http://schemas.microsoft.com/office/drawing/2014/main" id="{33976095-E3CD-4D06-8658-835D8D0F0728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7" name="자유형: 도형 156">
                <a:extLst>
                  <a:ext uri="{FF2B5EF4-FFF2-40B4-BE49-F238E27FC236}">
                    <a16:creationId xmlns:a16="http://schemas.microsoft.com/office/drawing/2014/main" id="{AC468BC5-8750-4F39-B821-864DD04D6C6A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8" name="자유형: 도형 157">
                <a:extLst>
                  <a:ext uri="{FF2B5EF4-FFF2-40B4-BE49-F238E27FC236}">
                    <a16:creationId xmlns:a16="http://schemas.microsoft.com/office/drawing/2014/main" id="{11F2EA08-BE26-4E84-A6DF-B3FA8639DB3C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9" name="자유형: 도형 158">
                <a:extLst>
                  <a:ext uri="{FF2B5EF4-FFF2-40B4-BE49-F238E27FC236}">
                    <a16:creationId xmlns:a16="http://schemas.microsoft.com/office/drawing/2014/main" id="{EEB72D2E-1ADE-4234-9613-CFB7C962D499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0" name="자유형: 도형 159">
                <a:extLst>
                  <a:ext uri="{FF2B5EF4-FFF2-40B4-BE49-F238E27FC236}">
                    <a16:creationId xmlns:a16="http://schemas.microsoft.com/office/drawing/2014/main" id="{5DF8F1DA-20CA-4B90-980A-7AE70A08F02E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6" name="Group 14">
            <a:extLst>
              <a:ext uri="{FF2B5EF4-FFF2-40B4-BE49-F238E27FC236}">
                <a16:creationId xmlns:a16="http://schemas.microsoft.com/office/drawing/2014/main" id="{8A04737B-6D9D-4ECA-A887-87156B2328E5}"/>
              </a:ext>
            </a:extLst>
          </p:cNvPr>
          <p:cNvGrpSpPr/>
          <p:nvPr/>
        </p:nvGrpSpPr>
        <p:grpSpPr>
          <a:xfrm>
            <a:off x="2806412" y="1610219"/>
            <a:ext cx="3443563" cy="4670534"/>
            <a:chOff x="1943221" y="1390537"/>
            <a:chExt cx="3918465" cy="5314648"/>
          </a:xfrm>
        </p:grpSpPr>
        <p:grpSp>
          <p:nvGrpSpPr>
            <p:cNvPr id="17" name="Group 15">
              <a:extLst>
                <a:ext uri="{FF2B5EF4-FFF2-40B4-BE49-F238E27FC236}">
                  <a16:creationId xmlns:a16="http://schemas.microsoft.com/office/drawing/2014/main" id="{6522910A-7048-44D0-B6C2-FE517D1F3BB1}"/>
                </a:ext>
              </a:extLst>
            </p:cNvPr>
            <p:cNvGrpSpPr/>
            <p:nvPr/>
          </p:nvGrpSpPr>
          <p:grpSpPr>
            <a:xfrm>
              <a:off x="1943221" y="1592548"/>
              <a:ext cx="3162552" cy="3162551"/>
              <a:chOff x="1619672" y="1809122"/>
              <a:chExt cx="2691826" cy="2691825"/>
            </a:xfrm>
          </p:grpSpPr>
          <p:sp>
            <p:nvSpPr>
              <p:cNvPr id="19" name="Rounded Rectangle 43">
                <a:extLst>
                  <a:ext uri="{FF2B5EF4-FFF2-40B4-BE49-F238E27FC236}">
                    <a16:creationId xmlns:a16="http://schemas.microsoft.com/office/drawing/2014/main" id="{18E6229C-5AC2-48C1-A22F-5AE5C56A92DF}"/>
                  </a:ext>
                </a:extLst>
              </p:cNvPr>
              <p:cNvSpPr/>
              <p:nvPr/>
            </p:nvSpPr>
            <p:spPr>
              <a:xfrm>
                <a:off x="1751631" y="3545861"/>
                <a:ext cx="2427908" cy="955086"/>
              </a:xfrm>
              <a:custGeom>
                <a:avLst/>
                <a:gdLst/>
                <a:ahLst/>
                <a:cxnLst/>
                <a:rect l="l" t="t" r="r" b="b"/>
                <a:pathLst>
                  <a:path w="2427908" h="767653">
                    <a:moveTo>
                      <a:pt x="0" y="0"/>
                    </a:moveTo>
                    <a:lnTo>
                      <a:pt x="2427908" y="0"/>
                    </a:lnTo>
                    <a:cubicBezTo>
                      <a:pt x="2212894" y="454249"/>
                      <a:pt x="1750033" y="767646"/>
                      <a:pt x="1213974" y="767653"/>
                    </a:cubicBezTo>
                    <a:lnTo>
                      <a:pt x="1213934" y="767653"/>
                    </a:lnTo>
                    <a:cubicBezTo>
                      <a:pt x="677875" y="767646"/>
                      <a:pt x="215014" y="454249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20" name="Rounded Rectangle 45">
                <a:extLst>
                  <a:ext uri="{FF2B5EF4-FFF2-40B4-BE49-F238E27FC236}">
                    <a16:creationId xmlns:a16="http://schemas.microsoft.com/office/drawing/2014/main" id="{F4F63EA4-8F11-4E56-AD77-6F05623CDD94}"/>
                  </a:ext>
                </a:extLst>
              </p:cNvPr>
              <p:cNvSpPr/>
              <p:nvPr/>
            </p:nvSpPr>
            <p:spPr>
              <a:xfrm>
                <a:off x="1619672" y="3079589"/>
                <a:ext cx="2691826" cy="599365"/>
              </a:xfrm>
              <a:custGeom>
                <a:avLst/>
                <a:gdLst/>
                <a:ahLst/>
                <a:cxnLst/>
                <a:rect l="l" t="t" r="r" b="b"/>
                <a:pathLst>
                  <a:path w="2691826" h="767653">
                    <a:moveTo>
                      <a:pt x="3810" y="0"/>
                    </a:moveTo>
                    <a:lnTo>
                      <a:pt x="2646755" y="0"/>
                    </a:lnTo>
                    <a:cubicBezTo>
                      <a:pt x="2662406" y="0"/>
                      <a:pt x="2677027" y="4410"/>
                      <a:pt x="2688687" y="13283"/>
                    </a:cubicBezTo>
                    <a:cubicBezTo>
                      <a:pt x="2691351" y="33834"/>
                      <a:pt x="2691826" y="54585"/>
                      <a:pt x="2691826" y="75446"/>
                    </a:cubicBezTo>
                    <a:cubicBezTo>
                      <a:pt x="2691826" y="328918"/>
                      <a:pt x="2621758" y="566026"/>
                      <a:pt x="2498602" y="767653"/>
                    </a:cubicBezTo>
                    <a:lnTo>
                      <a:pt x="193224" y="767653"/>
                    </a:lnTo>
                    <a:cubicBezTo>
                      <a:pt x="70068" y="566026"/>
                      <a:pt x="0" y="328918"/>
                      <a:pt x="0" y="754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21" name="Rounded Rectangle 47">
                <a:extLst>
                  <a:ext uri="{FF2B5EF4-FFF2-40B4-BE49-F238E27FC236}">
                    <a16:creationId xmlns:a16="http://schemas.microsoft.com/office/drawing/2014/main" id="{EFAD154A-B8D7-4984-BC1A-8218E55A49D6}"/>
                  </a:ext>
                </a:extLst>
              </p:cNvPr>
              <p:cNvSpPr/>
              <p:nvPr/>
            </p:nvSpPr>
            <p:spPr>
              <a:xfrm>
                <a:off x="1619672" y="2425884"/>
                <a:ext cx="2691826" cy="767653"/>
              </a:xfrm>
              <a:custGeom>
                <a:avLst/>
                <a:gdLst/>
                <a:ahLst/>
                <a:cxnLst/>
                <a:rect l="l" t="t" r="r" b="b"/>
                <a:pathLst>
                  <a:path w="2691826" h="767653">
                    <a:moveTo>
                      <a:pt x="215668" y="0"/>
                    </a:moveTo>
                    <a:lnTo>
                      <a:pt x="2476158" y="0"/>
                    </a:lnTo>
                    <a:cubicBezTo>
                      <a:pt x="2612935" y="209662"/>
                      <a:pt x="2691826" y="460194"/>
                      <a:pt x="2691826" y="729151"/>
                    </a:cubicBezTo>
                    <a:lnTo>
                      <a:pt x="2690618" y="753068"/>
                    </a:lnTo>
                    <a:cubicBezTo>
                      <a:pt x="2678610" y="762751"/>
                      <a:pt x="2663255" y="767653"/>
                      <a:pt x="2646755" y="767653"/>
                    </a:cubicBezTo>
                    <a:lnTo>
                      <a:pt x="1944" y="767653"/>
                    </a:lnTo>
                    <a:cubicBezTo>
                      <a:pt x="181" y="754889"/>
                      <a:pt x="0" y="742041"/>
                      <a:pt x="0" y="729151"/>
                    </a:cubicBezTo>
                    <a:cubicBezTo>
                      <a:pt x="0" y="460194"/>
                      <a:pt x="78891" y="209662"/>
                      <a:pt x="21566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22" name="Rounded Rectangle 49">
                <a:extLst>
                  <a:ext uri="{FF2B5EF4-FFF2-40B4-BE49-F238E27FC236}">
                    <a16:creationId xmlns:a16="http://schemas.microsoft.com/office/drawing/2014/main" id="{248B348A-69CD-4EE4-A3C4-7B570959824C}"/>
                  </a:ext>
                </a:extLst>
              </p:cNvPr>
              <p:cNvSpPr/>
              <p:nvPr/>
            </p:nvSpPr>
            <p:spPr>
              <a:xfrm>
                <a:off x="1769428" y="1809122"/>
                <a:ext cx="2392314" cy="888917"/>
              </a:xfrm>
              <a:custGeom>
                <a:avLst/>
                <a:gdLst/>
                <a:ahLst/>
                <a:cxnLst/>
                <a:rect l="l" t="t" r="r" b="b"/>
                <a:pathLst>
                  <a:path w="2392314" h="730710">
                    <a:moveTo>
                      <a:pt x="1196157" y="0"/>
                    </a:moveTo>
                    <a:cubicBezTo>
                      <a:pt x="1717615" y="0"/>
                      <a:pt x="2169810" y="296550"/>
                      <a:pt x="2392314" y="730710"/>
                    </a:cubicBezTo>
                    <a:lnTo>
                      <a:pt x="0" y="730710"/>
                    </a:lnTo>
                    <a:cubicBezTo>
                      <a:pt x="222504" y="296550"/>
                      <a:pt x="674699" y="0"/>
                      <a:pt x="119615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sp>
          <p:nvSpPr>
            <p:cNvPr id="18" name="Round Same Side Corner Rectangle 9">
              <a:extLst>
                <a:ext uri="{FF2B5EF4-FFF2-40B4-BE49-F238E27FC236}">
                  <a16:creationId xmlns:a16="http://schemas.microsoft.com/office/drawing/2014/main" id="{7653C561-380B-4EDF-8B74-55123713169F}"/>
                </a:ext>
              </a:extLst>
            </p:cNvPr>
            <p:cNvSpPr/>
            <p:nvPr/>
          </p:nvSpPr>
          <p:spPr>
            <a:xfrm rot="8594075">
              <a:off x="2562235" y="1390537"/>
              <a:ext cx="3299451" cy="5314648"/>
            </a:xfrm>
            <a:custGeom>
              <a:avLst/>
              <a:gdLst/>
              <a:ahLst/>
              <a:cxnLst/>
              <a:rect l="l" t="t" r="r" b="b"/>
              <a:pathLst>
                <a:path w="2808349" h="4523596">
                  <a:moveTo>
                    <a:pt x="567373" y="3851649"/>
                  </a:moveTo>
                  <a:cubicBezTo>
                    <a:pt x="971771" y="4313801"/>
                    <a:pt x="1674249" y="4360621"/>
                    <a:pt x="2136401" y="3956223"/>
                  </a:cubicBezTo>
                  <a:cubicBezTo>
                    <a:pt x="2598554" y="3551825"/>
                    <a:pt x="2645373" y="2849347"/>
                    <a:pt x="2240976" y="2387195"/>
                  </a:cubicBezTo>
                  <a:cubicBezTo>
                    <a:pt x="1836578" y="1925042"/>
                    <a:pt x="1134100" y="1878223"/>
                    <a:pt x="671947" y="2282621"/>
                  </a:cubicBezTo>
                  <a:cubicBezTo>
                    <a:pt x="209795" y="2687018"/>
                    <a:pt x="162975" y="3389496"/>
                    <a:pt x="567373" y="3851649"/>
                  </a:cubicBezTo>
                  <a:close/>
                  <a:moveTo>
                    <a:pt x="347455" y="4044083"/>
                  </a:moveTo>
                  <a:cubicBezTo>
                    <a:pt x="-163221" y="3460474"/>
                    <a:pt x="-104097" y="2573380"/>
                    <a:pt x="479512" y="2062703"/>
                  </a:cubicBezTo>
                  <a:cubicBezTo>
                    <a:pt x="688143" y="1880145"/>
                    <a:pt x="935556" y="1770404"/>
                    <a:pt x="1190892" y="1732712"/>
                  </a:cubicBezTo>
                  <a:lnTo>
                    <a:pt x="1190892" y="228600"/>
                  </a:lnTo>
                  <a:cubicBezTo>
                    <a:pt x="1190892" y="102348"/>
                    <a:pt x="1293240" y="0"/>
                    <a:pt x="1419492" y="0"/>
                  </a:cubicBezTo>
                  <a:cubicBezTo>
                    <a:pt x="1545744" y="0"/>
                    <a:pt x="1648092" y="102348"/>
                    <a:pt x="1648092" y="228600"/>
                  </a:cubicBezTo>
                  <a:lnTo>
                    <a:pt x="1648092" y="1737288"/>
                  </a:lnTo>
                  <a:cubicBezTo>
                    <a:pt x="1952641" y="1790115"/>
                    <a:pt x="2241503" y="1944038"/>
                    <a:pt x="2460893" y="2194760"/>
                  </a:cubicBezTo>
                  <a:cubicBezTo>
                    <a:pt x="2971570" y="2778370"/>
                    <a:pt x="2912446" y="3665464"/>
                    <a:pt x="2328836" y="4176140"/>
                  </a:cubicBezTo>
                  <a:cubicBezTo>
                    <a:pt x="1745226" y="4686817"/>
                    <a:pt x="858132" y="4627693"/>
                    <a:pt x="347455" y="40440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1270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B36A47F-D7E7-464F-8197-5B52AD1E8C35}"/>
              </a:ext>
            </a:extLst>
          </p:cNvPr>
          <p:cNvSpPr txBox="1"/>
          <p:nvPr/>
        </p:nvSpPr>
        <p:spPr>
          <a:xfrm>
            <a:off x="4078546" y="2347633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272D5E-736C-41AB-8FBD-361417AF1DE2}"/>
              </a:ext>
            </a:extLst>
          </p:cNvPr>
          <p:cNvSpPr txBox="1"/>
          <p:nvPr/>
        </p:nvSpPr>
        <p:spPr>
          <a:xfrm>
            <a:off x="4078546" y="2861789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C87957-0BDA-4270-881D-14D224923AD9}"/>
              </a:ext>
            </a:extLst>
          </p:cNvPr>
          <p:cNvSpPr txBox="1"/>
          <p:nvPr/>
        </p:nvSpPr>
        <p:spPr>
          <a:xfrm>
            <a:off x="4078546" y="3375943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F8FAF2-5EB8-4B65-985E-CE196FC83FA3}"/>
              </a:ext>
            </a:extLst>
          </p:cNvPr>
          <p:cNvSpPr txBox="1"/>
          <p:nvPr/>
        </p:nvSpPr>
        <p:spPr>
          <a:xfrm>
            <a:off x="4078546" y="3890099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Oval 37">
            <a:extLst>
              <a:ext uri="{FF2B5EF4-FFF2-40B4-BE49-F238E27FC236}">
                <a16:creationId xmlns:a16="http://schemas.microsoft.com/office/drawing/2014/main" id="{3EBAEBA4-042E-48A9-B178-FAB930EE4192}"/>
              </a:ext>
            </a:extLst>
          </p:cNvPr>
          <p:cNvSpPr/>
          <p:nvPr/>
        </p:nvSpPr>
        <p:spPr>
          <a:xfrm>
            <a:off x="6693584" y="2116496"/>
            <a:ext cx="676755" cy="676755"/>
          </a:xfrm>
          <a:prstGeom prst="roundRect">
            <a:avLst/>
          </a:prstGeom>
          <a:solidFill>
            <a:schemeClr val="accent1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0D7DA2-243F-4049-B476-FDF4C54F915C}"/>
              </a:ext>
            </a:extLst>
          </p:cNvPr>
          <p:cNvSpPr txBox="1"/>
          <p:nvPr/>
        </p:nvSpPr>
        <p:spPr>
          <a:xfrm>
            <a:off x="6707925" y="220640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Oval 40">
            <a:extLst>
              <a:ext uri="{FF2B5EF4-FFF2-40B4-BE49-F238E27FC236}">
                <a16:creationId xmlns:a16="http://schemas.microsoft.com/office/drawing/2014/main" id="{97D5CFBC-0C5F-4FF1-A11B-F34CC26729B0}"/>
              </a:ext>
            </a:extLst>
          </p:cNvPr>
          <p:cNvSpPr/>
          <p:nvPr/>
        </p:nvSpPr>
        <p:spPr>
          <a:xfrm>
            <a:off x="6693584" y="3057966"/>
            <a:ext cx="676755" cy="676755"/>
          </a:xfrm>
          <a:prstGeom prst="roundRect">
            <a:avLst/>
          </a:prstGeom>
          <a:solidFill>
            <a:schemeClr val="accent2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2BA499-0526-48F3-9068-70881B0B4200}"/>
              </a:ext>
            </a:extLst>
          </p:cNvPr>
          <p:cNvSpPr txBox="1"/>
          <p:nvPr/>
        </p:nvSpPr>
        <p:spPr>
          <a:xfrm>
            <a:off x="6707925" y="315742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Oval 43">
            <a:extLst>
              <a:ext uri="{FF2B5EF4-FFF2-40B4-BE49-F238E27FC236}">
                <a16:creationId xmlns:a16="http://schemas.microsoft.com/office/drawing/2014/main" id="{A660CB9E-1B29-4569-A200-BEE9EBC1CD0C}"/>
              </a:ext>
            </a:extLst>
          </p:cNvPr>
          <p:cNvSpPr/>
          <p:nvPr/>
        </p:nvSpPr>
        <p:spPr>
          <a:xfrm>
            <a:off x="6693584" y="3999438"/>
            <a:ext cx="676755" cy="676756"/>
          </a:xfrm>
          <a:prstGeom prst="roundRect">
            <a:avLst/>
          </a:prstGeom>
          <a:solidFill>
            <a:schemeClr val="accent3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9E5DEC-AD45-4EE6-A9B3-D6CA790C7490}"/>
              </a:ext>
            </a:extLst>
          </p:cNvPr>
          <p:cNvSpPr txBox="1"/>
          <p:nvPr/>
        </p:nvSpPr>
        <p:spPr>
          <a:xfrm>
            <a:off x="6707925" y="410844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Oval 46">
            <a:extLst>
              <a:ext uri="{FF2B5EF4-FFF2-40B4-BE49-F238E27FC236}">
                <a16:creationId xmlns:a16="http://schemas.microsoft.com/office/drawing/2014/main" id="{7D246C27-EA1D-4503-8839-41775BB9D09C}"/>
              </a:ext>
            </a:extLst>
          </p:cNvPr>
          <p:cNvSpPr/>
          <p:nvPr/>
        </p:nvSpPr>
        <p:spPr>
          <a:xfrm>
            <a:off x="6693584" y="4940908"/>
            <a:ext cx="676755" cy="676756"/>
          </a:xfrm>
          <a:prstGeom prst="roundRect">
            <a:avLst/>
          </a:prstGeom>
          <a:solidFill>
            <a:schemeClr val="accent4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D7A9BE-C6CB-4B8E-9A99-19F310212C30}"/>
              </a:ext>
            </a:extLst>
          </p:cNvPr>
          <p:cNvSpPr txBox="1"/>
          <p:nvPr/>
        </p:nvSpPr>
        <p:spPr>
          <a:xfrm>
            <a:off x="6707925" y="505945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oup 33">
            <a:extLst>
              <a:ext uri="{FF2B5EF4-FFF2-40B4-BE49-F238E27FC236}">
                <a16:creationId xmlns:a16="http://schemas.microsoft.com/office/drawing/2014/main" id="{531E7277-5A07-41C5-AF01-A1824A2F808E}"/>
              </a:ext>
            </a:extLst>
          </p:cNvPr>
          <p:cNvGrpSpPr/>
          <p:nvPr/>
        </p:nvGrpSpPr>
        <p:grpSpPr>
          <a:xfrm>
            <a:off x="7535225" y="2059998"/>
            <a:ext cx="4038189" cy="760839"/>
            <a:chOff x="6565695" y="2005884"/>
            <a:chExt cx="2055606" cy="76083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C7A0150-012F-4004-8C5C-DB4FEC3588F4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A4341CF-1770-4EF8-BDB4-C0E8659ACD47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6">
            <a:extLst>
              <a:ext uri="{FF2B5EF4-FFF2-40B4-BE49-F238E27FC236}">
                <a16:creationId xmlns:a16="http://schemas.microsoft.com/office/drawing/2014/main" id="{8F6BE755-8C4C-410F-8B51-6159D0B40C0A}"/>
              </a:ext>
            </a:extLst>
          </p:cNvPr>
          <p:cNvGrpSpPr/>
          <p:nvPr/>
        </p:nvGrpSpPr>
        <p:grpSpPr>
          <a:xfrm>
            <a:off x="7535225" y="3006286"/>
            <a:ext cx="4038189" cy="760839"/>
            <a:chOff x="6565695" y="2005884"/>
            <a:chExt cx="2055606" cy="76083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39B7FE-9D40-4E93-A3B1-8F3078D3E019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D047DA1-D07F-45CF-AE10-BD9F29723C62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39">
            <a:extLst>
              <a:ext uri="{FF2B5EF4-FFF2-40B4-BE49-F238E27FC236}">
                <a16:creationId xmlns:a16="http://schemas.microsoft.com/office/drawing/2014/main" id="{88A33509-7341-426E-975D-E08AE2717B0B}"/>
              </a:ext>
            </a:extLst>
          </p:cNvPr>
          <p:cNvGrpSpPr/>
          <p:nvPr/>
        </p:nvGrpSpPr>
        <p:grpSpPr>
          <a:xfrm>
            <a:off x="7535225" y="3952575"/>
            <a:ext cx="4038189" cy="760839"/>
            <a:chOff x="6565695" y="2005884"/>
            <a:chExt cx="2055606" cy="76083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31C713D-94AB-4E54-B4EE-0EEF424D9F6B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44E9A2B-A1A4-444E-B7E8-2A1301859F60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2">
            <a:extLst>
              <a:ext uri="{FF2B5EF4-FFF2-40B4-BE49-F238E27FC236}">
                <a16:creationId xmlns:a16="http://schemas.microsoft.com/office/drawing/2014/main" id="{B6367B0F-8F7D-4A0C-A148-4ED4BAB5FCBE}"/>
              </a:ext>
            </a:extLst>
          </p:cNvPr>
          <p:cNvGrpSpPr/>
          <p:nvPr/>
        </p:nvGrpSpPr>
        <p:grpSpPr>
          <a:xfrm>
            <a:off x="7535225" y="4898864"/>
            <a:ext cx="4038189" cy="760839"/>
            <a:chOff x="6565695" y="2005884"/>
            <a:chExt cx="2055606" cy="76083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7BC48FA-9ADD-403B-BE64-705B74E1F00E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353F3E3-DEAE-4F8E-8A7C-5D8928976D97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3" name="Rectangle 2">
            <a:extLst>
              <a:ext uri="{FF2B5EF4-FFF2-40B4-BE49-F238E27FC236}">
                <a16:creationId xmlns:a16="http://schemas.microsoft.com/office/drawing/2014/main" id="{4D98C2F1-49A7-49C8-A866-B5CC306D371B}"/>
              </a:ext>
            </a:extLst>
          </p:cNvPr>
          <p:cNvSpPr>
            <a:spLocks noChangeAspect="1"/>
          </p:cNvSpPr>
          <p:nvPr/>
        </p:nvSpPr>
        <p:spPr>
          <a:xfrm>
            <a:off x="3703943" y="2839332"/>
            <a:ext cx="219540" cy="321911"/>
          </a:xfrm>
          <a:custGeom>
            <a:avLst/>
            <a:gdLst/>
            <a:ahLst/>
            <a:cxnLst/>
            <a:rect l="l" t="t" r="r" b="b"/>
            <a:pathLst>
              <a:path w="2700676" h="3960000">
                <a:moveTo>
                  <a:pt x="1602689" y="2463003"/>
                </a:moveTo>
                <a:lnTo>
                  <a:pt x="1602689" y="2950470"/>
                </a:lnTo>
                <a:cubicBezTo>
                  <a:pt x="1687205" y="2891119"/>
                  <a:pt x="1739253" y="2801128"/>
                  <a:pt x="1737291" y="2701504"/>
                </a:cubicBezTo>
                <a:cubicBezTo>
                  <a:pt x="1735404" y="2605672"/>
                  <a:pt x="1683918" y="2520125"/>
                  <a:pt x="1602689" y="2463003"/>
                </a:cubicBezTo>
                <a:close/>
                <a:moveTo>
                  <a:pt x="1098689" y="1009338"/>
                </a:moveTo>
                <a:cubicBezTo>
                  <a:pt x="1013764" y="1068693"/>
                  <a:pt x="961418" y="1158910"/>
                  <a:pt x="963385" y="1258814"/>
                </a:cubicBezTo>
                <a:cubicBezTo>
                  <a:pt x="965278" y="1354920"/>
                  <a:pt x="1017053" y="1440682"/>
                  <a:pt x="1098689" y="1497792"/>
                </a:cubicBezTo>
                <a:close/>
                <a:moveTo>
                  <a:pt x="1098689" y="0"/>
                </a:moveTo>
                <a:lnTo>
                  <a:pt x="1602689" y="0"/>
                </a:lnTo>
                <a:lnTo>
                  <a:pt x="1602689" y="144043"/>
                </a:lnTo>
                <a:cubicBezTo>
                  <a:pt x="2202506" y="238198"/>
                  <a:pt x="2667631" y="666545"/>
                  <a:pt x="2699027" y="1197644"/>
                </a:cubicBezTo>
                <a:lnTo>
                  <a:pt x="1736872" y="1237476"/>
                </a:lnTo>
                <a:cubicBezTo>
                  <a:pt x="1731432" y="1145454"/>
                  <a:pt x="1680559" y="1064195"/>
                  <a:pt x="1602689" y="1009004"/>
                </a:cubicBezTo>
                <a:lnTo>
                  <a:pt x="1602689" y="1597155"/>
                </a:lnTo>
                <a:cubicBezTo>
                  <a:pt x="2220011" y="1694259"/>
                  <a:pt x="2689768" y="2143644"/>
                  <a:pt x="2700490" y="2688223"/>
                </a:cubicBezTo>
                <a:cubicBezTo>
                  <a:pt x="2711466" y="3245591"/>
                  <a:pt x="2237928" y="3716553"/>
                  <a:pt x="1602689" y="3815701"/>
                </a:cubicBezTo>
                <a:lnTo>
                  <a:pt x="1602689" y="3960000"/>
                </a:lnTo>
                <a:lnTo>
                  <a:pt x="1098689" y="3960000"/>
                </a:lnTo>
                <a:lnTo>
                  <a:pt x="1098689" y="3816404"/>
                </a:lnTo>
                <a:cubicBezTo>
                  <a:pt x="498535" y="3722456"/>
                  <a:pt x="33057" y="3293981"/>
                  <a:pt x="1649" y="2762674"/>
                </a:cubicBezTo>
                <a:lnTo>
                  <a:pt x="963804" y="2722842"/>
                </a:lnTo>
                <a:cubicBezTo>
                  <a:pt x="969260" y="2815132"/>
                  <a:pt x="1020413" y="2896595"/>
                  <a:pt x="1098689" y="2951760"/>
                </a:cubicBezTo>
                <a:lnTo>
                  <a:pt x="1098689" y="2363252"/>
                </a:lnTo>
                <a:cubicBezTo>
                  <a:pt x="481020" y="2266398"/>
                  <a:pt x="10912" y="1816880"/>
                  <a:pt x="186" y="1272095"/>
                </a:cubicBezTo>
                <a:cubicBezTo>
                  <a:pt x="-10794" y="714522"/>
                  <a:pt x="463097" y="243418"/>
                  <a:pt x="1098689" y="144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4" name="Pie 2">
            <a:extLst>
              <a:ext uri="{FF2B5EF4-FFF2-40B4-BE49-F238E27FC236}">
                <a16:creationId xmlns:a16="http://schemas.microsoft.com/office/drawing/2014/main" id="{EED83F03-4F68-49A5-9053-3BB6F2BAB160}"/>
              </a:ext>
            </a:extLst>
          </p:cNvPr>
          <p:cNvSpPr>
            <a:spLocks noChangeAspect="1"/>
          </p:cNvSpPr>
          <p:nvPr/>
        </p:nvSpPr>
        <p:spPr>
          <a:xfrm>
            <a:off x="3645978" y="3331125"/>
            <a:ext cx="308447" cy="303283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5" name="Rectangle 15">
            <a:extLst>
              <a:ext uri="{FF2B5EF4-FFF2-40B4-BE49-F238E27FC236}">
                <a16:creationId xmlns:a16="http://schemas.microsoft.com/office/drawing/2014/main" id="{CB2A1AC6-F948-4279-930B-0731734D39B0}"/>
              </a:ext>
            </a:extLst>
          </p:cNvPr>
          <p:cNvSpPr>
            <a:spLocks noChangeAspect="1"/>
          </p:cNvSpPr>
          <p:nvPr/>
        </p:nvSpPr>
        <p:spPr>
          <a:xfrm>
            <a:off x="3670029" y="2371130"/>
            <a:ext cx="303283" cy="239127"/>
          </a:xfrm>
          <a:custGeom>
            <a:avLst/>
            <a:gdLst/>
            <a:ahLst/>
            <a:cxnLst/>
            <a:rect l="l" t="t" r="r" b="b"/>
            <a:pathLst>
              <a:path w="3744416" h="2952328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6" name="Rectangle 3">
            <a:extLst>
              <a:ext uri="{FF2B5EF4-FFF2-40B4-BE49-F238E27FC236}">
                <a16:creationId xmlns:a16="http://schemas.microsoft.com/office/drawing/2014/main" id="{326EB4A3-3536-4ED3-A0F8-DCC97C555053}"/>
              </a:ext>
            </a:extLst>
          </p:cNvPr>
          <p:cNvSpPr>
            <a:spLocks noChangeAspect="1"/>
          </p:cNvSpPr>
          <p:nvPr/>
        </p:nvSpPr>
        <p:spPr>
          <a:xfrm>
            <a:off x="3670029" y="3800933"/>
            <a:ext cx="295950" cy="30328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1060704" y="2605404"/>
                </a:moveTo>
                <a:lnTo>
                  <a:pt x="1060704" y="3484562"/>
                </a:lnTo>
                <a:lnTo>
                  <a:pt x="520704" y="3484562"/>
                </a:lnTo>
                <a:lnTo>
                  <a:pt x="520704" y="2921369"/>
                </a:lnTo>
                <a:close/>
                <a:moveTo>
                  <a:pt x="1767636" y="2191764"/>
                </a:moveTo>
                <a:lnTo>
                  <a:pt x="1767636" y="3484562"/>
                </a:lnTo>
                <a:lnTo>
                  <a:pt x="1227636" y="3484562"/>
                </a:lnTo>
                <a:lnTo>
                  <a:pt x="1227636" y="2507729"/>
                </a:lnTo>
                <a:close/>
                <a:moveTo>
                  <a:pt x="727824" y="1898926"/>
                </a:moveTo>
                <a:cubicBezTo>
                  <a:pt x="778935" y="1901797"/>
                  <a:pt x="823008" y="1922133"/>
                  <a:pt x="848185" y="1959270"/>
                </a:cubicBezTo>
                <a:lnTo>
                  <a:pt x="709850" y="2046427"/>
                </a:lnTo>
                <a:cubicBezTo>
                  <a:pt x="695418" y="2025141"/>
                  <a:pt x="659325" y="2023114"/>
                  <a:pt x="628755" y="2041873"/>
                </a:cubicBezTo>
                <a:cubicBezTo>
                  <a:pt x="598186" y="2060633"/>
                  <a:pt x="584435" y="2093247"/>
                  <a:pt x="597859" y="2115152"/>
                </a:cubicBezTo>
                <a:cubicBezTo>
                  <a:pt x="611284" y="2137057"/>
                  <a:pt x="646923" y="2140159"/>
                  <a:pt x="677935" y="2122121"/>
                </a:cubicBezTo>
                <a:lnTo>
                  <a:pt x="677897" y="2122055"/>
                </a:lnTo>
                <a:cubicBezTo>
                  <a:pt x="786104" y="2059118"/>
                  <a:pt x="910457" y="2069940"/>
                  <a:pt x="957298" y="2146370"/>
                </a:cubicBezTo>
                <a:cubicBezTo>
                  <a:pt x="1004139" y="2222801"/>
                  <a:pt x="956160" y="2336598"/>
                  <a:pt x="849496" y="2402054"/>
                </a:cubicBezTo>
                <a:cubicBezTo>
                  <a:pt x="742833" y="2467510"/>
                  <a:pt x="616898" y="2460438"/>
                  <a:pt x="566543" y="2386164"/>
                </a:cubicBezTo>
                <a:lnTo>
                  <a:pt x="704879" y="2299007"/>
                </a:lnTo>
                <a:cubicBezTo>
                  <a:pt x="719311" y="2320294"/>
                  <a:pt x="755403" y="2322320"/>
                  <a:pt x="785973" y="2303561"/>
                </a:cubicBezTo>
                <a:cubicBezTo>
                  <a:pt x="816543" y="2284801"/>
                  <a:pt x="830294" y="2252187"/>
                  <a:pt x="816869" y="2230282"/>
                </a:cubicBezTo>
                <a:cubicBezTo>
                  <a:pt x="803444" y="2208377"/>
                  <a:pt x="767805" y="2205275"/>
                  <a:pt x="736793" y="2223313"/>
                </a:cubicBezTo>
                <a:lnTo>
                  <a:pt x="736831" y="2223379"/>
                </a:lnTo>
                <a:cubicBezTo>
                  <a:pt x="628624" y="2286317"/>
                  <a:pt x="504271" y="2275495"/>
                  <a:pt x="457430" y="2199064"/>
                </a:cubicBezTo>
                <a:cubicBezTo>
                  <a:pt x="410589" y="2122633"/>
                  <a:pt x="458569" y="2008836"/>
                  <a:pt x="565232" y="1943380"/>
                </a:cubicBezTo>
                <a:cubicBezTo>
                  <a:pt x="618564" y="1910652"/>
                  <a:pt x="676713" y="1896056"/>
                  <a:pt x="727824" y="1898926"/>
                </a:cubicBezTo>
                <a:close/>
                <a:moveTo>
                  <a:pt x="2474568" y="1778124"/>
                </a:moveTo>
                <a:lnTo>
                  <a:pt x="2474568" y="3484562"/>
                </a:lnTo>
                <a:lnTo>
                  <a:pt x="1934568" y="3484562"/>
                </a:lnTo>
                <a:lnTo>
                  <a:pt x="1934568" y="2094088"/>
                </a:lnTo>
                <a:close/>
                <a:moveTo>
                  <a:pt x="1224767" y="1559663"/>
                </a:moveTo>
                <a:lnTo>
                  <a:pt x="1357901" y="1788558"/>
                </a:lnTo>
                <a:lnTo>
                  <a:pt x="1360429" y="1792904"/>
                </a:lnTo>
                <a:lnTo>
                  <a:pt x="1360300" y="1792978"/>
                </a:lnTo>
                <a:cubicBezTo>
                  <a:pt x="1407585" y="1877153"/>
                  <a:pt x="1412196" y="1977076"/>
                  <a:pt x="1372257" y="2055997"/>
                </a:cubicBezTo>
                <a:cubicBezTo>
                  <a:pt x="1331625" y="2136287"/>
                  <a:pt x="1251098" y="2182566"/>
                  <a:pt x="1161171" y="2177306"/>
                </a:cubicBezTo>
                <a:cubicBezTo>
                  <a:pt x="1073551" y="2172181"/>
                  <a:pt x="990060" y="2118890"/>
                  <a:pt x="940792" y="2036981"/>
                </a:cubicBezTo>
                <a:lnTo>
                  <a:pt x="940643" y="2037067"/>
                </a:lnTo>
                <a:lnTo>
                  <a:pt x="804981" y="1803827"/>
                </a:lnTo>
                <a:lnTo>
                  <a:pt x="919468" y="1737237"/>
                </a:lnTo>
                <a:lnTo>
                  <a:pt x="1052024" y="1965138"/>
                </a:lnTo>
                <a:lnTo>
                  <a:pt x="1052135" y="1965075"/>
                </a:lnTo>
                <a:cubicBezTo>
                  <a:pt x="1074300" y="2003905"/>
                  <a:pt x="1113155" y="2029329"/>
                  <a:pt x="1153985" y="2031717"/>
                </a:cubicBezTo>
                <a:cubicBezTo>
                  <a:pt x="1194815" y="2034105"/>
                  <a:pt x="1231378" y="2013093"/>
                  <a:pt x="1249826" y="1976638"/>
                </a:cubicBezTo>
                <a:cubicBezTo>
                  <a:pt x="1268275" y="1940183"/>
                  <a:pt x="1265788" y="1893859"/>
                  <a:pt x="1243308" y="1855210"/>
                </a:cubicBezTo>
                <a:lnTo>
                  <a:pt x="1243414" y="1855148"/>
                </a:lnTo>
                <a:lnTo>
                  <a:pt x="1110280" y="1626253"/>
                </a:lnTo>
                <a:close/>
                <a:moveTo>
                  <a:pt x="1640138" y="1367306"/>
                </a:moveTo>
                <a:cubicBezTo>
                  <a:pt x="1702502" y="1369961"/>
                  <a:pt x="1763949" y="1394172"/>
                  <a:pt x="1812541" y="1439430"/>
                </a:cubicBezTo>
                <a:lnTo>
                  <a:pt x="1703977" y="1555990"/>
                </a:lnTo>
                <a:cubicBezTo>
                  <a:pt x="1664170" y="1518915"/>
                  <a:pt x="1603302" y="1516323"/>
                  <a:pt x="1560488" y="1549881"/>
                </a:cubicBezTo>
                <a:cubicBezTo>
                  <a:pt x="1517674" y="1583438"/>
                  <a:pt x="1505649" y="1643162"/>
                  <a:pt x="1532141" y="1690673"/>
                </a:cubicBezTo>
                <a:cubicBezTo>
                  <a:pt x="1558633" y="1738185"/>
                  <a:pt x="1615761" y="1759350"/>
                  <a:pt x="1666814" y="1740568"/>
                </a:cubicBezTo>
                <a:cubicBezTo>
                  <a:pt x="1717867" y="1721786"/>
                  <a:pt x="1747658" y="1668643"/>
                  <a:pt x="1737042" y="1615291"/>
                </a:cubicBezTo>
                <a:lnTo>
                  <a:pt x="1893267" y="1584208"/>
                </a:lnTo>
                <a:cubicBezTo>
                  <a:pt x="1919183" y="1714462"/>
                  <a:pt x="1846451" y="1844204"/>
                  <a:pt x="1721811" y="1890058"/>
                </a:cubicBezTo>
                <a:cubicBezTo>
                  <a:pt x="1597171" y="1935912"/>
                  <a:pt x="1457698" y="1884239"/>
                  <a:pt x="1393021" y="1768245"/>
                </a:cubicBezTo>
                <a:cubicBezTo>
                  <a:pt x="1328344" y="1652252"/>
                  <a:pt x="1357701" y="1506440"/>
                  <a:pt x="1462228" y="1424513"/>
                </a:cubicBezTo>
                <a:cubicBezTo>
                  <a:pt x="1514491" y="1383550"/>
                  <a:pt x="1577773" y="1364650"/>
                  <a:pt x="1640138" y="1367306"/>
                </a:cubicBezTo>
                <a:close/>
                <a:moveTo>
                  <a:pt x="3181500" y="1364483"/>
                </a:moveTo>
                <a:lnTo>
                  <a:pt x="3181500" y="3484562"/>
                </a:lnTo>
                <a:lnTo>
                  <a:pt x="2641500" y="3484562"/>
                </a:lnTo>
                <a:lnTo>
                  <a:pt x="2641500" y="1680448"/>
                </a:lnTo>
                <a:close/>
                <a:moveTo>
                  <a:pt x="2141599" y="1075636"/>
                </a:moveTo>
                <a:cubicBezTo>
                  <a:pt x="2203963" y="1078291"/>
                  <a:pt x="2265410" y="1102502"/>
                  <a:pt x="2314002" y="1147760"/>
                </a:cubicBezTo>
                <a:lnTo>
                  <a:pt x="2205438" y="1264320"/>
                </a:lnTo>
                <a:cubicBezTo>
                  <a:pt x="2165631" y="1227245"/>
                  <a:pt x="2104763" y="1224653"/>
                  <a:pt x="2061949" y="1258211"/>
                </a:cubicBezTo>
                <a:cubicBezTo>
                  <a:pt x="2019135" y="1291768"/>
                  <a:pt x="2007110" y="1351492"/>
                  <a:pt x="2033602" y="1399003"/>
                </a:cubicBezTo>
                <a:cubicBezTo>
                  <a:pt x="2060094" y="1446515"/>
                  <a:pt x="2117222" y="1467680"/>
                  <a:pt x="2168275" y="1448898"/>
                </a:cubicBezTo>
                <a:cubicBezTo>
                  <a:pt x="2219328" y="1430116"/>
                  <a:pt x="2249119" y="1376973"/>
                  <a:pt x="2238503" y="1323621"/>
                </a:cubicBezTo>
                <a:lnTo>
                  <a:pt x="2394728" y="1292538"/>
                </a:lnTo>
                <a:cubicBezTo>
                  <a:pt x="2420644" y="1422792"/>
                  <a:pt x="2347912" y="1552534"/>
                  <a:pt x="2223272" y="1598388"/>
                </a:cubicBezTo>
                <a:cubicBezTo>
                  <a:pt x="2098632" y="1644242"/>
                  <a:pt x="1959159" y="1592569"/>
                  <a:pt x="1894482" y="1476575"/>
                </a:cubicBezTo>
                <a:cubicBezTo>
                  <a:pt x="1829805" y="1360582"/>
                  <a:pt x="1859162" y="1214770"/>
                  <a:pt x="1963689" y="1132843"/>
                </a:cubicBezTo>
                <a:cubicBezTo>
                  <a:pt x="2015952" y="1091880"/>
                  <a:pt x="2079234" y="1072980"/>
                  <a:pt x="2141599" y="1075636"/>
                </a:cubicBezTo>
                <a:close/>
                <a:moveTo>
                  <a:pt x="3888432" y="950843"/>
                </a:moveTo>
                <a:lnTo>
                  <a:pt x="3888432" y="3484562"/>
                </a:lnTo>
                <a:lnTo>
                  <a:pt x="3348432" y="3484562"/>
                </a:lnTo>
                <a:lnTo>
                  <a:pt x="3348432" y="1266808"/>
                </a:lnTo>
                <a:close/>
                <a:moveTo>
                  <a:pt x="2612541" y="752479"/>
                </a:moveTo>
                <a:lnTo>
                  <a:pt x="2676292" y="862085"/>
                </a:lnTo>
                <a:lnTo>
                  <a:pt x="2428666" y="1006115"/>
                </a:lnTo>
                <a:lnTo>
                  <a:pt x="2468686" y="1074919"/>
                </a:lnTo>
                <a:lnTo>
                  <a:pt x="2716312" y="930890"/>
                </a:lnTo>
                <a:lnTo>
                  <a:pt x="2780063" y="1040496"/>
                </a:lnTo>
                <a:lnTo>
                  <a:pt x="2532437" y="1184525"/>
                </a:lnTo>
                <a:lnTo>
                  <a:pt x="2572457" y="1253330"/>
                </a:lnTo>
                <a:lnTo>
                  <a:pt x="2820083" y="1109301"/>
                </a:lnTo>
                <a:lnTo>
                  <a:pt x="2883834" y="1218907"/>
                </a:lnTo>
                <a:lnTo>
                  <a:pt x="2534013" y="1422377"/>
                </a:lnTo>
                <a:lnTo>
                  <a:pt x="2470261" y="1312771"/>
                </a:lnTo>
                <a:lnTo>
                  <a:pt x="2470262" y="1312771"/>
                </a:lnTo>
                <a:lnTo>
                  <a:pt x="2430242" y="1243966"/>
                </a:lnTo>
                <a:lnTo>
                  <a:pt x="2366491" y="1134360"/>
                </a:lnTo>
                <a:lnTo>
                  <a:pt x="2366491" y="1134360"/>
                </a:lnTo>
                <a:lnTo>
                  <a:pt x="2326471" y="1065555"/>
                </a:lnTo>
                <a:lnTo>
                  <a:pt x="2262720" y="955949"/>
                </a:lnTo>
                <a:close/>
                <a:moveTo>
                  <a:pt x="3001911" y="576226"/>
                </a:moveTo>
                <a:cubicBezTo>
                  <a:pt x="3053022" y="579097"/>
                  <a:pt x="3097095" y="599433"/>
                  <a:pt x="3122273" y="636570"/>
                </a:cubicBezTo>
                <a:lnTo>
                  <a:pt x="2983937" y="723727"/>
                </a:lnTo>
                <a:cubicBezTo>
                  <a:pt x="2969505" y="702441"/>
                  <a:pt x="2933412" y="700414"/>
                  <a:pt x="2902842" y="719173"/>
                </a:cubicBezTo>
                <a:cubicBezTo>
                  <a:pt x="2872273" y="737933"/>
                  <a:pt x="2858522" y="770547"/>
                  <a:pt x="2871946" y="792452"/>
                </a:cubicBezTo>
                <a:cubicBezTo>
                  <a:pt x="2885371" y="814357"/>
                  <a:pt x="2921011" y="817459"/>
                  <a:pt x="2952022" y="799421"/>
                </a:cubicBezTo>
                <a:lnTo>
                  <a:pt x="2951984" y="799355"/>
                </a:lnTo>
                <a:cubicBezTo>
                  <a:pt x="3060191" y="736418"/>
                  <a:pt x="3184544" y="747240"/>
                  <a:pt x="3231385" y="823670"/>
                </a:cubicBezTo>
                <a:cubicBezTo>
                  <a:pt x="3278226" y="900101"/>
                  <a:pt x="3230247" y="1013898"/>
                  <a:pt x="3123583" y="1079354"/>
                </a:cubicBezTo>
                <a:cubicBezTo>
                  <a:pt x="3016920" y="1144810"/>
                  <a:pt x="2890986" y="1137738"/>
                  <a:pt x="2840630" y="1063464"/>
                </a:cubicBezTo>
                <a:lnTo>
                  <a:pt x="2978966" y="976307"/>
                </a:lnTo>
                <a:cubicBezTo>
                  <a:pt x="2993398" y="997594"/>
                  <a:pt x="3029490" y="999620"/>
                  <a:pt x="3060060" y="980861"/>
                </a:cubicBezTo>
                <a:cubicBezTo>
                  <a:pt x="3090630" y="962101"/>
                  <a:pt x="3104381" y="929487"/>
                  <a:pt x="3090956" y="907582"/>
                </a:cubicBezTo>
                <a:cubicBezTo>
                  <a:pt x="3077531" y="885677"/>
                  <a:pt x="3041892" y="882575"/>
                  <a:pt x="3010880" y="900613"/>
                </a:cubicBezTo>
                <a:lnTo>
                  <a:pt x="3010918" y="900679"/>
                </a:lnTo>
                <a:cubicBezTo>
                  <a:pt x="2902711" y="963617"/>
                  <a:pt x="2778358" y="952795"/>
                  <a:pt x="2731517" y="876364"/>
                </a:cubicBezTo>
                <a:cubicBezTo>
                  <a:pt x="2684676" y="799933"/>
                  <a:pt x="2732656" y="686136"/>
                  <a:pt x="2839319" y="620680"/>
                </a:cubicBezTo>
                <a:cubicBezTo>
                  <a:pt x="2892651" y="587952"/>
                  <a:pt x="2950800" y="573356"/>
                  <a:pt x="3001911" y="576226"/>
                </a:cubicBezTo>
                <a:close/>
                <a:moveTo>
                  <a:pt x="3433408" y="325251"/>
                </a:moveTo>
                <a:cubicBezTo>
                  <a:pt x="3484519" y="328122"/>
                  <a:pt x="3528592" y="348458"/>
                  <a:pt x="3553770" y="385595"/>
                </a:cubicBezTo>
                <a:lnTo>
                  <a:pt x="3415434" y="472752"/>
                </a:lnTo>
                <a:cubicBezTo>
                  <a:pt x="3401002" y="451466"/>
                  <a:pt x="3364909" y="449439"/>
                  <a:pt x="3334339" y="468198"/>
                </a:cubicBezTo>
                <a:cubicBezTo>
                  <a:pt x="3303770" y="486958"/>
                  <a:pt x="3290019" y="519572"/>
                  <a:pt x="3303443" y="541477"/>
                </a:cubicBezTo>
                <a:cubicBezTo>
                  <a:pt x="3316868" y="563382"/>
                  <a:pt x="3352508" y="566484"/>
                  <a:pt x="3383519" y="548446"/>
                </a:cubicBezTo>
                <a:lnTo>
                  <a:pt x="3383481" y="548380"/>
                </a:lnTo>
                <a:cubicBezTo>
                  <a:pt x="3491688" y="485443"/>
                  <a:pt x="3616041" y="496264"/>
                  <a:pt x="3662882" y="572695"/>
                </a:cubicBezTo>
                <a:cubicBezTo>
                  <a:pt x="3709723" y="649126"/>
                  <a:pt x="3661744" y="762923"/>
                  <a:pt x="3555080" y="828379"/>
                </a:cubicBezTo>
                <a:cubicBezTo>
                  <a:pt x="3448417" y="893835"/>
                  <a:pt x="3322483" y="886763"/>
                  <a:pt x="3272127" y="812489"/>
                </a:cubicBezTo>
                <a:lnTo>
                  <a:pt x="3410463" y="725332"/>
                </a:lnTo>
                <a:cubicBezTo>
                  <a:pt x="3424895" y="746619"/>
                  <a:pt x="3460987" y="748645"/>
                  <a:pt x="3491557" y="729886"/>
                </a:cubicBezTo>
                <a:cubicBezTo>
                  <a:pt x="3522127" y="711126"/>
                  <a:pt x="3535878" y="678512"/>
                  <a:pt x="3522453" y="656607"/>
                </a:cubicBezTo>
                <a:cubicBezTo>
                  <a:pt x="3509028" y="634702"/>
                  <a:pt x="3473389" y="631600"/>
                  <a:pt x="3442377" y="649638"/>
                </a:cubicBezTo>
                <a:lnTo>
                  <a:pt x="3442415" y="649704"/>
                </a:lnTo>
                <a:cubicBezTo>
                  <a:pt x="3334208" y="712642"/>
                  <a:pt x="3209855" y="701820"/>
                  <a:pt x="3163014" y="625389"/>
                </a:cubicBezTo>
                <a:cubicBezTo>
                  <a:pt x="3116173" y="548958"/>
                  <a:pt x="3164153" y="435161"/>
                  <a:pt x="3270816" y="369705"/>
                </a:cubicBezTo>
                <a:cubicBezTo>
                  <a:pt x="3324148" y="336977"/>
                  <a:pt x="3382297" y="322381"/>
                  <a:pt x="3433408" y="325251"/>
                </a:cubicBez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BD7C90EF-3F6A-411F-833E-C793A352ADE4}"/>
              </a:ext>
            </a:extLst>
          </p:cNvPr>
          <p:cNvSpPr/>
          <p:nvPr/>
        </p:nvSpPr>
        <p:spPr>
          <a:xfrm>
            <a:off x="0" y="905608"/>
            <a:ext cx="12192000" cy="5275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92">
            <a:extLst>
              <a:ext uri="{FF2B5EF4-FFF2-40B4-BE49-F238E27FC236}">
                <a16:creationId xmlns:a16="http://schemas.microsoft.com/office/drawing/2014/main" id="{ABE8C179-22CD-48CB-BEB4-1F8F7030955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67570" y="4541183"/>
            <a:ext cx="560666" cy="560666"/>
          </a:xfrm>
          <a:prstGeom prst="rect">
            <a:avLst/>
          </a:prstGeom>
          <a:noFill/>
          <a:ln w="381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AutoShape 92">
            <a:extLst>
              <a:ext uri="{FF2B5EF4-FFF2-40B4-BE49-F238E27FC236}">
                <a16:creationId xmlns:a16="http://schemas.microsoft.com/office/drawing/2014/main" id="{8A78F4D9-E6E3-4D57-B95B-F62A1409839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71038" y="4541121"/>
            <a:ext cx="560666" cy="560728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12573DCE-3C96-436C-94DB-B8528BCBB046}"/>
              </a:ext>
            </a:extLst>
          </p:cNvPr>
          <p:cNvSpPr/>
          <p:nvPr/>
        </p:nvSpPr>
        <p:spPr>
          <a:xfrm>
            <a:off x="3132244" y="4604629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A3CD13BB-CC6C-4218-B3EC-8238D8BE7E5A}"/>
              </a:ext>
            </a:extLst>
          </p:cNvPr>
          <p:cNvSpPr>
            <a:spLocks/>
          </p:cNvSpPr>
          <p:nvPr/>
        </p:nvSpPr>
        <p:spPr>
          <a:xfrm>
            <a:off x="1383641" y="4657597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6B9E3-86EF-4F90-9242-3C2601C0111E}"/>
              </a:ext>
            </a:extLst>
          </p:cNvPr>
          <p:cNvSpPr txBox="1"/>
          <p:nvPr/>
        </p:nvSpPr>
        <p:spPr>
          <a:xfrm>
            <a:off x="916910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26E4BD-FEAB-4134-82CD-E469F1348E64}"/>
              </a:ext>
            </a:extLst>
          </p:cNvPr>
          <p:cNvSpPr txBox="1"/>
          <p:nvPr/>
        </p:nvSpPr>
        <p:spPr>
          <a:xfrm>
            <a:off x="2622253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AutoShape 92">
            <a:extLst>
              <a:ext uri="{FF2B5EF4-FFF2-40B4-BE49-F238E27FC236}">
                <a16:creationId xmlns:a16="http://schemas.microsoft.com/office/drawing/2014/main" id="{8266FBE3-23A3-4620-B6B8-AEE3D20A73D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674506" y="4541183"/>
            <a:ext cx="560666" cy="560666"/>
          </a:xfrm>
          <a:prstGeom prst="rect">
            <a:avLst/>
          </a:prstGeom>
          <a:noFill/>
          <a:ln w="381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AutoShape 92">
            <a:extLst>
              <a:ext uri="{FF2B5EF4-FFF2-40B4-BE49-F238E27FC236}">
                <a16:creationId xmlns:a16="http://schemas.microsoft.com/office/drawing/2014/main" id="{7E76F632-750B-4BBF-AD3F-FBE1924E408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77973" y="4541121"/>
            <a:ext cx="560666" cy="560728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6830B6-EA55-40DB-AA13-16F8CFF75195}"/>
              </a:ext>
            </a:extLst>
          </p:cNvPr>
          <p:cNvSpPr txBox="1"/>
          <p:nvPr/>
        </p:nvSpPr>
        <p:spPr>
          <a:xfrm>
            <a:off x="4327596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98DD95-3C5E-40DB-8433-78DB3E87ADF5}"/>
              </a:ext>
            </a:extLst>
          </p:cNvPr>
          <p:cNvSpPr txBox="1"/>
          <p:nvPr/>
        </p:nvSpPr>
        <p:spPr>
          <a:xfrm>
            <a:off x="6032940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rapezoid 10">
            <a:extLst>
              <a:ext uri="{FF2B5EF4-FFF2-40B4-BE49-F238E27FC236}">
                <a16:creationId xmlns:a16="http://schemas.microsoft.com/office/drawing/2014/main" id="{ED5C0517-1242-47A7-8EDD-9D7C126A2CF4}"/>
              </a:ext>
            </a:extLst>
          </p:cNvPr>
          <p:cNvSpPr/>
          <p:nvPr/>
        </p:nvSpPr>
        <p:spPr>
          <a:xfrm>
            <a:off x="6477119" y="4642263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EA126524-0B8C-49FE-B55F-F3CB7F83B0E0}"/>
              </a:ext>
            </a:extLst>
          </p:cNvPr>
          <p:cNvSpPr>
            <a:spLocks noChangeAspect="1"/>
          </p:cNvSpPr>
          <p:nvPr/>
        </p:nvSpPr>
        <p:spPr>
          <a:xfrm>
            <a:off x="4819471" y="4639987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6F3415-65C9-4AB9-B845-A0B3A822A3E4}"/>
              </a:ext>
            </a:extLst>
          </p:cNvPr>
          <p:cNvSpPr txBox="1"/>
          <p:nvPr/>
        </p:nvSpPr>
        <p:spPr>
          <a:xfrm>
            <a:off x="924448" y="3387173"/>
            <a:ext cx="6359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D128E4-6DAF-4254-8EF7-39697B9FAC52}"/>
              </a:ext>
            </a:extLst>
          </p:cNvPr>
          <p:cNvSpPr txBox="1"/>
          <p:nvPr/>
        </p:nvSpPr>
        <p:spPr>
          <a:xfrm>
            <a:off x="924448" y="2735636"/>
            <a:ext cx="6359224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2BCF23-0233-42F1-8D1A-31984A4BDAEC}"/>
              </a:ext>
            </a:extLst>
          </p:cNvPr>
          <p:cNvSpPr txBox="1"/>
          <p:nvPr/>
        </p:nvSpPr>
        <p:spPr>
          <a:xfrm>
            <a:off x="916910" y="1120490"/>
            <a:ext cx="410152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643A92-B2C7-4A07-B3EC-4F00BF02043E}"/>
              </a:ext>
            </a:extLst>
          </p:cNvPr>
          <p:cNvSpPr txBox="1"/>
          <p:nvPr/>
        </p:nvSpPr>
        <p:spPr>
          <a:xfrm>
            <a:off x="916910" y="1767652"/>
            <a:ext cx="410152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182FD7AB-B244-4D07-8465-26BF115F2A3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AA2FEBA-47B2-4467-9710-ABAA764462DA}"/>
              </a:ext>
            </a:extLst>
          </p:cNvPr>
          <p:cNvSpPr/>
          <p:nvPr/>
        </p:nvSpPr>
        <p:spPr>
          <a:xfrm rot="18900000">
            <a:off x="4523118" y="2331631"/>
            <a:ext cx="3145764" cy="3145764"/>
          </a:xfrm>
          <a:prstGeom prst="roundRect">
            <a:avLst>
              <a:gd name="adj" fmla="val 724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DDA2370F-EE8A-4605-83A6-124A22D45AB5}"/>
              </a:ext>
            </a:extLst>
          </p:cNvPr>
          <p:cNvGrpSpPr/>
          <p:nvPr/>
        </p:nvGrpSpPr>
        <p:grpSpPr>
          <a:xfrm>
            <a:off x="4523118" y="2331631"/>
            <a:ext cx="3145764" cy="3145764"/>
            <a:chOff x="3059832" y="2492896"/>
            <a:chExt cx="2886936" cy="2886936"/>
          </a:xfrm>
        </p:grpSpPr>
        <p:sp>
          <p:nvSpPr>
            <p:cNvPr id="5" name="Rounded Rectangle 30">
              <a:extLst>
                <a:ext uri="{FF2B5EF4-FFF2-40B4-BE49-F238E27FC236}">
                  <a16:creationId xmlns:a16="http://schemas.microsoft.com/office/drawing/2014/main" id="{9D04F01E-4599-4D41-8201-4B31F729E8E8}"/>
                </a:ext>
              </a:extLst>
            </p:cNvPr>
            <p:cNvSpPr/>
            <p:nvPr/>
          </p:nvSpPr>
          <p:spPr>
            <a:xfrm>
              <a:off x="4572000" y="2492896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31">
              <a:extLst>
                <a:ext uri="{FF2B5EF4-FFF2-40B4-BE49-F238E27FC236}">
                  <a16:creationId xmlns:a16="http://schemas.microsoft.com/office/drawing/2014/main" id="{015858D9-15C9-42D7-A954-DE9E2CFD668A}"/>
                </a:ext>
              </a:extLst>
            </p:cNvPr>
            <p:cNvSpPr/>
            <p:nvPr/>
          </p:nvSpPr>
          <p:spPr>
            <a:xfrm>
              <a:off x="4572000" y="4005064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32">
              <a:extLst>
                <a:ext uri="{FF2B5EF4-FFF2-40B4-BE49-F238E27FC236}">
                  <a16:creationId xmlns:a16="http://schemas.microsoft.com/office/drawing/2014/main" id="{55D178FD-A2E7-4DEC-804F-098615C144F1}"/>
                </a:ext>
              </a:extLst>
            </p:cNvPr>
            <p:cNvSpPr/>
            <p:nvPr/>
          </p:nvSpPr>
          <p:spPr>
            <a:xfrm>
              <a:off x="3059832" y="2492896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ed Rectangle 33">
              <a:extLst>
                <a:ext uri="{FF2B5EF4-FFF2-40B4-BE49-F238E27FC236}">
                  <a16:creationId xmlns:a16="http://schemas.microsoft.com/office/drawing/2014/main" id="{2B01795A-AF84-4683-883D-FF33A024F099}"/>
                </a:ext>
              </a:extLst>
            </p:cNvPr>
            <p:cNvSpPr/>
            <p:nvPr/>
          </p:nvSpPr>
          <p:spPr>
            <a:xfrm>
              <a:off x="3059832" y="4005064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C3A8A20-8333-4E39-A9A9-417997E9FEC3}"/>
              </a:ext>
            </a:extLst>
          </p:cNvPr>
          <p:cNvSpPr txBox="1"/>
          <p:nvPr/>
        </p:nvSpPr>
        <p:spPr>
          <a:xfrm>
            <a:off x="4523119" y="2665147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8AF4DF-C6F0-49C2-B632-512474315DDB}"/>
              </a:ext>
            </a:extLst>
          </p:cNvPr>
          <p:cNvSpPr txBox="1"/>
          <p:nvPr/>
        </p:nvSpPr>
        <p:spPr>
          <a:xfrm>
            <a:off x="6163481" y="2665147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A43317-9B95-4C13-BAF6-4671986A4223}"/>
              </a:ext>
            </a:extLst>
          </p:cNvPr>
          <p:cNvSpPr txBox="1"/>
          <p:nvPr/>
        </p:nvSpPr>
        <p:spPr>
          <a:xfrm>
            <a:off x="4530328" y="4319019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FB1243-4F3E-4B75-AFEE-53C664598AB9}"/>
              </a:ext>
            </a:extLst>
          </p:cNvPr>
          <p:cNvSpPr txBox="1"/>
          <p:nvPr/>
        </p:nvSpPr>
        <p:spPr>
          <a:xfrm>
            <a:off x="6170690" y="4319019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40">
            <a:extLst>
              <a:ext uri="{FF2B5EF4-FFF2-40B4-BE49-F238E27FC236}">
                <a16:creationId xmlns:a16="http://schemas.microsoft.com/office/drawing/2014/main" id="{0B8814B6-7685-4CEA-A1DC-85C386A9F47E}"/>
              </a:ext>
            </a:extLst>
          </p:cNvPr>
          <p:cNvGrpSpPr/>
          <p:nvPr/>
        </p:nvGrpSpPr>
        <p:grpSpPr>
          <a:xfrm>
            <a:off x="8297284" y="2164423"/>
            <a:ext cx="2980057" cy="1315889"/>
            <a:chOff x="539552" y="2708920"/>
            <a:chExt cx="1872208" cy="1315889"/>
          </a:xfrm>
        </p:grpSpPr>
        <p:sp>
          <p:nvSpPr>
            <p:cNvPr id="14" name="Rounded Rectangle 41">
              <a:extLst>
                <a:ext uri="{FF2B5EF4-FFF2-40B4-BE49-F238E27FC236}">
                  <a16:creationId xmlns:a16="http://schemas.microsoft.com/office/drawing/2014/main" id="{C4185467-4FE1-49C6-A2B2-8211DB6F90E5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68B237-F534-4D35-84C7-8509F250D49E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A1AA3F-84AA-4E5E-B4FF-868364516633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44">
            <a:extLst>
              <a:ext uri="{FF2B5EF4-FFF2-40B4-BE49-F238E27FC236}">
                <a16:creationId xmlns:a16="http://schemas.microsoft.com/office/drawing/2014/main" id="{25BA2E29-9F04-4B88-AC3E-DEA3132B7861}"/>
              </a:ext>
            </a:extLst>
          </p:cNvPr>
          <p:cNvGrpSpPr/>
          <p:nvPr/>
        </p:nvGrpSpPr>
        <p:grpSpPr>
          <a:xfrm>
            <a:off x="8297284" y="4229803"/>
            <a:ext cx="2980057" cy="1315889"/>
            <a:chOff x="539552" y="2708920"/>
            <a:chExt cx="1872208" cy="1315889"/>
          </a:xfrm>
        </p:grpSpPr>
        <p:sp>
          <p:nvSpPr>
            <p:cNvPr id="18" name="Rounded Rectangle 45">
              <a:extLst>
                <a:ext uri="{FF2B5EF4-FFF2-40B4-BE49-F238E27FC236}">
                  <a16:creationId xmlns:a16="http://schemas.microsoft.com/office/drawing/2014/main" id="{369FF23D-281F-42BB-9366-DB98D1BB90F2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F437BB6-84A3-4475-98DF-B323CD975C33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792E12-EE23-4916-903A-7EAC1D829486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3564AEF8-A591-4265-A96A-EAB849807BD1}"/>
              </a:ext>
            </a:extLst>
          </p:cNvPr>
          <p:cNvGrpSpPr/>
          <p:nvPr/>
        </p:nvGrpSpPr>
        <p:grpSpPr>
          <a:xfrm>
            <a:off x="891551" y="2161316"/>
            <a:ext cx="2980057" cy="1315889"/>
            <a:chOff x="539552" y="2708920"/>
            <a:chExt cx="1872208" cy="1315889"/>
          </a:xfrm>
        </p:grpSpPr>
        <p:sp>
          <p:nvSpPr>
            <p:cNvPr id="22" name="Rounded Rectangle 51">
              <a:extLst>
                <a:ext uri="{FF2B5EF4-FFF2-40B4-BE49-F238E27FC236}">
                  <a16:creationId xmlns:a16="http://schemas.microsoft.com/office/drawing/2014/main" id="{AE260C55-04B9-49B7-9E1F-ED2622A08AB0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4A04AF-7494-4287-A8DE-C204158B9653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987762-154D-4E10-BB4C-42565A8E8CCF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55">
            <a:extLst>
              <a:ext uri="{FF2B5EF4-FFF2-40B4-BE49-F238E27FC236}">
                <a16:creationId xmlns:a16="http://schemas.microsoft.com/office/drawing/2014/main" id="{173312A5-8E6B-4D8B-80E2-E5DE29D6F10C}"/>
              </a:ext>
            </a:extLst>
          </p:cNvPr>
          <p:cNvGrpSpPr/>
          <p:nvPr/>
        </p:nvGrpSpPr>
        <p:grpSpPr>
          <a:xfrm>
            <a:off x="891551" y="4226696"/>
            <a:ext cx="2980057" cy="1315889"/>
            <a:chOff x="539552" y="2708920"/>
            <a:chExt cx="1872208" cy="1315889"/>
          </a:xfrm>
        </p:grpSpPr>
        <p:sp>
          <p:nvSpPr>
            <p:cNvPr id="26" name="Rounded Rectangle 56">
              <a:extLst>
                <a:ext uri="{FF2B5EF4-FFF2-40B4-BE49-F238E27FC236}">
                  <a16:creationId xmlns:a16="http://schemas.microsoft.com/office/drawing/2014/main" id="{72DBB3FB-FABF-4B22-9BD4-2DB386A3475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75246D-C172-4030-B128-A48B067E15F9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8762E0-FB6E-4BE9-95FD-9E9D8153F985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>
            <a:extLst>
              <a:ext uri="{FF2B5EF4-FFF2-40B4-BE49-F238E27FC236}">
                <a16:creationId xmlns:a16="http://schemas.microsoft.com/office/drawing/2014/main" id="{2E79BF20-0431-45A8-BB17-B9DE3050A780}"/>
              </a:ext>
            </a:extLst>
          </p:cNvPr>
          <p:cNvGrpSpPr/>
          <p:nvPr/>
        </p:nvGrpSpPr>
        <p:grpSpPr>
          <a:xfrm>
            <a:off x="1040093" y="1607410"/>
            <a:ext cx="3485262" cy="4761797"/>
            <a:chOff x="1040093" y="1607410"/>
            <a:chExt cx="3485262" cy="4761797"/>
          </a:xfrm>
        </p:grpSpPr>
        <p:sp>
          <p:nvSpPr>
            <p:cNvPr id="3" name="Freeform: Shape 1">
              <a:extLst>
                <a:ext uri="{FF2B5EF4-FFF2-40B4-BE49-F238E27FC236}">
                  <a16:creationId xmlns:a16="http://schemas.microsoft.com/office/drawing/2014/main" id="{031467BB-5C62-4741-AB37-8DFFBB58573C}"/>
                </a:ext>
              </a:extLst>
            </p:cNvPr>
            <p:cNvSpPr/>
            <p:nvPr/>
          </p:nvSpPr>
          <p:spPr>
            <a:xfrm>
              <a:off x="1040093" y="1607410"/>
              <a:ext cx="3485262" cy="4761797"/>
            </a:xfrm>
            <a:custGeom>
              <a:avLst/>
              <a:gdLst>
                <a:gd name="connsiteX0" fmla="*/ 1500675 w 3485262"/>
                <a:gd name="connsiteY0" fmla="*/ 0 h 4761797"/>
                <a:gd name="connsiteX1" fmla="*/ 3374396 w 3485262"/>
                <a:gd name="connsiteY1" fmla="*/ 0 h 4761797"/>
                <a:gd name="connsiteX2" fmla="*/ 3485262 w 3485262"/>
                <a:gd name="connsiteY2" fmla="*/ 110866 h 4761797"/>
                <a:gd name="connsiteX3" fmla="*/ 3485262 w 3485262"/>
                <a:gd name="connsiteY3" fmla="*/ 4650931 h 4761797"/>
                <a:gd name="connsiteX4" fmla="*/ 3374396 w 3485262"/>
                <a:gd name="connsiteY4" fmla="*/ 4761797 h 4761797"/>
                <a:gd name="connsiteX5" fmla="*/ 110866 w 3485262"/>
                <a:gd name="connsiteY5" fmla="*/ 4761797 h 4761797"/>
                <a:gd name="connsiteX6" fmla="*/ 0 w 3485262"/>
                <a:gd name="connsiteY6" fmla="*/ 4650931 h 4761797"/>
                <a:gd name="connsiteX7" fmla="*/ 0 w 3485262"/>
                <a:gd name="connsiteY7" fmla="*/ 1277936 h 476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5262" h="4761797">
                  <a:moveTo>
                    <a:pt x="1500675" y="0"/>
                  </a:moveTo>
                  <a:lnTo>
                    <a:pt x="3374396" y="0"/>
                  </a:lnTo>
                  <a:cubicBezTo>
                    <a:pt x="3435626" y="0"/>
                    <a:pt x="3485262" y="49636"/>
                    <a:pt x="3485262" y="110866"/>
                  </a:cubicBezTo>
                  <a:lnTo>
                    <a:pt x="3485262" y="4650931"/>
                  </a:lnTo>
                  <a:cubicBezTo>
                    <a:pt x="3485262" y="4712161"/>
                    <a:pt x="3435626" y="4761797"/>
                    <a:pt x="3374396" y="4761797"/>
                  </a:cubicBezTo>
                  <a:lnTo>
                    <a:pt x="110866" y="4761797"/>
                  </a:lnTo>
                  <a:cubicBezTo>
                    <a:pt x="49636" y="4761797"/>
                    <a:pt x="0" y="4712161"/>
                    <a:pt x="0" y="4650931"/>
                  </a:cubicBezTo>
                  <a:lnTo>
                    <a:pt x="0" y="1277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8">
              <a:extLst>
                <a:ext uri="{FF2B5EF4-FFF2-40B4-BE49-F238E27FC236}">
                  <a16:creationId xmlns:a16="http://schemas.microsoft.com/office/drawing/2014/main" id="{22FB1868-DA74-4624-A9C5-DB2A08C3A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3753" y="1643739"/>
              <a:ext cx="1454562" cy="1277937"/>
            </a:xfrm>
            <a:prstGeom prst="rect">
              <a:avLst/>
            </a:prstGeom>
          </p:spPr>
        </p:pic>
        <p:sp>
          <p:nvSpPr>
            <p:cNvPr id="11" name="Rectangle: Rounded Corners 9">
              <a:extLst>
                <a:ext uri="{FF2B5EF4-FFF2-40B4-BE49-F238E27FC236}">
                  <a16:creationId xmlns:a16="http://schemas.microsoft.com/office/drawing/2014/main" id="{07AB2EFE-47D3-4C81-A7D5-2EA828FE66F1}"/>
                </a:ext>
              </a:extLst>
            </p:cNvPr>
            <p:cNvSpPr/>
            <p:nvPr/>
          </p:nvSpPr>
          <p:spPr>
            <a:xfrm>
              <a:off x="2771346" y="2058895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0">
              <a:extLst>
                <a:ext uri="{FF2B5EF4-FFF2-40B4-BE49-F238E27FC236}">
                  <a16:creationId xmlns:a16="http://schemas.microsoft.com/office/drawing/2014/main" id="{DE5DB2F0-A113-4F2D-B13A-CB021642F6BD}"/>
                </a:ext>
              </a:extLst>
            </p:cNvPr>
            <p:cNvSpPr/>
            <p:nvPr/>
          </p:nvSpPr>
          <p:spPr>
            <a:xfrm>
              <a:off x="2771346" y="2319075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1">
              <a:extLst>
                <a:ext uri="{FF2B5EF4-FFF2-40B4-BE49-F238E27FC236}">
                  <a16:creationId xmlns:a16="http://schemas.microsoft.com/office/drawing/2014/main" id="{A9466EDA-8595-4F75-BBC7-98282CBEA1FF}"/>
                </a:ext>
              </a:extLst>
            </p:cNvPr>
            <p:cNvSpPr/>
            <p:nvPr/>
          </p:nvSpPr>
          <p:spPr>
            <a:xfrm>
              <a:off x="2771346" y="2579255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BC3149-8B0C-4CEE-B5A6-0DD5DFC4F574}"/>
                </a:ext>
              </a:extLst>
            </p:cNvPr>
            <p:cNvSpPr txBox="1"/>
            <p:nvPr/>
          </p:nvSpPr>
          <p:spPr>
            <a:xfrm flipH="1">
              <a:off x="1103230" y="2939411"/>
              <a:ext cx="3358987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CONTRACT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5" name="Group 13">
              <a:extLst>
                <a:ext uri="{FF2B5EF4-FFF2-40B4-BE49-F238E27FC236}">
                  <a16:creationId xmlns:a16="http://schemas.microsoft.com/office/drawing/2014/main" id="{6AD349A2-53E7-4626-B40D-E48742EB86B8}"/>
                </a:ext>
              </a:extLst>
            </p:cNvPr>
            <p:cNvGrpSpPr/>
            <p:nvPr/>
          </p:nvGrpSpPr>
          <p:grpSpPr>
            <a:xfrm>
              <a:off x="1548284" y="3593109"/>
              <a:ext cx="2468880" cy="517794"/>
              <a:chOff x="1586384" y="3455578"/>
              <a:chExt cx="2468880" cy="517794"/>
            </a:xfrm>
          </p:grpSpPr>
          <p:sp>
            <p:nvSpPr>
              <p:cNvPr id="16" name="Rectangle: Rounded Corners 14">
                <a:extLst>
                  <a:ext uri="{FF2B5EF4-FFF2-40B4-BE49-F238E27FC236}">
                    <a16:creationId xmlns:a16="http://schemas.microsoft.com/office/drawing/2014/main" id="{60191F32-0C82-4B31-BE69-EB5B031532A0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5">
                <a:extLst>
                  <a:ext uri="{FF2B5EF4-FFF2-40B4-BE49-F238E27FC236}">
                    <a16:creationId xmlns:a16="http://schemas.microsoft.com/office/drawing/2014/main" id="{A39F0A9D-9CDE-46E9-A30D-791292B324D6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6">
                <a:extLst>
                  <a:ext uri="{FF2B5EF4-FFF2-40B4-BE49-F238E27FC236}">
                    <a16:creationId xmlns:a16="http://schemas.microsoft.com/office/drawing/2014/main" id="{1475D45C-7770-4237-99FC-8217105E16F5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7">
              <a:extLst>
                <a:ext uri="{FF2B5EF4-FFF2-40B4-BE49-F238E27FC236}">
                  <a16:creationId xmlns:a16="http://schemas.microsoft.com/office/drawing/2014/main" id="{4D40886F-B645-4DC6-A44B-CB9178E4D88E}"/>
                </a:ext>
              </a:extLst>
            </p:cNvPr>
            <p:cNvGrpSpPr/>
            <p:nvPr/>
          </p:nvGrpSpPr>
          <p:grpSpPr>
            <a:xfrm>
              <a:off x="1548284" y="4284437"/>
              <a:ext cx="2468880" cy="517794"/>
              <a:chOff x="1586384" y="3455578"/>
              <a:chExt cx="2468880" cy="517794"/>
            </a:xfrm>
          </p:grpSpPr>
          <p:sp>
            <p:nvSpPr>
              <p:cNvPr id="20" name="Rectangle: Rounded Corners 18">
                <a:extLst>
                  <a:ext uri="{FF2B5EF4-FFF2-40B4-BE49-F238E27FC236}">
                    <a16:creationId xmlns:a16="http://schemas.microsoft.com/office/drawing/2014/main" id="{9A4648FA-D0FC-4504-9707-EF1941B58607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19">
                <a:extLst>
                  <a:ext uri="{FF2B5EF4-FFF2-40B4-BE49-F238E27FC236}">
                    <a16:creationId xmlns:a16="http://schemas.microsoft.com/office/drawing/2014/main" id="{0B204856-AEC2-4048-9B81-02F03D7AF2A3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0">
                <a:extLst>
                  <a:ext uri="{FF2B5EF4-FFF2-40B4-BE49-F238E27FC236}">
                    <a16:creationId xmlns:a16="http://schemas.microsoft.com/office/drawing/2014/main" id="{2D4B85A7-9861-4F7E-946F-E60AE8AF7F6A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1">
              <a:extLst>
                <a:ext uri="{FF2B5EF4-FFF2-40B4-BE49-F238E27FC236}">
                  <a16:creationId xmlns:a16="http://schemas.microsoft.com/office/drawing/2014/main" id="{9B95D557-EBAE-4EBE-89DC-AE5BAEE78448}"/>
                </a:ext>
              </a:extLst>
            </p:cNvPr>
            <p:cNvGrpSpPr/>
            <p:nvPr/>
          </p:nvGrpSpPr>
          <p:grpSpPr>
            <a:xfrm>
              <a:off x="1548284" y="4975765"/>
              <a:ext cx="2468880" cy="517794"/>
              <a:chOff x="1586384" y="3455578"/>
              <a:chExt cx="2468880" cy="517794"/>
            </a:xfrm>
          </p:grpSpPr>
          <p:sp>
            <p:nvSpPr>
              <p:cNvPr id="24" name="Rectangle: Rounded Corners 22">
                <a:extLst>
                  <a:ext uri="{FF2B5EF4-FFF2-40B4-BE49-F238E27FC236}">
                    <a16:creationId xmlns:a16="http://schemas.microsoft.com/office/drawing/2014/main" id="{93C182D6-F681-47B9-9009-958BCA481197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3">
                <a:extLst>
                  <a:ext uri="{FF2B5EF4-FFF2-40B4-BE49-F238E27FC236}">
                    <a16:creationId xmlns:a16="http://schemas.microsoft.com/office/drawing/2014/main" id="{070F61F4-D816-4C76-909C-84F56AA6F58F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4">
                <a:extLst>
                  <a:ext uri="{FF2B5EF4-FFF2-40B4-BE49-F238E27FC236}">
                    <a16:creationId xmlns:a16="http://schemas.microsoft.com/office/drawing/2014/main" id="{72A1E8CD-7DD4-4627-B7D3-841235FAE7CB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Freeform: Shape 25">
              <a:extLst>
                <a:ext uri="{FF2B5EF4-FFF2-40B4-BE49-F238E27FC236}">
                  <a16:creationId xmlns:a16="http://schemas.microsoft.com/office/drawing/2014/main" id="{BB96413E-7C13-4917-B676-A10D903DF9EB}"/>
                </a:ext>
              </a:extLst>
            </p:cNvPr>
            <p:cNvSpPr/>
            <p:nvPr/>
          </p:nvSpPr>
          <p:spPr>
            <a:xfrm>
              <a:off x="2479521" y="5668084"/>
              <a:ext cx="1452183" cy="288616"/>
            </a:xfrm>
            <a:custGeom>
              <a:avLst/>
              <a:gdLst/>
              <a:ahLst/>
              <a:cxnLst/>
              <a:rect l="l" t="t" r="r" b="b"/>
              <a:pathLst>
                <a:path w="1452183" h="288616">
                  <a:moveTo>
                    <a:pt x="313084" y="200521"/>
                  </a:moveTo>
                  <a:cubicBezTo>
                    <a:pt x="309105" y="207195"/>
                    <a:pt x="305927" y="213354"/>
                    <a:pt x="303549" y="218999"/>
                  </a:cubicBezTo>
                  <a:cubicBezTo>
                    <a:pt x="301172" y="224644"/>
                    <a:pt x="299672" y="229966"/>
                    <a:pt x="299049" y="234963"/>
                  </a:cubicBezTo>
                  <a:cubicBezTo>
                    <a:pt x="298484" y="239808"/>
                    <a:pt x="298777" y="244444"/>
                    <a:pt x="299927" y="248870"/>
                  </a:cubicBezTo>
                  <a:cubicBezTo>
                    <a:pt x="301077" y="253296"/>
                    <a:pt x="302818" y="257702"/>
                    <a:pt x="305151" y="262090"/>
                  </a:cubicBezTo>
                  <a:cubicBezTo>
                    <a:pt x="314845" y="255588"/>
                    <a:pt x="322535" y="247028"/>
                    <a:pt x="328223" y="236411"/>
                  </a:cubicBezTo>
                  <a:cubicBezTo>
                    <a:pt x="333911" y="225794"/>
                    <a:pt x="336188" y="214643"/>
                    <a:pt x="335053" y="202959"/>
                  </a:cubicBezTo>
                  <a:cubicBezTo>
                    <a:pt x="330324" y="203296"/>
                    <a:pt x="326357" y="203308"/>
                    <a:pt x="323153" y="202997"/>
                  </a:cubicBezTo>
                  <a:cubicBezTo>
                    <a:pt x="319950" y="202686"/>
                    <a:pt x="316593" y="201861"/>
                    <a:pt x="313084" y="200521"/>
                  </a:cubicBezTo>
                  <a:close/>
                  <a:moveTo>
                    <a:pt x="1038810" y="135027"/>
                  </a:moveTo>
                  <a:cubicBezTo>
                    <a:pt x="1035947" y="135363"/>
                    <a:pt x="1031922" y="137052"/>
                    <a:pt x="1026735" y="140094"/>
                  </a:cubicBezTo>
                  <a:cubicBezTo>
                    <a:pt x="1021548" y="143136"/>
                    <a:pt x="1017752" y="145511"/>
                    <a:pt x="1015345" y="147219"/>
                  </a:cubicBezTo>
                  <a:cubicBezTo>
                    <a:pt x="1009759" y="151365"/>
                    <a:pt x="1004705" y="155950"/>
                    <a:pt x="1000185" y="160973"/>
                  </a:cubicBezTo>
                  <a:cubicBezTo>
                    <a:pt x="995665" y="165996"/>
                    <a:pt x="991373" y="171266"/>
                    <a:pt x="987310" y="176784"/>
                  </a:cubicBezTo>
                  <a:cubicBezTo>
                    <a:pt x="996147" y="176124"/>
                    <a:pt x="1004680" y="177139"/>
                    <a:pt x="1012908" y="179829"/>
                  </a:cubicBezTo>
                  <a:lnTo>
                    <a:pt x="1034544" y="154229"/>
                  </a:lnTo>
                  <a:cubicBezTo>
                    <a:pt x="1036328" y="152083"/>
                    <a:pt x="1038016" y="149746"/>
                    <a:pt x="1039610" y="147219"/>
                  </a:cubicBezTo>
                  <a:cubicBezTo>
                    <a:pt x="1041203" y="144691"/>
                    <a:pt x="1042054" y="142050"/>
                    <a:pt x="1042162" y="139294"/>
                  </a:cubicBezTo>
                  <a:cubicBezTo>
                    <a:pt x="1042175" y="138183"/>
                    <a:pt x="1041921" y="137205"/>
                    <a:pt x="1041400" y="136360"/>
                  </a:cubicBezTo>
                  <a:cubicBezTo>
                    <a:pt x="1040880" y="135516"/>
                    <a:pt x="1040016" y="135071"/>
                    <a:pt x="1038810" y="135027"/>
                  </a:cubicBezTo>
                  <a:close/>
                  <a:moveTo>
                    <a:pt x="468441" y="128931"/>
                  </a:moveTo>
                  <a:cubicBezTo>
                    <a:pt x="463069" y="131972"/>
                    <a:pt x="457278" y="135338"/>
                    <a:pt x="451068" y="139027"/>
                  </a:cubicBezTo>
                  <a:cubicBezTo>
                    <a:pt x="444857" y="142717"/>
                    <a:pt x="439371" y="146768"/>
                    <a:pt x="434609" y="151181"/>
                  </a:cubicBezTo>
                  <a:cubicBezTo>
                    <a:pt x="431154" y="154693"/>
                    <a:pt x="428233" y="159023"/>
                    <a:pt x="425846" y="164173"/>
                  </a:cubicBezTo>
                  <a:cubicBezTo>
                    <a:pt x="423458" y="169323"/>
                    <a:pt x="422213" y="174340"/>
                    <a:pt x="422112" y="179223"/>
                  </a:cubicBezTo>
                  <a:cubicBezTo>
                    <a:pt x="422194" y="183573"/>
                    <a:pt x="423477" y="186608"/>
                    <a:pt x="425960" y="188329"/>
                  </a:cubicBezTo>
                  <a:cubicBezTo>
                    <a:pt x="428443" y="190050"/>
                    <a:pt x="431630" y="190875"/>
                    <a:pt x="435523" y="190805"/>
                  </a:cubicBezTo>
                  <a:cubicBezTo>
                    <a:pt x="440463" y="190697"/>
                    <a:pt x="444756" y="189465"/>
                    <a:pt x="448401" y="187109"/>
                  </a:cubicBezTo>
                  <a:cubicBezTo>
                    <a:pt x="452046" y="184754"/>
                    <a:pt x="455576" y="181922"/>
                    <a:pt x="458992" y="178613"/>
                  </a:cubicBezTo>
                  <a:cubicBezTo>
                    <a:pt x="457907" y="176219"/>
                    <a:pt x="457030" y="173921"/>
                    <a:pt x="456364" y="171717"/>
                  </a:cubicBezTo>
                  <a:cubicBezTo>
                    <a:pt x="455697" y="169514"/>
                    <a:pt x="455354" y="167139"/>
                    <a:pt x="455335" y="164592"/>
                  </a:cubicBezTo>
                  <a:cubicBezTo>
                    <a:pt x="455519" y="159174"/>
                    <a:pt x="456742" y="153789"/>
                    <a:pt x="459004" y="148438"/>
                  </a:cubicBezTo>
                  <a:cubicBezTo>
                    <a:pt x="461265" y="143087"/>
                    <a:pt x="463459" y="138583"/>
                    <a:pt x="465585" y="134925"/>
                  </a:cubicBezTo>
                  <a:cubicBezTo>
                    <a:pt x="467711" y="131268"/>
                    <a:pt x="468663" y="129269"/>
                    <a:pt x="468441" y="128931"/>
                  </a:cubicBezTo>
                  <a:close/>
                  <a:moveTo>
                    <a:pt x="887924" y="126896"/>
                  </a:moveTo>
                  <a:cubicBezTo>
                    <a:pt x="864083" y="134338"/>
                    <a:pt x="846304" y="141371"/>
                    <a:pt x="834586" y="147997"/>
                  </a:cubicBezTo>
                  <a:cubicBezTo>
                    <a:pt x="822867" y="154623"/>
                    <a:pt x="815179" y="160842"/>
                    <a:pt x="811521" y="166652"/>
                  </a:cubicBezTo>
                  <a:cubicBezTo>
                    <a:pt x="807862" y="172462"/>
                    <a:pt x="806202" y="177865"/>
                    <a:pt x="806541" y="182860"/>
                  </a:cubicBezTo>
                  <a:cubicBezTo>
                    <a:pt x="806642" y="183841"/>
                    <a:pt x="807125" y="185166"/>
                    <a:pt x="807990" y="186834"/>
                  </a:cubicBezTo>
                  <a:cubicBezTo>
                    <a:pt x="808854" y="188502"/>
                    <a:pt x="810404" y="189216"/>
                    <a:pt x="812641" y="188976"/>
                  </a:cubicBezTo>
                  <a:cubicBezTo>
                    <a:pt x="814381" y="188965"/>
                    <a:pt x="817374" y="188002"/>
                    <a:pt x="821620" y="186088"/>
                  </a:cubicBezTo>
                  <a:cubicBezTo>
                    <a:pt x="825866" y="184174"/>
                    <a:pt x="833125" y="178930"/>
                    <a:pt x="843397" y="170356"/>
                  </a:cubicBezTo>
                  <a:cubicBezTo>
                    <a:pt x="853669" y="161782"/>
                    <a:pt x="868714" y="147499"/>
                    <a:pt x="888533" y="127508"/>
                  </a:cubicBezTo>
                  <a:close/>
                  <a:moveTo>
                    <a:pt x="1293856" y="106071"/>
                  </a:moveTo>
                  <a:cubicBezTo>
                    <a:pt x="1296680" y="106007"/>
                    <a:pt x="1299562" y="106591"/>
                    <a:pt x="1302501" y="107823"/>
                  </a:cubicBezTo>
                  <a:cubicBezTo>
                    <a:pt x="1305440" y="109055"/>
                    <a:pt x="1307027" y="111316"/>
                    <a:pt x="1307261" y="114605"/>
                  </a:cubicBezTo>
                  <a:cubicBezTo>
                    <a:pt x="1306968" y="119871"/>
                    <a:pt x="1304203" y="125900"/>
                    <a:pt x="1298967" y="132690"/>
                  </a:cubicBezTo>
                  <a:cubicBezTo>
                    <a:pt x="1293731" y="139480"/>
                    <a:pt x="1287785" y="145915"/>
                    <a:pt x="1281127" y="151994"/>
                  </a:cubicBezTo>
                  <a:cubicBezTo>
                    <a:pt x="1274469" y="158073"/>
                    <a:pt x="1268860" y="162679"/>
                    <a:pt x="1264302" y="165812"/>
                  </a:cubicBezTo>
                  <a:cubicBezTo>
                    <a:pt x="1263032" y="172079"/>
                    <a:pt x="1263667" y="176842"/>
                    <a:pt x="1266206" y="180099"/>
                  </a:cubicBezTo>
                  <a:cubicBezTo>
                    <a:pt x="1268745" y="183357"/>
                    <a:pt x="1273493" y="184995"/>
                    <a:pt x="1280450" y="185014"/>
                  </a:cubicBezTo>
                  <a:cubicBezTo>
                    <a:pt x="1288593" y="184525"/>
                    <a:pt x="1296451" y="181464"/>
                    <a:pt x="1304024" y="175832"/>
                  </a:cubicBezTo>
                  <a:cubicBezTo>
                    <a:pt x="1311597" y="170199"/>
                    <a:pt x="1318465" y="164929"/>
                    <a:pt x="1324628" y="160020"/>
                  </a:cubicBezTo>
                  <a:lnTo>
                    <a:pt x="1327370" y="171603"/>
                  </a:lnTo>
                  <a:cubicBezTo>
                    <a:pt x="1322697" y="177424"/>
                    <a:pt x="1316878" y="183723"/>
                    <a:pt x="1309913" y="190500"/>
                  </a:cubicBezTo>
                  <a:cubicBezTo>
                    <a:pt x="1302949" y="197277"/>
                    <a:pt x="1295460" y="203122"/>
                    <a:pt x="1287446" y="208037"/>
                  </a:cubicBezTo>
                  <a:cubicBezTo>
                    <a:pt x="1279432" y="212951"/>
                    <a:pt x="1271514" y="215526"/>
                    <a:pt x="1263692" y="215761"/>
                  </a:cubicBezTo>
                  <a:cubicBezTo>
                    <a:pt x="1257710" y="215601"/>
                    <a:pt x="1252782" y="213620"/>
                    <a:pt x="1248910" y="209819"/>
                  </a:cubicBezTo>
                  <a:cubicBezTo>
                    <a:pt x="1245037" y="206017"/>
                    <a:pt x="1242164" y="201352"/>
                    <a:pt x="1240288" y="195825"/>
                  </a:cubicBezTo>
                  <a:cubicBezTo>
                    <a:pt x="1238413" y="190297"/>
                    <a:pt x="1237481" y="184865"/>
                    <a:pt x="1237490" y="179528"/>
                  </a:cubicBezTo>
                  <a:cubicBezTo>
                    <a:pt x="1237847" y="166914"/>
                    <a:pt x="1241364" y="155057"/>
                    <a:pt x="1248041" y="143956"/>
                  </a:cubicBezTo>
                  <a:cubicBezTo>
                    <a:pt x="1254717" y="132856"/>
                    <a:pt x="1262410" y="123821"/>
                    <a:pt x="1271117" y="116852"/>
                  </a:cubicBezTo>
                  <a:cubicBezTo>
                    <a:pt x="1279825" y="109883"/>
                    <a:pt x="1287404" y="106289"/>
                    <a:pt x="1293856" y="106071"/>
                  </a:cubicBezTo>
                  <a:close/>
                  <a:moveTo>
                    <a:pt x="484291" y="95708"/>
                  </a:moveTo>
                  <a:cubicBezTo>
                    <a:pt x="487923" y="95517"/>
                    <a:pt x="491555" y="96279"/>
                    <a:pt x="495188" y="97994"/>
                  </a:cubicBezTo>
                  <a:cubicBezTo>
                    <a:pt x="498820" y="99708"/>
                    <a:pt x="500776" y="102604"/>
                    <a:pt x="501055" y="106680"/>
                  </a:cubicBezTo>
                  <a:cubicBezTo>
                    <a:pt x="500972" y="108909"/>
                    <a:pt x="500223" y="110624"/>
                    <a:pt x="498807" y="111824"/>
                  </a:cubicBezTo>
                  <a:cubicBezTo>
                    <a:pt x="497391" y="113024"/>
                    <a:pt x="495803" y="114053"/>
                    <a:pt x="494045" y="114910"/>
                  </a:cubicBezTo>
                  <a:cubicBezTo>
                    <a:pt x="498502" y="116155"/>
                    <a:pt x="501474" y="118314"/>
                    <a:pt x="502960" y="121387"/>
                  </a:cubicBezTo>
                  <a:cubicBezTo>
                    <a:pt x="504446" y="124460"/>
                    <a:pt x="505132" y="128296"/>
                    <a:pt x="505017" y="132893"/>
                  </a:cubicBezTo>
                  <a:cubicBezTo>
                    <a:pt x="504884" y="139516"/>
                    <a:pt x="503627" y="145701"/>
                    <a:pt x="501245" y="151448"/>
                  </a:cubicBezTo>
                  <a:cubicBezTo>
                    <a:pt x="498864" y="157195"/>
                    <a:pt x="496159" y="162999"/>
                    <a:pt x="493130" y="168860"/>
                  </a:cubicBezTo>
                  <a:cubicBezTo>
                    <a:pt x="499715" y="169691"/>
                    <a:pt x="505443" y="168180"/>
                    <a:pt x="510313" y="164326"/>
                  </a:cubicBezTo>
                  <a:cubicBezTo>
                    <a:pt x="515184" y="160471"/>
                    <a:pt x="519921" y="156598"/>
                    <a:pt x="524525" y="152705"/>
                  </a:cubicBezTo>
                  <a:lnTo>
                    <a:pt x="527573" y="165507"/>
                  </a:lnTo>
                  <a:cubicBezTo>
                    <a:pt x="520905" y="174136"/>
                    <a:pt x="513742" y="180423"/>
                    <a:pt x="506084" y="184366"/>
                  </a:cubicBezTo>
                  <a:cubicBezTo>
                    <a:pt x="498426" y="188310"/>
                    <a:pt x="489130" y="190253"/>
                    <a:pt x="478195" y="190196"/>
                  </a:cubicBezTo>
                  <a:cubicBezTo>
                    <a:pt x="471839" y="196871"/>
                    <a:pt x="464816" y="202310"/>
                    <a:pt x="457126" y="206513"/>
                  </a:cubicBezTo>
                  <a:cubicBezTo>
                    <a:pt x="449436" y="210716"/>
                    <a:pt x="440812" y="212884"/>
                    <a:pt x="431256" y="213017"/>
                  </a:cubicBezTo>
                  <a:cubicBezTo>
                    <a:pt x="423083" y="212936"/>
                    <a:pt x="415979" y="209143"/>
                    <a:pt x="409942" y="201641"/>
                  </a:cubicBezTo>
                  <a:cubicBezTo>
                    <a:pt x="403906" y="194138"/>
                    <a:pt x="400457" y="183414"/>
                    <a:pt x="399595" y="169469"/>
                  </a:cubicBezTo>
                  <a:cubicBezTo>
                    <a:pt x="399416" y="158153"/>
                    <a:pt x="401826" y="148400"/>
                    <a:pt x="406822" y="140208"/>
                  </a:cubicBezTo>
                  <a:cubicBezTo>
                    <a:pt x="411819" y="132017"/>
                    <a:pt x="418642" y="124702"/>
                    <a:pt x="427293" y="118263"/>
                  </a:cubicBezTo>
                  <a:cubicBezTo>
                    <a:pt x="435707" y="111513"/>
                    <a:pt x="444940" y="106191"/>
                    <a:pt x="454992" y="102299"/>
                  </a:cubicBezTo>
                  <a:cubicBezTo>
                    <a:pt x="465044" y="98406"/>
                    <a:pt x="474810" y="96209"/>
                    <a:pt x="484291" y="95708"/>
                  </a:cubicBezTo>
                  <a:close/>
                  <a:moveTo>
                    <a:pt x="1424751" y="93879"/>
                  </a:moveTo>
                  <a:cubicBezTo>
                    <a:pt x="1429457" y="93891"/>
                    <a:pt x="1432924" y="95085"/>
                    <a:pt x="1435153" y="97460"/>
                  </a:cubicBezTo>
                  <a:cubicBezTo>
                    <a:pt x="1437382" y="99835"/>
                    <a:pt x="1438486" y="103315"/>
                    <a:pt x="1438467" y="107900"/>
                  </a:cubicBezTo>
                  <a:cubicBezTo>
                    <a:pt x="1438221" y="113674"/>
                    <a:pt x="1436038" y="119634"/>
                    <a:pt x="1431920" y="125781"/>
                  </a:cubicBezTo>
                  <a:cubicBezTo>
                    <a:pt x="1427801" y="131928"/>
                    <a:pt x="1423225" y="137143"/>
                    <a:pt x="1418192" y="141428"/>
                  </a:cubicBezTo>
                  <a:cubicBezTo>
                    <a:pt x="1413160" y="145712"/>
                    <a:pt x="1409148" y="147947"/>
                    <a:pt x="1406159" y="148133"/>
                  </a:cubicBezTo>
                  <a:cubicBezTo>
                    <a:pt x="1402679" y="147936"/>
                    <a:pt x="1400113" y="146425"/>
                    <a:pt x="1398462" y="143599"/>
                  </a:cubicBezTo>
                  <a:cubicBezTo>
                    <a:pt x="1396811" y="140774"/>
                    <a:pt x="1395922" y="137814"/>
                    <a:pt x="1395795" y="134722"/>
                  </a:cubicBezTo>
                  <a:lnTo>
                    <a:pt x="1370192" y="153924"/>
                  </a:lnTo>
                  <a:cubicBezTo>
                    <a:pt x="1366751" y="156274"/>
                    <a:pt x="1363880" y="158814"/>
                    <a:pt x="1361582" y="161544"/>
                  </a:cubicBezTo>
                  <a:cubicBezTo>
                    <a:pt x="1359283" y="164275"/>
                    <a:pt x="1358089" y="167729"/>
                    <a:pt x="1358000" y="171908"/>
                  </a:cubicBezTo>
                  <a:cubicBezTo>
                    <a:pt x="1357975" y="175660"/>
                    <a:pt x="1359854" y="179280"/>
                    <a:pt x="1363639" y="182766"/>
                  </a:cubicBezTo>
                  <a:cubicBezTo>
                    <a:pt x="1367423" y="186252"/>
                    <a:pt x="1373266" y="188119"/>
                    <a:pt x="1381165" y="188367"/>
                  </a:cubicBezTo>
                  <a:cubicBezTo>
                    <a:pt x="1388962" y="188188"/>
                    <a:pt x="1396905" y="186175"/>
                    <a:pt x="1404996" y="182327"/>
                  </a:cubicBezTo>
                  <a:cubicBezTo>
                    <a:pt x="1413086" y="178480"/>
                    <a:pt x="1420872" y="173870"/>
                    <a:pt x="1428353" y="168498"/>
                  </a:cubicBezTo>
                  <a:cubicBezTo>
                    <a:pt x="1435833" y="163127"/>
                    <a:pt x="1442558" y="158066"/>
                    <a:pt x="1448526" y="153315"/>
                  </a:cubicBezTo>
                  <a:lnTo>
                    <a:pt x="1452183" y="165202"/>
                  </a:lnTo>
                  <a:cubicBezTo>
                    <a:pt x="1445858" y="172056"/>
                    <a:pt x="1438189" y="179307"/>
                    <a:pt x="1429177" y="186957"/>
                  </a:cubicBezTo>
                  <a:cubicBezTo>
                    <a:pt x="1420164" y="194607"/>
                    <a:pt x="1410576" y="201156"/>
                    <a:pt x="1400412" y="206604"/>
                  </a:cubicBezTo>
                  <a:cubicBezTo>
                    <a:pt x="1390249" y="212052"/>
                    <a:pt x="1380277" y="214901"/>
                    <a:pt x="1370497" y="215151"/>
                  </a:cubicBezTo>
                  <a:cubicBezTo>
                    <a:pt x="1358791" y="214708"/>
                    <a:pt x="1350075" y="210116"/>
                    <a:pt x="1344348" y="201375"/>
                  </a:cubicBezTo>
                  <a:cubicBezTo>
                    <a:pt x="1338622" y="192635"/>
                    <a:pt x="1335768" y="182406"/>
                    <a:pt x="1335788" y="170688"/>
                  </a:cubicBezTo>
                  <a:cubicBezTo>
                    <a:pt x="1335756" y="158338"/>
                    <a:pt x="1338102" y="148673"/>
                    <a:pt x="1342826" y="141694"/>
                  </a:cubicBezTo>
                  <a:cubicBezTo>
                    <a:pt x="1347550" y="134716"/>
                    <a:pt x="1354843" y="127718"/>
                    <a:pt x="1364706" y="120701"/>
                  </a:cubicBezTo>
                  <a:cubicBezTo>
                    <a:pt x="1369449" y="117108"/>
                    <a:pt x="1375406" y="113254"/>
                    <a:pt x="1382576" y="109141"/>
                  </a:cubicBezTo>
                  <a:cubicBezTo>
                    <a:pt x="1389746" y="105028"/>
                    <a:pt x="1397103" y="101491"/>
                    <a:pt x="1404646" y="98530"/>
                  </a:cubicBezTo>
                  <a:cubicBezTo>
                    <a:pt x="1412189" y="95568"/>
                    <a:pt x="1418891" y="94018"/>
                    <a:pt x="1424751" y="93879"/>
                  </a:cubicBezTo>
                  <a:close/>
                  <a:moveTo>
                    <a:pt x="1324635" y="63399"/>
                  </a:moveTo>
                  <a:cubicBezTo>
                    <a:pt x="1327451" y="63450"/>
                    <a:pt x="1329811" y="64339"/>
                    <a:pt x="1331714" y="66066"/>
                  </a:cubicBezTo>
                  <a:cubicBezTo>
                    <a:pt x="1333617" y="67793"/>
                    <a:pt x="1334607" y="70054"/>
                    <a:pt x="1334683" y="72848"/>
                  </a:cubicBezTo>
                  <a:cubicBezTo>
                    <a:pt x="1334486" y="79312"/>
                    <a:pt x="1332063" y="85357"/>
                    <a:pt x="1327413" y="90983"/>
                  </a:cubicBezTo>
                  <a:cubicBezTo>
                    <a:pt x="1322764" y="96609"/>
                    <a:pt x="1317068" y="99606"/>
                    <a:pt x="1310324" y="99975"/>
                  </a:cubicBezTo>
                  <a:cubicBezTo>
                    <a:pt x="1306620" y="99886"/>
                    <a:pt x="1303676" y="98616"/>
                    <a:pt x="1301494" y="96165"/>
                  </a:cubicBezTo>
                  <a:cubicBezTo>
                    <a:pt x="1299312" y="93714"/>
                    <a:pt x="1298196" y="90615"/>
                    <a:pt x="1298145" y="86868"/>
                  </a:cubicBezTo>
                  <a:cubicBezTo>
                    <a:pt x="1298507" y="80423"/>
                    <a:pt x="1301437" y="74949"/>
                    <a:pt x="1306937" y="70447"/>
                  </a:cubicBezTo>
                  <a:cubicBezTo>
                    <a:pt x="1312437" y="65945"/>
                    <a:pt x="1318336" y="63596"/>
                    <a:pt x="1324635" y="63399"/>
                  </a:cubicBezTo>
                  <a:close/>
                  <a:moveTo>
                    <a:pt x="1038505" y="62180"/>
                  </a:moveTo>
                  <a:cubicBezTo>
                    <a:pt x="1040956" y="62122"/>
                    <a:pt x="1043826" y="62618"/>
                    <a:pt x="1047114" y="63665"/>
                  </a:cubicBezTo>
                  <a:cubicBezTo>
                    <a:pt x="1050403" y="64713"/>
                    <a:pt x="1052206" y="66656"/>
                    <a:pt x="1052523" y="69495"/>
                  </a:cubicBezTo>
                  <a:cubicBezTo>
                    <a:pt x="1052358" y="71837"/>
                    <a:pt x="1050928" y="74738"/>
                    <a:pt x="1048234" y="78199"/>
                  </a:cubicBezTo>
                  <a:cubicBezTo>
                    <a:pt x="1045541" y="81659"/>
                    <a:pt x="1042576" y="85034"/>
                    <a:pt x="1039340" y="88325"/>
                  </a:cubicBezTo>
                  <a:cubicBezTo>
                    <a:pt x="1036105" y="91615"/>
                    <a:pt x="1033592" y="94178"/>
                    <a:pt x="1031801" y="96012"/>
                  </a:cubicBezTo>
                  <a:cubicBezTo>
                    <a:pt x="1026570" y="101454"/>
                    <a:pt x="1021719" y="107106"/>
                    <a:pt x="1017250" y="112967"/>
                  </a:cubicBezTo>
                  <a:cubicBezTo>
                    <a:pt x="1012781" y="118828"/>
                    <a:pt x="1008997" y="125165"/>
                    <a:pt x="1005899" y="131979"/>
                  </a:cubicBezTo>
                  <a:lnTo>
                    <a:pt x="1006508" y="132588"/>
                  </a:lnTo>
                  <a:cubicBezTo>
                    <a:pt x="1011073" y="129249"/>
                    <a:pt x="1017010" y="125294"/>
                    <a:pt x="1024318" y="120724"/>
                  </a:cubicBezTo>
                  <a:cubicBezTo>
                    <a:pt x="1031626" y="116154"/>
                    <a:pt x="1039120" y="112108"/>
                    <a:pt x="1046801" y="108588"/>
                  </a:cubicBezTo>
                  <a:cubicBezTo>
                    <a:pt x="1054481" y="105068"/>
                    <a:pt x="1061163" y="103213"/>
                    <a:pt x="1066846" y="103023"/>
                  </a:cubicBezTo>
                  <a:cubicBezTo>
                    <a:pt x="1070979" y="103124"/>
                    <a:pt x="1074140" y="104521"/>
                    <a:pt x="1076331" y="107214"/>
                  </a:cubicBezTo>
                  <a:cubicBezTo>
                    <a:pt x="1078521" y="109906"/>
                    <a:pt x="1079626" y="113284"/>
                    <a:pt x="1079645" y="117348"/>
                  </a:cubicBezTo>
                  <a:cubicBezTo>
                    <a:pt x="1079721" y="125629"/>
                    <a:pt x="1075759" y="135281"/>
                    <a:pt x="1067760" y="146304"/>
                  </a:cubicBezTo>
                  <a:cubicBezTo>
                    <a:pt x="1059761" y="157328"/>
                    <a:pt x="1047266" y="170333"/>
                    <a:pt x="1030278" y="185319"/>
                  </a:cubicBezTo>
                  <a:cubicBezTo>
                    <a:pt x="1038725" y="186029"/>
                    <a:pt x="1045802" y="185690"/>
                    <a:pt x="1051507" y="184302"/>
                  </a:cubicBezTo>
                  <a:cubicBezTo>
                    <a:pt x="1057213" y="182913"/>
                    <a:pt x="1063273" y="179865"/>
                    <a:pt x="1069690" y="175158"/>
                  </a:cubicBezTo>
                  <a:cubicBezTo>
                    <a:pt x="1076106" y="170451"/>
                    <a:pt x="1084605" y="163475"/>
                    <a:pt x="1095186" y="154229"/>
                  </a:cubicBezTo>
                  <a:lnTo>
                    <a:pt x="1097320" y="168250"/>
                  </a:lnTo>
                  <a:cubicBezTo>
                    <a:pt x="1086057" y="179675"/>
                    <a:pt x="1073537" y="189727"/>
                    <a:pt x="1059761" y="198404"/>
                  </a:cubicBezTo>
                  <a:cubicBezTo>
                    <a:pt x="1045984" y="207081"/>
                    <a:pt x="1030874" y="211647"/>
                    <a:pt x="1014431" y="212103"/>
                  </a:cubicBezTo>
                  <a:cubicBezTo>
                    <a:pt x="1010387" y="212078"/>
                    <a:pt x="1006667" y="211520"/>
                    <a:pt x="1003270" y="210428"/>
                  </a:cubicBezTo>
                  <a:cubicBezTo>
                    <a:pt x="999874" y="209337"/>
                    <a:pt x="996382" y="207864"/>
                    <a:pt x="992795" y="206009"/>
                  </a:cubicBezTo>
                  <a:cubicBezTo>
                    <a:pt x="990516" y="206485"/>
                    <a:pt x="988218" y="206904"/>
                    <a:pt x="985901" y="207265"/>
                  </a:cubicBezTo>
                  <a:cubicBezTo>
                    <a:pt x="983583" y="207627"/>
                    <a:pt x="981209" y="207817"/>
                    <a:pt x="978777" y="207836"/>
                  </a:cubicBezTo>
                  <a:cubicBezTo>
                    <a:pt x="976650" y="207817"/>
                    <a:pt x="974581" y="207627"/>
                    <a:pt x="972568" y="207265"/>
                  </a:cubicBezTo>
                  <a:cubicBezTo>
                    <a:pt x="970556" y="206904"/>
                    <a:pt x="968562" y="206485"/>
                    <a:pt x="966588" y="206009"/>
                  </a:cubicBezTo>
                  <a:lnTo>
                    <a:pt x="937943" y="262090"/>
                  </a:lnTo>
                  <a:cubicBezTo>
                    <a:pt x="936667" y="264624"/>
                    <a:pt x="934800" y="267329"/>
                    <a:pt x="932343" y="270206"/>
                  </a:cubicBezTo>
                  <a:cubicBezTo>
                    <a:pt x="929886" y="273082"/>
                    <a:pt x="927182" y="274644"/>
                    <a:pt x="924230" y="274892"/>
                  </a:cubicBezTo>
                  <a:cubicBezTo>
                    <a:pt x="920795" y="274663"/>
                    <a:pt x="918446" y="273063"/>
                    <a:pt x="917183" y="270091"/>
                  </a:cubicBezTo>
                  <a:cubicBezTo>
                    <a:pt x="915919" y="267119"/>
                    <a:pt x="915323" y="264148"/>
                    <a:pt x="915392" y="261176"/>
                  </a:cubicBezTo>
                  <a:cubicBezTo>
                    <a:pt x="915265" y="253607"/>
                    <a:pt x="916815" y="245885"/>
                    <a:pt x="920040" y="238011"/>
                  </a:cubicBezTo>
                  <a:cubicBezTo>
                    <a:pt x="923265" y="230137"/>
                    <a:pt x="928014" y="221806"/>
                    <a:pt x="934286" y="213017"/>
                  </a:cubicBezTo>
                  <a:cubicBezTo>
                    <a:pt x="941225" y="203195"/>
                    <a:pt x="948678" y="191863"/>
                    <a:pt x="956646" y="179023"/>
                  </a:cubicBezTo>
                  <a:cubicBezTo>
                    <a:pt x="964614" y="166183"/>
                    <a:pt x="973514" y="151416"/>
                    <a:pt x="983348" y="134722"/>
                  </a:cubicBezTo>
                  <a:lnTo>
                    <a:pt x="982739" y="134112"/>
                  </a:lnTo>
                  <a:lnTo>
                    <a:pt x="944229" y="170924"/>
                  </a:lnTo>
                  <a:lnTo>
                    <a:pt x="944310" y="171298"/>
                  </a:lnTo>
                  <a:cubicBezTo>
                    <a:pt x="939610" y="176586"/>
                    <a:pt x="932822" y="182904"/>
                    <a:pt x="923946" y="190252"/>
                  </a:cubicBezTo>
                  <a:cubicBezTo>
                    <a:pt x="915070" y="197601"/>
                    <a:pt x="906093" y="204120"/>
                    <a:pt x="897015" y="209810"/>
                  </a:cubicBezTo>
                  <a:cubicBezTo>
                    <a:pt x="887938" y="215499"/>
                    <a:pt x="880748" y="218499"/>
                    <a:pt x="875444" y="218809"/>
                  </a:cubicBezTo>
                  <a:cubicBezTo>
                    <a:pt x="870441" y="218688"/>
                    <a:pt x="866750" y="217102"/>
                    <a:pt x="864372" y="214051"/>
                  </a:cubicBezTo>
                  <a:cubicBezTo>
                    <a:pt x="861994" y="211000"/>
                    <a:pt x="860814" y="207207"/>
                    <a:pt x="860833" y="202672"/>
                  </a:cubicBezTo>
                  <a:cubicBezTo>
                    <a:pt x="861055" y="197497"/>
                    <a:pt x="862438" y="191632"/>
                    <a:pt x="864981" y="185076"/>
                  </a:cubicBezTo>
                  <a:cubicBezTo>
                    <a:pt x="867524" y="178519"/>
                    <a:pt x="869895" y="173092"/>
                    <a:pt x="872096" y="168793"/>
                  </a:cubicBezTo>
                  <a:lnTo>
                    <a:pt x="871487" y="168181"/>
                  </a:lnTo>
                  <a:lnTo>
                    <a:pt x="843448" y="190802"/>
                  </a:lnTo>
                  <a:cubicBezTo>
                    <a:pt x="841354" y="192491"/>
                    <a:pt x="838221" y="194929"/>
                    <a:pt x="834049" y="198116"/>
                  </a:cubicBezTo>
                  <a:cubicBezTo>
                    <a:pt x="829876" y="201303"/>
                    <a:pt x="825636" y="204237"/>
                    <a:pt x="821328" y="206918"/>
                  </a:cubicBezTo>
                  <a:cubicBezTo>
                    <a:pt x="817020" y="209598"/>
                    <a:pt x="813616" y="211022"/>
                    <a:pt x="811116" y="211189"/>
                  </a:cubicBezTo>
                  <a:cubicBezTo>
                    <a:pt x="808111" y="211040"/>
                    <a:pt x="804577" y="209106"/>
                    <a:pt x="800515" y="205384"/>
                  </a:cubicBezTo>
                  <a:cubicBezTo>
                    <a:pt x="796452" y="201662"/>
                    <a:pt x="792830" y="197044"/>
                    <a:pt x="789648" y="191527"/>
                  </a:cubicBezTo>
                  <a:cubicBezTo>
                    <a:pt x="786466" y="186011"/>
                    <a:pt x="784693" y="180487"/>
                    <a:pt x="784328" y="174956"/>
                  </a:cubicBezTo>
                  <a:lnTo>
                    <a:pt x="786319" y="170375"/>
                  </a:lnTo>
                  <a:lnTo>
                    <a:pt x="782220" y="174728"/>
                  </a:lnTo>
                  <a:cubicBezTo>
                    <a:pt x="779240" y="177726"/>
                    <a:pt x="775799" y="181047"/>
                    <a:pt x="771896" y="184692"/>
                  </a:cubicBezTo>
                  <a:cubicBezTo>
                    <a:pt x="764090" y="191980"/>
                    <a:pt x="755963" y="198541"/>
                    <a:pt x="747515" y="204373"/>
                  </a:cubicBezTo>
                  <a:cubicBezTo>
                    <a:pt x="739067" y="210206"/>
                    <a:pt x="731822" y="213290"/>
                    <a:pt x="725781" y="213627"/>
                  </a:cubicBezTo>
                  <a:cubicBezTo>
                    <a:pt x="719325" y="213373"/>
                    <a:pt x="714277" y="210910"/>
                    <a:pt x="710636" y="206238"/>
                  </a:cubicBezTo>
                  <a:cubicBezTo>
                    <a:pt x="706996" y="201566"/>
                    <a:pt x="705144" y="196208"/>
                    <a:pt x="705081" y="190165"/>
                  </a:cubicBezTo>
                  <a:cubicBezTo>
                    <a:pt x="705486" y="179869"/>
                    <a:pt x="708632" y="170524"/>
                    <a:pt x="714518" y="162132"/>
                  </a:cubicBezTo>
                  <a:cubicBezTo>
                    <a:pt x="720403" y="153740"/>
                    <a:pt x="726593" y="145920"/>
                    <a:pt x="733087" y="138670"/>
                  </a:cubicBezTo>
                  <a:lnTo>
                    <a:pt x="732479" y="138061"/>
                  </a:lnTo>
                  <a:lnTo>
                    <a:pt x="700813" y="145085"/>
                  </a:lnTo>
                  <a:cubicBezTo>
                    <a:pt x="695441" y="153175"/>
                    <a:pt x="689650" y="159931"/>
                    <a:pt x="683440" y="165354"/>
                  </a:cubicBezTo>
                  <a:cubicBezTo>
                    <a:pt x="677229" y="170777"/>
                    <a:pt x="670829" y="176619"/>
                    <a:pt x="664237" y="182880"/>
                  </a:cubicBezTo>
                  <a:lnTo>
                    <a:pt x="663868" y="178822"/>
                  </a:lnTo>
                  <a:lnTo>
                    <a:pt x="611240" y="218199"/>
                  </a:lnTo>
                  <a:cubicBezTo>
                    <a:pt x="595035" y="243402"/>
                    <a:pt x="580737" y="261500"/>
                    <a:pt x="568346" y="272492"/>
                  </a:cubicBezTo>
                  <a:cubicBezTo>
                    <a:pt x="555955" y="283483"/>
                    <a:pt x="546691" y="288856"/>
                    <a:pt x="540555" y="288608"/>
                  </a:cubicBezTo>
                  <a:cubicBezTo>
                    <a:pt x="538399" y="288551"/>
                    <a:pt x="536700" y="287827"/>
                    <a:pt x="535457" y="286436"/>
                  </a:cubicBezTo>
                  <a:cubicBezTo>
                    <a:pt x="534214" y="285046"/>
                    <a:pt x="533580" y="283331"/>
                    <a:pt x="533554" y="281293"/>
                  </a:cubicBezTo>
                  <a:cubicBezTo>
                    <a:pt x="534022" y="273714"/>
                    <a:pt x="538230" y="265097"/>
                    <a:pt x="546177" y="255441"/>
                  </a:cubicBezTo>
                  <a:cubicBezTo>
                    <a:pt x="554124" y="245785"/>
                    <a:pt x="563002" y="236671"/>
                    <a:pt x="572811" y="228099"/>
                  </a:cubicBezTo>
                  <a:cubicBezTo>
                    <a:pt x="582621" y="219527"/>
                    <a:pt x="590554" y="213078"/>
                    <a:pt x="596610" y="208750"/>
                  </a:cubicBezTo>
                  <a:lnTo>
                    <a:pt x="617946" y="167031"/>
                  </a:lnTo>
                  <a:lnTo>
                    <a:pt x="617336" y="166421"/>
                  </a:lnTo>
                  <a:cubicBezTo>
                    <a:pt x="613455" y="170752"/>
                    <a:pt x="607908" y="176005"/>
                    <a:pt x="600696" y="182182"/>
                  </a:cubicBezTo>
                  <a:cubicBezTo>
                    <a:pt x="593485" y="188358"/>
                    <a:pt x="585951" y="193857"/>
                    <a:pt x="578096" y="198679"/>
                  </a:cubicBezTo>
                  <a:cubicBezTo>
                    <a:pt x="570241" y="203501"/>
                    <a:pt x="563407" y="206045"/>
                    <a:pt x="557595" y="206312"/>
                  </a:cubicBezTo>
                  <a:cubicBezTo>
                    <a:pt x="551949" y="206120"/>
                    <a:pt x="547452" y="204035"/>
                    <a:pt x="544105" y="200055"/>
                  </a:cubicBezTo>
                  <a:cubicBezTo>
                    <a:pt x="540758" y="196075"/>
                    <a:pt x="538357" y="191351"/>
                    <a:pt x="536903" y="185882"/>
                  </a:cubicBezTo>
                  <a:cubicBezTo>
                    <a:pt x="535450" y="180413"/>
                    <a:pt x="534740" y="175348"/>
                    <a:pt x="534773" y="170688"/>
                  </a:cubicBezTo>
                  <a:cubicBezTo>
                    <a:pt x="535058" y="160647"/>
                    <a:pt x="538639" y="151259"/>
                    <a:pt x="545516" y="142523"/>
                  </a:cubicBezTo>
                  <a:cubicBezTo>
                    <a:pt x="552394" y="133787"/>
                    <a:pt x="560859" y="126056"/>
                    <a:pt x="570911" y="119330"/>
                  </a:cubicBezTo>
                  <a:cubicBezTo>
                    <a:pt x="580964" y="112603"/>
                    <a:pt x="590896" y="107234"/>
                    <a:pt x="600707" y="103223"/>
                  </a:cubicBezTo>
                  <a:cubicBezTo>
                    <a:pt x="610518" y="99211"/>
                    <a:pt x="618499" y="96909"/>
                    <a:pt x="624651" y="96317"/>
                  </a:cubicBezTo>
                  <a:cubicBezTo>
                    <a:pt x="627191" y="96082"/>
                    <a:pt x="630417" y="96476"/>
                    <a:pt x="634329" y="97498"/>
                  </a:cubicBezTo>
                  <a:cubicBezTo>
                    <a:pt x="638240" y="98521"/>
                    <a:pt x="640399" y="100667"/>
                    <a:pt x="640806" y="103937"/>
                  </a:cubicBezTo>
                  <a:cubicBezTo>
                    <a:pt x="640634" y="106687"/>
                    <a:pt x="639453" y="109112"/>
                    <a:pt x="637262" y="111214"/>
                  </a:cubicBezTo>
                  <a:cubicBezTo>
                    <a:pt x="635072" y="113316"/>
                    <a:pt x="632900" y="115056"/>
                    <a:pt x="630747" y="116434"/>
                  </a:cubicBezTo>
                  <a:lnTo>
                    <a:pt x="596000" y="135332"/>
                  </a:lnTo>
                  <a:cubicBezTo>
                    <a:pt x="589423" y="138690"/>
                    <a:pt x="583003" y="142133"/>
                    <a:pt x="576742" y="145661"/>
                  </a:cubicBezTo>
                  <a:cubicBezTo>
                    <a:pt x="570481" y="149189"/>
                    <a:pt x="565439" y="153377"/>
                    <a:pt x="561616" y="158225"/>
                  </a:cubicBezTo>
                  <a:cubicBezTo>
                    <a:pt x="557793" y="163074"/>
                    <a:pt x="556250" y="169159"/>
                    <a:pt x="556986" y="176480"/>
                  </a:cubicBezTo>
                  <a:cubicBezTo>
                    <a:pt x="557151" y="177673"/>
                    <a:pt x="557659" y="178486"/>
                    <a:pt x="558510" y="178918"/>
                  </a:cubicBezTo>
                  <a:cubicBezTo>
                    <a:pt x="559361" y="179350"/>
                    <a:pt x="560478" y="179553"/>
                    <a:pt x="561863" y="179528"/>
                  </a:cubicBezTo>
                  <a:cubicBezTo>
                    <a:pt x="566485" y="179921"/>
                    <a:pt x="572556" y="178447"/>
                    <a:pt x="580074" y="175107"/>
                  </a:cubicBezTo>
                  <a:cubicBezTo>
                    <a:pt x="587593" y="171768"/>
                    <a:pt x="594425" y="166942"/>
                    <a:pt x="600572" y="160630"/>
                  </a:cubicBezTo>
                  <a:lnTo>
                    <a:pt x="633186" y="124664"/>
                  </a:lnTo>
                  <a:cubicBezTo>
                    <a:pt x="634697" y="122841"/>
                    <a:pt x="636399" y="121000"/>
                    <a:pt x="638291" y="119139"/>
                  </a:cubicBezTo>
                  <a:cubicBezTo>
                    <a:pt x="640183" y="117279"/>
                    <a:pt x="642342" y="116275"/>
                    <a:pt x="644768" y="116129"/>
                  </a:cubicBezTo>
                  <a:cubicBezTo>
                    <a:pt x="647918" y="116453"/>
                    <a:pt x="650610" y="118396"/>
                    <a:pt x="652845" y="121959"/>
                  </a:cubicBezTo>
                  <a:cubicBezTo>
                    <a:pt x="655081" y="125521"/>
                    <a:pt x="656249" y="128759"/>
                    <a:pt x="656350" y="131674"/>
                  </a:cubicBezTo>
                  <a:cubicBezTo>
                    <a:pt x="656217" y="134074"/>
                    <a:pt x="655417" y="136741"/>
                    <a:pt x="653950" y="139675"/>
                  </a:cubicBezTo>
                  <a:cubicBezTo>
                    <a:pt x="652483" y="142609"/>
                    <a:pt x="651150" y="145123"/>
                    <a:pt x="649950" y="147219"/>
                  </a:cubicBezTo>
                  <a:lnTo>
                    <a:pt x="627090" y="189876"/>
                  </a:lnTo>
                  <a:lnTo>
                    <a:pt x="627699" y="190485"/>
                  </a:lnTo>
                  <a:lnTo>
                    <a:pt x="674029" y="157277"/>
                  </a:lnTo>
                  <a:lnTo>
                    <a:pt x="674190" y="158630"/>
                  </a:lnTo>
                  <a:lnTo>
                    <a:pt x="683135" y="147219"/>
                  </a:lnTo>
                  <a:cubicBezTo>
                    <a:pt x="679992" y="146958"/>
                    <a:pt x="677820" y="146108"/>
                    <a:pt x="676620" y="144666"/>
                  </a:cubicBezTo>
                  <a:cubicBezTo>
                    <a:pt x="675420" y="143225"/>
                    <a:pt x="674848" y="140926"/>
                    <a:pt x="674905" y="137770"/>
                  </a:cubicBezTo>
                  <a:cubicBezTo>
                    <a:pt x="675244" y="130319"/>
                    <a:pt x="678021" y="123275"/>
                    <a:pt x="683236" y="116637"/>
                  </a:cubicBezTo>
                  <a:cubicBezTo>
                    <a:pt x="688451" y="109999"/>
                    <a:pt x="694072" y="104581"/>
                    <a:pt x="700099" y="100381"/>
                  </a:cubicBezTo>
                  <a:cubicBezTo>
                    <a:pt x="706125" y="96182"/>
                    <a:pt x="710526" y="94014"/>
                    <a:pt x="713300" y="93879"/>
                  </a:cubicBezTo>
                  <a:cubicBezTo>
                    <a:pt x="714860" y="93923"/>
                    <a:pt x="716154" y="94444"/>
                    <a:pt x="717181" y="95441"/>
                  </a:cubicBezTo>
                  <a:cubicBezTo>
                    <a:pt x="718209" y="96438"/>
                    <a:pt x="718741" y="97644"/>
                    <a:pt x="718780" y="99060"/>
                  </a:cubicBezTo>
                  <a:cubicBezTo>
                    <a:pt x="718767" y="100578"/>
                    <a:pt x="718564" y="102039"/>
                    <a:pt x="718171" y="103442"/>
                  </a:cubicBezTo>
                  <a:cubicBezTo>
                    <a:pt x="717777" y="104845"/>
                    <a:pt x="717270" y="106230"/>
                    <a:pt x="716649" y="107595"/>
                  </a:cubicBezTo>
                  <a:cubicBezTo>
                    <a:pt x="731001" y="105468"/>
                    <a:pt x="742272" y="103855"/>
                    <a:pt x="750461" y="102756"/>
                  </a:cubicBezTo>
                  <a:cubicBezTo>
                    <a:pt x="758650" y="101658"/>
                    <a:pt x="763525" y="101950"/>
                    <a:pt x="765088" y="103632"/>
                  </a:cubicBezTo>
                  <a:cubicBezTo>
                    <a:pt x="767355" y="106496"/>
                    <a:pt x="769069" y="109227"/>
                    <a:pt x="770231" y="111824"/>
                  </a:cubicBezTo>
                  <a:cubicBezTo>
                    <a:pt x="771393" y="114421"/>
                    <a:pt x="772117" y="117075"/>
                    <a:pt x="772403" y="119787"/>
                  </a:cubicBezTo>
                  <a:cubicBezTo>
                    <a:pt x="772308" y="124384"/>
                    <a:pt x="771051" y="128143"/>
                    <a:pt x="768631" y="131064"/>
                  </a:cubicBezTo>
                  <a:cubicBezTo>
                    <a:pt x="766212" y="133985"/>
                    <a:pt x="763202" y="136830"/>
                    <a:pt x="759602" y="139599"/>
                  </a:cubicBezTo>
                  <a:cubicBezTo>
                    <a:pt x="754744" y="143618"/>
                    <a:pt x="749676" y="148838"/>
                    <a:pt x="744400" y="155258"/>
                  </a:cubicBezTo>
                  <a:cubicBezTo>
                    <a:pt x="739123" y="161678"/>
                    <a:pt x="736265" y="168040"/>
                    <a:pt x="735827" y="174346"/>
                  </a:cubicBezTo>
                  <a:cubicBezTo>
                    <a:pt x="735935" y="176835"/>
                    <a:pt x="736938" y="178867"/>
                    <a:pt x="738837" y="180442"/>
                  </a:cubicBezTo>
                  <a:cubicBezTo>
                    <a:pt x="740736" y="182017"/>
                    <a:pt x="742882" y="182830"/>
                    <a:pt x="745276" y="182880"/>
                  </a:cubicBezTo>
                  <a:cubicBezTo>
                    <a:pt x="749739" y="182683"/>
                    <a:pt x="754597" y="180877"/>
                    <a:pt x="759850" y="177462"/>
                  </a:cubicBezTo>
                  <a:cubicBezTo>
                    <a:pt x="765103" y="174047"/>
                    <a:pt x="770187" y="170209"/>
                    <a:pt x="775101" y="165947"/>
                  </a:cubicBezTo>
                  <a:cubicBezTo>
                    <a:pt x="780016" y="161685"/>
                    <a:pt x="784196" y="158186"/>
                    <a:pt x="787643" y="155448"/>
                  </a:cubicBezTo>
                  <a:lnTo>
                    <a:pt x="789211" y="163721"/>
                  </a:lnTo>
                  <a:lnTo>
                    <a:pt x="796558" y="146819"/>
                  </a:lnTo>
                  <a:cubicBezTo>
                    <a:pt x="804691" y="137687"/>
                    <a:pt x="814939" y="129413"/>
                    <a:pt x="827300" y="121997"/>
                  </a:cubicBezTo>
                  <a:cubicBezTo>
                    <a:pt x="839661" y="114580"/>
                    <a:pt x="852192" y="108630"/>
                    <a:pt x="864893" y="104147"/>
                  </a:cubicBezTo>
                  <a:cubicBezTo>
                    <a:pt x="877594" y="99664"/>
                    <a:pt x="888522" y="97257"/>
                    <a:pt x="897676" y="96927"/>
                  </a:cubicBezTo>
                  <a:cubicBezTo>
                    <a:pt x="904635" y="97174"/>
                    <a:pt x="909690" y="99118"/>
                    <a:pt x="912840" y="102756"/>
                  </a:cubicBezTo>
                  <a:cubicBezTo>
                    <a:pt x="915989" y="106395"/>
                    <a:pt x="917539" y="109328"/>
                    <a:pt x="917488" y="111557"/>
                  </a:cubicBezTo>
                  <a:cubicBezTo>
                    <a:pt x="917215" y="113418"/>
                    <a:pt x="915780" y="115031"/>
                    <a:pt x="913183" y="116396"/>
                  </a:cubicBezTo>
                  <a:cubicBezTo>
                    <a:pt x="910586" y="117761"/>
                    <a:pt x="908465" y="118688"/>
                    <a:pt x="906820" y="119177"/>
                  </a:cubicBezTo>
                  <a:cubicBezTo>
                    <a:pt x="909722" y="120346"/>
                    <a:pt x="911919" y="121895"/>
                    <a:pt x="913411" y="123825"/>
                  </a:cubicBezTo>
                  <a:cubicBezTo>
                    <a:pt x="914903" y="125756"/>
                    <a:pt x="915653" y="128372"/>
                    <a:pt x="915659" y="131674"/>
                  </a:cubicBezTo>
                  <a:cubicBezTo>
                    <a:pt x="915332" y="135040"/>
                    <a:pt x="913040" y="139349"/>
                    <a:pt x="908784" y="144600"/>
                  </a:cubicBezTo>
                  <a:cubicBezTo>
                    <a:pt x="904528" y="149851"/>
                    <a:pt x="900272" y="155356"/>
                    <a:pt x="896017" y="161115"/>
                  </a:cubicBezTo>
                  <a:cubicBezTo>
                    <a:pt x="891761" y="166875"/>
                    <a:pt x="889469" y="172199"/>
                    <a:pt x="889142" y="177089"/>
                  </a:cubicBezTo>
                  <a:cubicBezTo>
                    <a:pt x="889230" y="179661"/>
                    <a:pt x="890196" y="181528"/>
                    <a:pt x="892037" y="182690"/>
                  </a:cubicBezTo>
                  <a:cubicBezTo>
                    <a:pt x="893879" y="183852"/>
                    <a:pt x="896063" y="184423"/>
                    <a:pt x="898590" y="184404"/>
                  </a:cubicBezTo>
                  <a:cubicBezTo>
                    <a:pt x="905175" y="183941"/>
                    <a:pt x="912351" y="180982"/>
                    <a:pt x="920117" y="175527"/>
                  </a:cubicBezTo>
                  <a:lnTo>
                    <a:pt x="933393" y="166064"/>
                  </a:lnTo>
                  <a:lnTo>
                    <a:pt x="933372" y="165812"/>
                  </a:lnTo>
                  <a:lnTo>
                    <a:pt x="1014126" y="78944"/>
                  </a:lnTo>
                  <a:cubicBezTo>
                    <a:pt x="1017618" y="74778"/>
                    <a:pt x="1021148" y="70993"/>
                    <a:pt x="1024716" y="67590"/>
                  </a:cubicBezTo>
                  <a:cubicBezTo>
                    <a:pt x="1028284" y="64186"/>
                    <a:pt x="1032880" y="62383"/>
                    <a:pt x="1038505" y="62180"/>
                  </a:cubicBezTo>
                  <a:close/>
                  <a:moveTo>
                    <a:pt x="401766" y="22822"/>
                  </a:moveTo>
                  <a:cubicBezTo>
                    <a:pt x="405005" y="23076"/>
                    <a:pt x="407062" y="24702"/>
                    <a:pt x="407939" y="27699"/>
                  </a:cubicBezTo>
                  <a:cubicBezTo>
                    <a:pt x="408815" y="30696"/>
                    <a:pt x="409196" y="33541"/>
                    <a:pt x="409082" y="36233"/>
                  </a:cubicBezTo>
                  <a:cubicBezTo>
                    <a:pt x="408840" y="42622"/>
                    <a:pt x="407037" y="50038"/>
                    <a:pt x="403671" y="58484"/>
                  </a:cubicBezTo>
                  <a:cubicBezTo>
                    <a:pt x="400306" y="66929"/>
                    <a:pt x="396826" y="73737"/>
                    <a:pt x="393232" y="78906"/>
                  </a:cubicBezTo>
                  <a:lnTo>
                    <a:pt x="336270" y="158458"/>
                  </a:lnTo>
                  <a:cubicBezTo>
                    <a:pt x="340543" y="161176"/>
                    <a:pt x="343789" y="164732"/>
                    <a:pt x="346007" y="169126"/>
                  </a:cubicBezTo>
                  <a:cubicBezTo>
                    <a:pt x="348226" y="173520"/>
                    <a:pt x="350254" y="177991"/>
                    <a:pt x="352093" y="182537"/>
                  </a:cubicBezTo>
                  <a:lnTo>
                    <a:pt x="393232" y="156934"/>
                  </a:lnTo>
                  <a:lnTo>
                    <a:pt x="396585" y="168212"/>
                  </a:lnTo>
                  <a:cubicBezTo>
                    <a:pt x="390546" y="173762"/>
                    <a:pt x="384336" y="179045"/>
                    <a:pt x="377954" y="184061"/>
                  </a:cubicBezTo>
                  <a:cubicBezTo>
                    <a:pt x="371572" y="189078"/>
                    <a:pt x="364676" y="193447"/>
                    <a:pt x="357266" y="197168"/>
                  </a:cubicBezTo>
                  <a:cubicBezTo>
                    <a:pt x="357831" y="200057"/>
                    <a:pt x="358072" y="202889"/>
                    <a:pt x="357989" y="205664"/>
                  </a:cubicBezTo>
                  <a:cubicBezTo>
                    <a:pt x="357907" y="208439"/>
                    <a:pt x="357767" y="211195"/>
                    <a:pt x="357570" y="213932"/>
                  </a:cubicBezTo>
                  <a:cubicBezTo>
                    <a:pt x="356384" y="226192"/>
                    <a:pt x="351852" y="237639"/>
                    <a:pt x="343972" y="248273"/>
                  </a:cubicBezTo>
                  <a:cubicBezTo>
                    <a:pt x="336093" y="258907"/>
                    <a:pt x="327113" y="267712"/>
                    <a:pt x="317032" y="274689"/>
                  </a:cubicBezTo>
                  <a:cubicBezTo>
                    <a:pt x="306950" y="281665"/>
                    <a:pt x="298014" y="285797"/>
                    <a:pt x="290222" y="287084"/>
                  </a:cubicBezTo>
                  <a:cubicBezTo>
                    <a:pt x="285593" y="287494"/>
                    <a:pt x="281967" y="285421"/>
                    <a:pt x="279344" y="280864"/>
                  </a:cubicBezTo>
                  <a:cubicBezTo>
                    <a:pt x="276721" y="276307"/>
                    <a:pt x="274876" y="271072"/>
                    <a:pt x="273809" y="265161"/>
                  </a:cubicBezTo>
                  <a:cubicBezTo>
                    <a:pt x="272742" y="259249"/>
                    <a:pt x="272227" y="254467"/>
                    <a:pt x="272264" y="250813"/>
                  </a:cubicBezTo>
                  <a:cubicBezTo>
                    <a:pt x="272639" y="240678"/>
                    <a:pt x="275162" y="230162"/>
                    <a:pt x="279836" y="219266"/>
                  </a:cubicBezTo>
                  <a:cubicBezTo>
                    <a:pt x="284509" y="208369"/>
                    <a:pt x="289087" y="198463"/>
                    <a:pt x="293570" y="189548"/>
                  </a:cubicBezTo>
                  <a:cubicBezTo>
                    <a:pt x="291072" y="187033"/>
                    <a:pt x="288992" y="184442"/>
                    <a:pt x="287331" y="181775"/>
                  </a:cubicBezTo>
                  <a:cubicBezTo>
                    <a:pt x="285669" y="179108"/>
                    <a:pt x="284807" y="175908"/>
                    <a:pt x="284744" y="172174"/>
                  </a:cubicBezTo>
                  <a:lnTo>
                    <a:pt x="285150" y="169987"/>
                  </a:lnTo>
                  <a:lnTo>
                    <a:pt x="281890" y="173097"/>
                  </a:lnTo>
                  <a:cubicBezTo>
                    <a:pt x="278501" y="176396"/>
                    <a:pt x="274803" y="180056"/>
                    <a:pt x="270793" y="184078"/>
                  </a:cubicBezTo>
                  <a:cubicBezTo>
                    <a:pt x="262775" y="192123"/>
                    <a:pt x="254419" y="199372"/>
                    <a:pt x="245726" y="205825"/>
                  </a:cubicBezTo>
                  <a:cubicBezTo>
                    <a:pt x="237032" y="212278"/>
                    <a:pt x="228905" y="215692"/>
                    <a:pt x="221344" y="216065"/>
                  </a:cubicBezTo>
                  <a:cubicBezTo>
                    <a:pt x="215572" y="215875"/>
                    <a:pt x="211284" y="213820"/>
                    <a:pt x="208480" y="209900"/>
                  </a:cubicBezTo>
                  <a:cubicBezTo>
                    <a:pt x="205677" y="205980"/>
                    <a:pt x="204281" y="201337"/>
                    <a:pt x="204294" y="195971"/>
                  </a:cubicBezTo>
                  <a:cubicBezTo>
                    <a:pt x="204776" y="186669"/>
                    <a:pt x="207922" y="177403"/>
                    <a:pt x="213733" y="168172"/>
                  </a:cubicBezTo>
                  <a:cubicBezTo>
                    <a:pt x="219543" y="158941"/>
                    <a:pt x="225125" y="150737"/>
                    <a:pt x="230478" y="143561"/>
                  </a:cubicBezTo>
                  <a:lnTo>
                    <a:pt x="229869" y="142952"/>
                  </a:lnTo>
                  <a:cubicBezTo>
                    <a:pt x="221046" y="149524"/>
                    <a:pt x="212733" y="156725"/>
                    <a:pt x="204929" y="164553"/>
                  </a:cubicBezTo>
                  <a:cubicBezTo>
                    <a:pt x="197126" y="172382"/>
                    <a:pt x="189795" y="180723"/>
                    <a:pt x="182936" y="189577"/>
                  </a:cubicBezTo>
                  <a:cubicBezTo>
                    <a:pt x="180444" y="192971"/>
                    <a:pt x="176885" y="197144"/>
                    <a:pt x="172260" y="202098"/>
                  </a:cubicBezTo>
                  <a:cubicBezTo>
                    <a:pt x="167635" y="207052"/>
                    <a:pt x="163167" y="209780"/>
                    <a:pt x="158854" y="210281"/>
                  </a:cubicBezTo>
                  <a:cubicBezTo>
                    <a:pt x="154433" y="210108"/>
                    <a:pt x="150999" y="208322"/>
                    <a:pt x="148551" y="204924"/>
                  </a:cubicBezTo>
                  <a:cubicBezTo>
                    <a:pt x="146103" y="201526"/>
                    <a:pt x="144382" y="197553"/>
                    <a:pt x="143388" y="193005"/>
                  </a:cubicBezTo>
                  <a:cubicBezTo>
                    <a:pt x="142394" y="188457"/>
                    <a:pt x="141868" y="184371"/>
                    <a:pt x="141810" y="180747"/>
                  </a:cubicBezTo>
                  <a:cubicBezTo>
                    <a:pt x="141639" y="173578"/>
                    <a:pt x="143299" y="165800"/>
                    <a:pt x="146793" y="157413"/>
                  </a:cubicBezTo>
                  <a:cubicBezTo>
                    <a:pt x="150286" y="149025"/>
                    <a:pt x="154813" y="140976"/>
                    <a:pt x="160372" y="133266"/>
                  </a:cubicBezTo>
                  <a:cubicBezTo>
                    <a:pt x="165931" y="125555"/>
                    <a:pt x="171723" y="119132"/>
                    <a:pt x="177749" y="113996"/>
                  </a:cubicBezTo>
                  <a:cubicBezTo>
                    <a:pt x="179656" y="112376"/>
                    <a:pt x="181486" y="111348"/>
                    <a:pt x="183241" y="110910"/>
                  </a:cubicBezTo>
                  <a:cubicBezTo>
                    <a:pt x="184995" y="110471"/>
                    <a:pt x="187131" y="110281"/>
                    <a:pt x="189648" y="110338"/>
                  </a:cubicBezTo>
                  <a:cubicBezTo>
                    <a:pt x="198353" y="110770"/>
                    <a:pt x="203437" y="111735"/>
                    <a:pt x="204899" y="113234"/>
                  </a:cubicBezTo>
                  <a:cubicBezTo>
                    <a:pt x="206361" y="114732"/>
                    <a:pt x="206870" y="116002"/>
                    <a:pt x="206425" y="117044"/>
                  </a:cubicBezTo>
                  <a:cubicBezTo>
                    <a:pt x="205951" y="121268"/>
                    <a:pt x="202629" y="126807"/>
                    <a:pt x="196459" y="133661"/>
                  </a:cubicBezTo>
                  <a:cubicBezTo>
                    <a:pt x="190290" y="140515"/>
                    <a:pt x="184120" y="147115"/>
                    <a:pt x="177951" y="153462"/>
                  </a:cubicBezTo>
                  <a:cubicBezTo>
                    <a:pt x="171781" y="159808"/>
                    <a:pt x="168459" y="164331"/>
                    <a:pt x="167985" y="167031"/>
                  </a:cubicBezTo>
                  <a:cubicBezTo>
                    <a:pt x="168010" y="167971"/>
                    <a:pt x="168341" y="168758"/>
                    <a:pt x="168976" y="169393"/>
                  </a:cubicBezTo>
                  <a:cubicBezTo>
                    <a:pt x="169612" y="170028"/>
                    <a:pt x="170400" y="170358"/>
                    <a:pt x="171341" y="170384"/>
                  </a:cubicBezTo>
                  <a:cubicBezTo>
                    <a:pt x="172454" y="170301"/>
                    <a:pt x="173585" y="169780"/>
                    <a:pt x="174736" y="168821"/>
                  </a:cubicBezTo>
                  <a:cubicBezTo>
                    <a:pt x="175886" y="167863"/>
                    <a:pt x="176789" y="166961"/>
                    <a:pt x="177444" y="166116"/>
                  </a:cubicBezTo>
                  <a:cubicBezTo>
                    <a:pt x="186067" y="155482"/>
                    <a:pt x="196745" y="144950"/>
                    <a:pt x="209479" y="134519"/>
                  </a:cubicBezTo>
                  <a:cubicBezTo>
                    <a:pt x="222213" y="124088"/>
                    <a:pt x="234081" y="115384"/>
                    <a:pt x="245085" y="108408"/>
                  </a:cubicBezTo>
                  <a:cubicBezTo>
                    <a:pt x="256089" y="101431"/>
                    <a:pt x="263307" y="97807"/>
                    <a:pt x="266740" y="97536"/>
                  </a:cubicBezTo>
                  <a:cubicBezTo>
                    <a:pt x="267362" y="97511"/>
                    <a:pt x="268099" y="97943"/>
                    <a:pt x="268950" y="98832"/>
                  </a:cubicBezTo>
                  <a:cubicBezTo>
                    <a:pt x="269801" y="99721"/>
                    <a:pt x="270690" y="101219"/>
                    <a:pt x="271617" y="103328"/>
                  </a:cubicBezTo>
                  <a:cubicBezTo>
                    <a:pt x="272550" y="105614"/>
                    <a:pt x="273426" y="108128"/>
                    <a:pt x="274246" y="110871"/>
                  </a:cubicBezTo>
                  <a:cubicBezTo>
                    <a:pt x="275065" y="113615"/>
                    <a:pt x="275713" y="116586"/>
                    <a:pt x="276189" y="119787"/>
                  </a:cubicBezTo>
                  <a:cubicBezTo>
                    <a:pt x="275726" y="123832"/>
                    <a:pt x="272486" y="128882"/>
                    <a:pt x="266469" y="134936"/>
                  </a:cubicBezTo>
                  <a:cubicBezTo>
                    <a:pt x="260452" y="140991"/>
                    <a:pt x="254435" y="147554"/>
                    <a:pt x="248418" y="154624"/>
                  </a:cubicBezTo>
                  <a:cubicBezTo>
                    <a:pt x="242401" y="161695"/>
                    <a:pt x="239161" y="168777"/>
                    <a:pt x="238698" y="175870"/>
                  </a:cubicBezTo>
                  <a:cubicBezTo>
                    <a:pt x="238736" y="177299"/>
                    <a:pt x="239270" y="178556"/>
                    <a:pt x="240299" y="179642"/>
                  </a:cubicBezTo>
                  <a:cubicBezTo>
                    <a:pt x="241327" y="180728"/>
                    <a:pt x="242623" y="181299"/>
                    <a:pt x="244185" y="181356"/>
                  </a:cubicBezTo>
                  <a:cubicBezTo>
                    <a:pt x="248134" y="181007"/>
                    <a:pt x="252732" y="179039"/>
                    <a:pt x="257977" y="175451"/>
                  </a:cubicBezTo>
                  <a:cubicBezTo>
                    <a:pt x="263222" y="171863"/>
                    <a:pt x="267362" y="168752"/>
                    <a:pt x="270398" y="166116"/>
                  </a:cubicBezTo>
                  <a:lnTo>
                    <a:pt x="288686" y="150876"/>
                  </a:lnTo>
                  <a:lnTo>
                    <a:pt x="290177" y="159081"/>
                  </a:lnTo>
                  <a:lnTo>
                    <a:pt x="301795" y="151753"/>
                  </a:lnTo>
                  <a:cubicBezTo>
                    <a:pt x="310631" y="146844"/>
                    <a:pt x="317902" y="140888"/>
                    <a:pt x="323610" y="133884"/>
                  </a:cubicBezTo>
                  <a:cubicBezTo>
                    <a:pt x="329317" y="126880"/>
                    <a:pt x="334450" y="119018"/>
                    <a:pt x="339009" y="110300"/>
                  </a:cubicBezTo>
                  <a:cubicBezTo>
                    <a:pt x="341130" y="106227"/>
                    <a:pt x="344783" y="99571"/>
                    <a:pt x="349966" y="90331"/>
                  </a:cubicBezTo>
                  <a:cubicBezTo>
                    <a:pt x="355150" y="81091"/>
                    <a:pt x="361003" y="71301"/>
                    <a:pt x="367525" y="60960"/>
                  </a:cubicBezTo>
                  <a:cubicBezTo>
                    <a:pt x="374047" y="50620"/>
                    <a:pt x="380377" y="41764"/>
                    <a:pt x="386515" y="34390"/>
                  </a:cubicBezTo>
                  <a:cubicBezTo>
                    <a:pt x="392653" y="27017"/>
                    <a:pt x="397736" y="23161"/>
                    <a:pt x="401766" y="22822"/>
                  </a:cubicBezTo>
                  <a:close/>
                  <a:moveTo>
                    <a:pt x="1221069" y="12192"/>
                  </a:moveTo>
                  <a:cubicBezTo>
                    <a:pt x="1223749" y="12154"/>
                    <a:pt x="1226542" y="12764"/>
                    <a:pt x="1229451" y="14020"/>
                  </a:cubicBezTo>
                  <a:cubicBezTo>
                    <a:pt x="1232359" y="15277"/>
                    <a:pt x="1233934" y="17410"/>
                    <a:pt x="1234175" y="20419"/>
                  </a:cubicBezTo>
                  <a:cubicBezTo>
                    <a:pt x="1233721" y="26020"/>
                    <a:pt x="1228572" y="35351"/>
                    <a:pt x="1218728" y="48413"/>
                  </a:cubicBezTo>
                  <a:cubicBezTo>
                    <a:pt x="1208885" y="61475"/>
                    <a:pt x="1197069" y="75749"/>
                    <a:pt x="1183281" y="91234"/>
                  </a:cubicBezTo>
                  <a:cubicBezTo>
                    <a:pt x="1169494" y="106720"/>
                    <a:pt x="1156458" y="120898"/>
                    <a:pt x="1144173" y="133770"/>
                  </a:cubicBezTo>
                  <a:cubicBezTo>
                    <a:pt x="1131888" y="146641"/>
                    <a:pt x="1123077" y="155687"/>
                    <a:pt x="1117742" y="160906"/>
                  </a:cubicBezTo>
                  <a:lnTo>
                    <a:pt x="1117742" y="172791"/>
                  </a:lnTo>
                  <a:cubicBezTo>
                    <a:pt x="1121686" y="169597"/>
                    <a:pt x="1127543" y="164767"/>
                    <a:pt x="1135312" y="158302"/>
                  </a:cubicBezTo>
                  <a:cubicBezTo>
                    <a:pt x="1143082" y="151836"/>
                    <a:pt x="1151527" y="145073"/>
                    <a:pt x="1160648" y="138013"/>
                  </a:cubicBezTo>
                  <a:cubicBezTo>
                    <a:pt x="1169769" y="130952"/>
                    <a:pt x="1178327" y="124932"/>
                    <a:pt x="1186324" y="119952"/>
                  </a:cubicBezTo>
                  <a:cubicBezTo>
                    <a:pt x="1194320" y="114972"/>
                    <a:pt x="1200517" y="112370"/>
                    <a:pt x="1204914" y="112147"/>
                  </a:cubicBezTo>
                  <a:cubicBezTo>
                    <a:pt x="1208724" y="112319"/>
                    <a:pt x="1212077" y="113881"/>
                    <a:pt x="1214973" y="116833"/>
                  </a:cubicBezTo>
                  <a:cubicBezTo>
                    <a:pt x="1217868" y="119785"/>
                    <a:pt x="1219392" y="123099"/>
                    <a:pt x="1219545" y="126775"/>
                  </a:cubicBezTo>
                  <a:cubicBezTo>
                    <a:pt x="1219113" y="130019"/>
                    <a:pt x="1216929" y="134121"/>
                    <a:pt x="1212992" y="139079"/>
                  </a:cubicBezTo>
                  <a:cubicBezTo>
                    <a:pt x="1209054" y="144038"/>
                    <a:pt x="1205956" y="147758"/>
                    <a:pt x="1203695" y="150240"/>
                  </a:cubicBezTo>
                  <a:cubicBezTo>
                    <a:pt x="1194679" y="161167"/>
                    <a:pt x="1189319" y="168112"/>
                    <a:pt x="1187617" y="171077"/>
                  </a:cubicBezTo>
                  <a:cubicBezTo>
                    <a:pt x="1185915" y="174042"/>
                    <a:pt x="1185280" y="176036"/>
                    <a:pt x="1185712" y="177058"/>
                  </a:cubicBezTo>
                  <a:cubicBezTo>
                    <a:pt x="1185763" y="179058"/>
                    <a:pt x="1186423" y="180620"/>
                    <a:pt x="1187693" y="181743"/>
                  </a:cubicBezTo>
                  <a:cubicBezTo>
                    <a:pt x="1188963" y="182867"/>
                    <a:pt x="1190538" y="183438"/>
                    <a:pt x="1192417" y="183458"/>
                  </a:cubicBezTo>
                  <a:cubicBezTo>
                    <a:pt x="1195928" y="183290"/>
                    <a:pt x="1200320" y="181796"/>
                    <a:pt x="1205592" y="178977"/>
                  </a:cubicBezTo>
                  <a:cubicBezTo>
                    <a:pt x="1210864" y="176157"/>
                    <a:pt x="1216068" y="173015"/>
                    <a:pt x="1221204" y="169552"/>
                  </a:cubicBezTo>
                  <a:cubicBezTo>
                    <a:pt x="1226341" y="166089"/>
                    <a:pt x="1230461" y="163309"/>
                    <a:pt x="1233565" y="161211"/>
                  </a:cubicBezTo>
                  <a:lnTo>
                    <a:pt x="1235090" y="173706"/>
                  </a:lnTo>
                  <a:cubicBezTo>
                    <a:pt x="1230151" y="177564"/>
                    <a:pt x="1223468" y="182647"/>
                    <a:pt x="1215042" y="188954"/>
                  </a:cubicBezTo>
                  <a:cubicBezTo>
                    <a:pt x="1206615" y="195262"/>
                    <a:pt x="1198038" y="200977"/>
                    <a:pt x="1189309" y="206099"/>
                  </a:cubicBezTo>
                  <a:cubicBezTo>
                    <a:pt x="1180580" y="211221"/>
                    <a:pt x="1173292" y="213934"/>
                    <a:pt x="1167446" y="214237"/>
                  </a:cubicBezTo>
                  <a:cubicBezTo>
                    <a:pt x="1162866" y="214078"/>
                    <a:pt x="1159391" y="212415"/>
                    <a:pt x="1157018" y="209247"/>
                  </a:cubicBezTo>
                  <a:cubicBezTo>
                    <a:pt x="1154646" y="206078"/>
                    <a:pt x="1153454" y="202358"/>
                    <a:pt x="1153441" y="198085"/>
                  </a:cubicBezTo>
                  <a:cubicBezTo>
                    <a:pt x="1153633" y="191607"/>
                    <a:pt x="1155584" y="184925"/>
                    <a:pt x="1159293" y="178040"/>
                  </a:cubicBezTo>
                  <a:cubicBezTo>
                    <a:pt x="1163003" y="171155"/>
                    <a:pt x="1167322" y="164541"/>
                    <a:pt x="1172249" y="158198"/>
                  </a:cubicBezTo>
                  <a:cubicBezTo>
                    <a:pt x="1177176" y="151854"/>
                    <a:pt x="1181563" y="146256"/>
                    <a:pt x="1185408" y="141403"/>
                  </a:cubicBezTo>
                  <a:lnTo>
                    <a:pt x="1184799" y="140793"/>
                  </a:lnTo>
                  <a:cubicBezTo>
                    <a:pt x="1167623" y="152857"/>
                    <a:pt x="1153962" y="164012"/>
                    <a:pt x="1143816" y="174259"/>
                  </a:cubicBezTo>
                  <a:cubicBezTo>
                    <a:pt x="1133669" y="184505"/>
                    <a:pt x="1125876" y="192771"/>
                    <a:pt x="1120437" y="199056"/>
                  </a:cubicBezTo>
                  <a:cubicBezTo>
                    <a:pt x="1114998" y="205341"/>
                    <a:pt x="1110753" y="208573"/>
                    <a:pt x="1107700" y="208751"/>
                  </a:cubicBezTo>
                  <a:cubicBezTo>
                    <a:pt x="1104197" y="208501"/>
                    <a:pt x="1101568" y="206360"/>
                    <a:pt x="1099812" y="202329"/>
                  </a:cubicBezTo>
                  <a:cubicBezTo>
                    <a:pt x="1098056" y="198298"/>
                    <a:pt x="1096891" y="193877"/>
                    <a:pt x="1096318" y="189067"/>
                  </a:cubicBezTo>
                  <a:cubicBezTo>
                    <a:pt x="1095745" y="184257"/>
                    <a:pt x="1095482" y="180559"/>
                    <a:pt x="1095529" y="177972"/>
                  </a:cubicBezTo>
                  <a:cubicBezTo>
                    <a:pt x="1095637" y="167649"/>
                    <a:pt x="1097399" y="158354"/>
                    <a:pt x="1100816" y="150088"/>
                  </a:cubicBezTo>
                  <a:cubicBezTo>
                    <a:pt x="1104233" y="141822"/>
                    <a:pt x="1108658" y="133441"/>
                    <a:pt x="1114090" y="124947"/>
                  </a:cubicBezTo>
                  <a:cubicBezTo>
                    <a:pt x="1126551" y="104847"/>
                    <a:pt x="1140361" y="86299"/>
                    <a:pt x="1155520" y="69303"/>
                  </a:cubicBezTo>
                  <a:cubicBezTo>
                    <a:pt x="1170680" y="52307"/>
                    <a:pt x="1184415" y="38612"/>
                    <a:pt x="1196726" y="28219"/>
                  </a:cubicBezTo>
                  <a:cubicBezTo>
                    <a:pt x="1209038" y="17826"/>
                    <a:pt x="1217152" y="12484"/>
                    <a:pt x="1221069" y="12192"/>
                  </a:cubicBezTo>
                  <a:close/>
                  <a:moveTo>
                    <a:pt x="125272" y="0"/>
                  </a:moveTo>
                  <a:cubicBezTo>
                    <a:pt x="135453" y="241"/>
                    <a:pt x="143026" y="3565"/>
                    <a:pt x="147992" y="9971"/>
                  </a:cubicBezTo>
                  <a:cubicBezTo>
                    <a:pt x="152958" y="16378"/>
                    <a:pt x="155431" y="24421"/>
                    <a:pt x="155412" y="34100"/>
                  </a:cubicBezTo>
                  <a:cubicBezTo>
                    <a:pt x="155209" y="44156"/>
                    <a:pt x="152454" y="56009"/>
                    <a:pt x="147147" y="69659"/>
                  </a:cubicBezTo>
                  <a:cubicBezTo>
                    <a:pt x="141840" y="83309"/>
                    <a:pt x="135199" y="97437"/>
                    <a:pt x="127225" y="112043"/>
                  </a:cubicBezTo>
                  <a:cubicBezTo>
                    <a:pt x="119251" y="126648"/>
                    <a:pt x="111161" y="140413"/>
                    <a:pt x="102956" y="153336"/>
                  </a:cubicBezTo>
                  <a:cubicBezTo>
                    <a:pt x="94751" y="166259"/>
                    <a:pt x="87650" y="177022"/>
                    <a:pt x="81651" y="185624"/>
                  </a:cubicBezTo>
                  <a:cubicBezTo>
                    <a:pt x="83187" y="190075"/>
                    <a:pt x="82760" y="194956"/>
                    <a:pt x="80369" y="200265"/>
                  </a:cubicBezTo>
                  <a:cubicBezTo>
                    <a:pt x="77978" y="205575"/>
                    <a:pt x="74774" y="210207"/>
                    <a:pt x="70758" y="214162"/>
                  </a:cubicBezTo>
                  <a:cubicBezTo>
                    <a:pt x="66742" y="218117"/>
                    <a:pt x="63065" y="220288"/>
                    <a:pt x="59726" y="220676"/>
                  </a:cubicBezTo>
                  <a:cubicBezTo>
                    <a:pt x="55939" y="220822"/>
                    <a:pt x="52170" y="219463"/>
                    <a:pt x="48421" y="216599"/>
                  </a:cubicBezTo>
                  <a:cubicBezTo>
                    <a:pt x="44672" y="213735"/>
                    <a:pt x="42654" y="210319"/>
                    <a:pt x="42369" y="206350"/>
                  </a:cubicBezTo>
                  <a:cubicBezTo>
                    <a:pt x="42432" y="204197"/>
                    <a:pt x="42991" y="202102"/>
                    <a:pt x="44044" y="200063"/>
                  </a:cubicBezTo>
                  <a:cubicBezTo>
                    <a:pt x="45097" y="198025"/>
                    <a:pt x="46264" y="196158"/>
                    <a:pt x="47546" y="194463"/>
                  </a:cubicBezTo>
                  <a:cubicBezTo>
                    <a:pt x="74119" y="156083"/>
                    <a:pt x="94260" y="123948"/>
                    <a:pt x="107968" y="98058"/>
                  </a:cubicBezTo>
                  <a:cubicBezTo>
                    <a:pt x="121676" y="72169"/>
                    <a:pt x="128563" y="55119"/>
                    <a:pt x="128627" y="46909"/>
                  </a:cubicBezTo>
                  <a:cubicBezTo>
                    <a:pt x="128666" y="44254"/>
                    <a:pt x="128055" y="41559"/>
                    <a:pt x="126797" y="38827"/>
                  </a:cubicBezTo>
                  <a:cubicBezTo>
                    <a:pt x="125539" y="36095"/>
                    <a:pt x="123403" y="34621"/>
                    <a:pt x="120391" y="34405"/>
                  </a:cubicBezTo>
                  <a:cubicBezTo>
                    <a:pt x="114616" y="35284"/>
                    <a:pt x="106512" y="38778"/>
                    <a:pt x="96079" y="44887"/>
                  </a:cubicBezTo>
                  <a:cubicBezTo>
                    <a:pt x="85646" y="50997"/>
                    <a:pt x="75197" y="58715"/>
                    <a:pt x="64733" y="68044"/>
                  </a:cubicBezTo>
                  <a:cubicBezTo>
                    <a:pt x="54269" y="77372"/>
                    <a:pt x="46103" y="87304"/>
                    <a:pt x="40235" y="97841"/>
                  </a:cubicBezTo>
                  <a:lnTo>
                    <a:pt x="47850" y="96317"/>
                  </a:lnTo>
                  <a:cubicBezTo>
                    <a:pt x="49589" y="95974"/>
                    <a:pt x="51517" y="95593"/>
                    <a:pt x="53636" y="95174"/>
                  </a:cubicBezTo>
                  <a:cubicBezTo>
                    <a:pt x="55755" y="94755"/>
                    <a:pt x="57683" y="94526"/>
                    <a:pt x="59422" y="94488"/>
                  </a:cubicBezTo>
                  <a:cubicBezTo>
                    <a:pt x="60202" y="94520"/>
                    <a:pt x="60849" y="94838"/>
                    <a:pt x="61363" y="95441"/>
                  </a:cubicBezTo>
                  <a:cubicBezTo>
                    <a:pt x="61877" y="96044"/>
                    <a:pt x="62143" y="96743"/>
                    <a:pt x="62162" y="97536"/>
                  </a:cubicBezTo>
                  <a:cubicBezTo>
                    <a:pt x="61972" y="99816"/>
                    <a:pt x="60830" y="101810"/>
                    <a:pt x="58737" y="103518"/>
                  </a:cubicBezTo>
                  <a:cubicBezTo>
                    <a:pt x="56643" y="105226"/>
                    <a:pt x="54740" y="106687"/>
                    <a:pt x="53027" y="107900"/>
                  </a:cubicBezTo>
                  <a:cubicBezTo>
                    <a:pt x="50324" y="110027"/>
                    <a:pt x="46212" y="113088"/>
                    <a:pt x="40689" y="117082"/>
                  </a:cubicBezTo>
                  <a:cubicBezTo>
                    <a:pt x="35167" y="121076"/>
                    <a:pt x="30748" y="123298"/>
                    <a:pt x="27434" y="123749"/>
                  </a:cubicBezTo>
                  <a:cubicBezTo>
                    <a:pt x="25255" y="123629"/>
                    <a:pt x="21959" y="122312"/>
                    <a:pt x="17545" y="119798"/>
                  </a:cubicBezTo>
                  <a:cubicBezTo>
                    <a:pt x="13131" y="117284"/>
                    <a:pt x="9089" y="114297"/>
                    <a:pt x="5420" y="110835"/>
                  </a:cubicBezTo>
                  <a:cubicBezTo>
                    <a:pt x="1752" y="107373"/>
                    <a:pt x="-55" y="104159"/>
                    <a:pt x="2" y="101194"/>
                  </a:cubicBezTo>
                  <a:cubicBezTo>
                    <a:pt x="1321" y="89366"/>
                    <a:pt x="6244" y="77534"/>
                    <a:pt x="14770" y="65698"/>
                  </a:cubicBezTo>
                  <a:cubicBezTo>
                    <a:pt x="23297" y="53861"/>
                    <a:pt x="33915" y="42995"/>
                    <a:pt x="46623" y="33100"/>
                  </a:cubicBezTo>
                  <a:cubicBezTo>
                    <a:pt x="59332" y="23204"/>
                    <a:pt x="72618" y="15254"/>
                    <a:pt x="86483" y="9250"/>
                  </a:cubicBezTo>
                  <a:cubicBezTo>
                    <a:pt x="100347" y="3246"/>
                    <a:pt x="113277" y="163"/>
                    <a:pt x="1252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91211F22-8377-4EB2-B042-0C3D48652AF4}"/>
              </a:ext>
            </a:extLst>
          </p:cNvPr>
          <p:cNvGrpSpPr/>
          <p:nvPr/>
        </p:nvGrpSpPr>
        <p:grpSpPr>
          <a:xfrm rot="2016550">
            <a:off x="4838634" y="2209965"/>
            <a:ext cx="569187" cy="4009091"/>
            <a:chOff x="9328729" y="540163"/>
            <a:chExt cx="908119" cy="639637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C64D80CC-AD5D-4E7E-9EC3-B75AAFF8F7C6}"/>
                </a:ext>
              </a:extLst>
            </p:cNvPr>
            <p:cNvSpPr/>
            <p:nvPr/>
          </p:nvSpPr>
          <p:spPr>
            <a:xfrm>
              <a:off x="9328729" y="1361755"/>
              <a:ext cx="601298" cy="40484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576AB460-C69D-4CE7-AE83-F9735EEEE4AA}"/>
                </a:ext>
              </a:extLst>
            </p:cNvPr>
            <p:cNvSpPr/>
            <p:nvPr/>
          </p:nvSpPr>
          <p:spPr>
            <a:xfrm>
              <a:off x="9955684" y="1357289"/>
              <a:ext cx="281164" cy="1572720"/>
            </a:xfrm>
            <a:custGeom>
              <a:avLst/>
              <a:gdLst>
                <a:gd name="connsiteX0" fmla="*/ 157495 w 281164"/>
                <a:gd name="connsiteY0" fmla="*/ 1288144 h 1572720"/>
                <a:gd name="connsiteX1" fmla="*/ 157495 w 281164"/>
                <a:gd name="connsiteY1" fmla="*/ 1568321 h 1572720"/>
                <a:gd name="connsiteX2" fmla="*/ 0 w 281164"/>
                <a:gd name="connsiteY2" fmla="*/ 1428232 h 1572720"/>
                <a:gd name="connsiteX3" fmla="*/ 26240 w 281164"/>
                <a:gd name="connsiteY3" fmla="*/ 8271 h 1572720"/>
                <a:gd name="connsiteX4" fmla="*/ 139097 w 281164"/>
                <a:gd name="connsiteY4" fmla="*/ 8271 h 1572720"/>
                <a:gd name="connsiteX5" fmla="*/ 139097 w 281164"/>
                <a:gd name="connsiteY5" fmla="*/ 191304 h 1572720"/>
                <a:gd name="connsiteX6" fmla="*/ 26240 w 281164"/>
                <a:gd name="connsiteY6" fmla="*/ 191304 h 1572720"/>
                <a:gd name="connsiteX7" fmla="*/ 190994 w 281164"/>
                <a:gd name="connsiteY7" fmla="*/ 0 h 1572720"/>
                <a:gd name="connsiteX8" fmla="*/ 281164 w 281164"/>
                <a:gd name="connsiteY8" fmla="*/ 0 h 1572720"/>
                <a:gd name="connsiteX9" fmla="*/ 281164 w 281164"/>
                <a:gd name="connsiteY9" fmla="*/ 1572720 h 1572720"/>
                <a:gd name="connsiteX10" fmla="*/ 190994 w 281164"/>
                <a:gd name="connsiteY10" fmla="*/ 1572720 h 157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164" h="1572720">
                  <a:moveTo>
                    <a:pt x="157495" y="1288144"/>
                  </a:moveTo>
                  <a:lnTo>
                    <a:pt x="157495" y="1568321"/>
                  </a:lnTo>
                  <a:lnTo>
                    <a:pt x="0" y="1428232"/>
                  </a:lnTo>
                  <a:close/>
                  <a:moveTo>
                    <a:pt x="26240" y="8271"/>
                  </a:moveTo>
                  <a:lnTo>
                    <a:pt x="139097" y="8271"/>
                  </a:lnTo>
                  <a:lnTo>
                    <a:pt x="139097" y="191304"/>
                  </a:lnTo>
                  <a:lnTo>
                    <a:pt x="26240" y="191304"/>
                  </a:lnTo>
                  <a:close/>
                  <a:moveTo>
                    <a:pt x="190994" y="0"/>
                  </a:moveTo>
                  <a:lnTo>
                    <a:pt x="281164" y="0"/>
                  </a:lnTo>
                  <a:lnTo>
                    <a:pt x="281164" y="1572720"/>
                  </a:lnTo>
                  <a:lnTo>
                    <a:pt x="190994" y="157272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5">
              <a:extLst>
                <a:ext uri="{FF2B5EF4-FFF2-40B4-BE49-F238E27FC236}">
                  <a16:creationId xmlns:a16="http://schemas.microsoft.com/office/drawing/2014/main" id="{2BEB2B82-0111-4C66-BCEB-F6A491683A79}"/>
                </a:ext>
              </a:extLst>
            </p:cNvPr>
            <p:cNvSpPr/>
            <p:nvPr/>
          </p:nvSpPr>
          <p:spPr>
            <a:xfrm>
              <a:off x="9514470" y="540163"/>
              <a:ext cx="229816" cy="7778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6">
              <a:extLst>
                <a:ext uri="{FF2B5EF4-FFF2-40B4-BE49-F238E27FC236}">
                  <a16:creationId xmlns:a16="http://schemas.microsoft.com/office/drawing/2014/main" id="{68408DE6-4A41-456B-AD72-EA4B84EAE8DE}"/>
                </a:ext>
              </a:extLst>
            </p:cNvPr>
            <p:cNvSpPr/>
            <p:nvPr/>
          </p:nvSpPr>
          <p:spPr>
            <a:xfrm rot="10800000">
              <a:off x="9530840" y="6422420"/>
              <a:ext cx="197075" cy="514117"/>
            </a:xfrm>
            <a:prstGeom prst="triangle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7">
              <a:extLst>
                <a:ext uri="{FF2B5EF4-FFF2-40B4-BE49-F238E27FC236}">
                  <a16:creationId xmlns:a16="http://schemas.microsoft.com/office/drawing/2014/main" id="{9D8F292A-DD06-4651-809F-1D6596D4D18C}"/>
                </a:ext>
              </a:extLst>
            </p:cNvPr>
            <p:cNvSpPr/>
            <p:nvPr/>
          </p:nvSpPr>
          <p:spPr>
            <a:xfrm rot="10800000">
              <a:off x="9328729" y="5453882"/>
              <a:ext cx="601299" cy="924828"/>
            </a:xfrm>
            <a:prstGeom prst="trapezoid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30DC279-079D-4CE5-B00B-06E59E9A3124}"/>
              </a:ext>
            </a:extLst>
          </p:cNvPr>
          <p:cNvSpPr txBox="1"/>
          <p:nvPr/>
        </p:nvSpPr>
        <p:spPr>
          <a:xfrm>
            <a:off x="7093462" y="2790623"/>
            <a:ext cx="4268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55F053-5A52-4533-8CFF-CC7DC57AA3A8}"/>
              </a:ext>
            </a:extLst>
          </p:cNvPr>
          <p:cNvSpPr txBox="1"/>
          <p:nvPr/>
        </p:nvSpPr>
        <p:spPr>
          <a:xfrm>
            <a:off x="7093462" y="1977502"/>
            <a:ext cx="4268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374264-742A-4AEF-BF51-A7EC370F2176}"/>
              </a:ext>
            </a:extLst>
          </p:cNvPr>
          <p:cNvSpPr txBox="1"/>
          <p:nvPr/>
        </p:nvSpPr>
        <p:spPr>
          <a:xfrm>
            <a:off x="9449335" y="5956700"/>
            <a:ext cx="1941499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72B290-9A60-4E84-9F10-0C4A82E5BA92}"/>
              </a:ext>
            </a:extLst>
          </p:cNvPr>
          <p:cNvSpPr txBox="1"/>
          <p:nvPr/>
        </p:nvSpPr>
        <p:spPr>
          <a:xfrm>
            <a:off x="5283358" y="4681110"/>
            <a:ext cx="4165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FE1F79-C7EE-4775-B2C5-89148A543564}"/>
              </a:ext>
            </a:extLst>
          </p:cNvPr>
          <p:cNvSpPr txBox="1"/>
          <p:nvPr/>
        </p:nvSpPr>
        <p:spPr>
          <a:xfrm>
            <a:off x="5283358" y="4314517"/>
            <a:ext cx="416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C5129AAD-7442-4709-BC9E-52486A00DD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65018 w 12192000"/>
              <a:gd name="connsiteY0" fmla="*/ 241155 h 6858000"/>
              <a:gd name="connsiteX1" fmla="*/ 665018 w 12192000"/>
              <a:gd name="connsiteY1" fmla="*/ 6616846 h 6858000"/>
              <a:gd name="connsiteX2" fmla="*/ 6770255 w 12192000"/>
              <a:gd name="connsiteY2" fmla="*/ 6616846 h 6858000"/>
              <a:gd name="connsiteX3" fmla="*/ 6770255 w 12192000"/>
              <a:gd name="connsiteY3" fmla="*/ 24115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65018" y="241155"/>
                </a:moveTo>
                <a:lnTo>
                  <a:pt x="665018" y="6616846"/>
                </a:lnTo>
                <a:lnTo>
                  <a:pt x="6770255" y="6616846"/>
                </a:lnTo>
                <a:lnTo>
                  <a:pt x="6770255" y="24115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" name="Group 78">
            <a:extLst>
              <a:ext uri="{FF2B5EF4-FFF2-40B4-BE49-F238E27FC236}">
                <a16:creationId xmlns:a16="http://schemas.microsoft.com/office/drawing/2014/main" id="{C4677EC5-7650-44E8-8A41-656F0E4F08EE}"/>
              </a:ext>
            </a:extLst>
          </p:cNvPr>
          <p:cNvGrpSpPr/>
          <p:nvPr/>
        </p:nvGrpSpPr>
        <p:grpSpPr>
          <a:xfrm>
            <a:off x="8661068" y="2475802"/>
            <a:ext cx="2952327" cy="1454668"/>
            <a:chOff x="4731130" y="495567"/>
            <a:chExt cx="2952327" cy="14546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BF701A-7DCF-4E54-B970-910A81F70495}"/>
                </a:ext>
              </a:extLst>
            </p:cNvPr>
            <p:cNvSpPr txBox="1"/>
            <p:nvPr/>
          </p:nvSpPr>
          <p:spPr>
            <a:xfrm>
              <a:off x="4731130" y="749906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32DD2D-90EE-4FCF-A1F5-27447206D9EA}"/>
                </a:ext>
              </a:extLst>
            </p:cNvPr>
            <p:cNvSpPr txBox="1"/>
            <p:nvPr/>
          </p:nvSpPr>
          <p:spPr>
            <a:xfrm>
              <a:off x="4731130" y="495567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7" name="Group 79">
            <a:extLst>
              <a:ext uri="{FF2B5EF4-FFF2-40B4-BE49-F238E27FC236}">
                <a16:creationId xmlns:a16="http://schemas.microsoft.com/office/drawing/2014/main" id="{7704BB65-FA5A-46C1-9F17-1DEBACA4434C}"/>
              </a:ext>
            </a:extLst>
          </p:cNvPr>
          <p:cNvGrpSpPr/>
          <p:nvPr/>
        </p:nvGrpSpPr>
        <p:grpSpPr>
          <a:xfrm>
            <a:off x="7192571" y="5365729"/>
            <a:ext cx="3255685" cy="1099865"/>
            <a:chOff x="4731130" y="2160504"/>
            <a:chExt cx="2952327" cy="10998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5AA145-6995-4DAC-B9CA-BB15989414F2}"/>
                </a:ext>
              </a:extLst>
            </p:cNvPr>
            <p:cNvSpPr txBox="1"/>
            <p:nvPr/>
          </p:nvSpPr>
          <p:spPr>
            <a:xfrm>
              <a:off x="4731130" y="2429372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Presentation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4932CC-D127-4124-B854-560DA0F946EC}"/>
                </a:ext>
              </a:extLst>
            </p:cNvPr>
            <p:cNvSpPr txBox="1"/>
            <p:nvPr/>
          </p:nvSpPr>
          <p:spPr>
            <a:xfrm>
              <a:off x="4731130" y="2160504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9EA45F9-0071-4FF9-B1CB-DA602736B5A2}"/>
              </a:ext>
            </a:extLst>
          </p:cNvPr>
          <p:cNvSpPr txBox="1"/>
          <p:nvPr/>
        </p:nvSpPr>
        <p:spPr>
          <a:xfrm>
            <a:off x="7524972" y="311436"/>
            <a:ext cx="408842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LIDE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255238-D561-43C7-8710-03E854C5EF29}"/>
              </a:ext>
            </a:extLst>
          </p:cNvPr>
          <p:cNvSpPr txBox="1"/>
          <p:nvPr/>
        </p:nvSpPr>
        <p:spPr>
          <a:xfrm>
            <a:off x="372863" y="5590193"/>
            <a:ext cx="468741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AD6E73D-DFB4-4865-B120-212107C72FF2}"/>
              </a:ext>
            </a:extLst>
          </p:cNvPr>
          <p:cNvGrpSpPr/>
          <p:nvPr/>
        </p:nvGrpSpPr>
        <p:grpSpPr>
          <a:xfrm>
            <a:off x="5197140" y="1038529"/>
            <a:ext cx="6999695" cy="4848382"/>
            <a:chOff x="5197140" y="1038529"/>
            <a:chExt cx="6999695" cy="4848382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EC4D473E-4C87-4714-8610-F2635A6D5D5D}"/>
                </a:ext>
              </a:extLst>
            </p:cNvPr>
            <p:cNvGrpSpPr/>
            <p:nvPr/>
          </p:nvGrpSpPr>
          <p:grpSpPr>
            <a:xfrm>
              <a:off x="5197140" y="1038529"/>
              <a:ext cx="6981401" cy="592035"/>
              <a:chOff x="5738679" y="1038529"/>
              <a:chExt cx="6981401" cy="592035"/>
            </a:xfrm>
          </p:grpSpPr>
          <p:sp>
            <p:nvSpPr>
              <p:cNvPr id="23" name="Freeform: Shape 1">
                <a:extLst>
                  <a:ext uri="{FF2B5EF4-FFF2-40B4-BE49-F238E27FC236}">
                    <a16:creationId xmlns:a16="http://schemas.microsoft.com/office/drawing/2014/main" id="{C8A70C68-86F7-4A09-A32A-D545E3EB7B7B}"/>
                  </a:ext>
                </a:extLst>
              </p:cNvPr>
              <p:cNvSpPr/>
              <p:nvPr/>
            </p:nvSpPr>
            <p:spPr>
              <a:xfrm>
                <a:off x="5990933" y="1044210"/>
                <a:ext cx="6729147" cy="583725"/>
              </a:xfrm>
              <a:custGeom>
                <a:avLst/>
                <a:gdLst>
                  <a:gd name="connsiteX0" fmla="*/ 0 w 6201066"/>
                  <a:gd name="connsiteY0" fmla="*/ 0 h 583725"/>
                  <a:gd name="connsiteX1" fmla="*/ 6201066 w 6201066"/>
                  <a:gd name="connsiteY1" fmla="*/ 0 h 583725"/>
                  <a:gd name="connsiteX2" fmla="*/ 6201066 w 6201066"/>
                  <a:gd name="connsiteY2" fmla="*/ 583725 h 583725"/>
                  <a:gd name="connsiteX3" fmla="*/ 0 w 6201066"/>
                  <a:gd name="connsiteY3" fmla="*/ 583725 h 58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01066" h="583725">
                    <a:moveTo>
                      <a:pt x="0" y="0"/>
                    </a:moveTo>
                    <a:lnTo>
                      <a:pt x="6201066" y="0"/>
                    </a:lnTo>
                    <a:lnTo>
                      <a:pt x="6201066" y="583725"/>
                    </a:lnTo>
                    <a:lnTo>
                      <a:pt x="0" y="58372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Freeform: Shape 2">
                <a:extLst>
                  <a:ext uri="{FF2B5EF4-FFF2-40B4-BE49-F238E27FC236}">
                    <a16:creationId xmlns:a16="http://schemas.microsoft.com/office/drawing/2014/main" id="{176AB7C6-5334-42C0-9902-F08502613A4A}"/>
                  </a:ext>
                </a:extLst>
              </p:cNvPr>
              <p:cNvSpPr/>
              <p:nvPr/>
            </p:nvSpPr>
            <p:spPr>
              <a:xfrm>
                <a:off x="5738679" y="1038529"/>
                <a:ext cx="259017" cy="592035"/>
              </a:xfrm>
              <a:custGeom>
                <a:avLst/>
                <a:gdLst/>
                <a:ahLst/>
                <a:cxnLst/>
                <a:rect l="l" t="t" r="r" b="b"/>
                <a:pathLst>
                  <a:path w="215653" h="492919">
                    <a:moveTo>
                      <a:pt x="139304" y="0"/>
                    </a:moveTo>
                    <a:lnTo>
                      <a:pt x="215653" y="0"/>
                    </a:lnTo>
                    <a:lnTo>
                      <a:pt x="215653" y="492919"/>
                    </a:lnTo>
                    <a:lnTo>
                      <a:pt x="121556" y="492919"/>
                    </a:lnTo>
                    <a:lnTo>
                      <a:pt x="121556" y="138299"/>
                    </a:lnTo>
                    <a:cubicBezTo>
                      <a:pt x="87177" y="170446"/>
                      <a:pt x="46658" y="194221"/>
                      <a:pt x="0" y="209625"/>
                    </a:cubicBezTo>
                    <a:lnTo>
                      <a:pt x="0" y="124235"/>
                    </a:lnTo>
                    <a:cubicBezTo>
                      <a:pt x="24557" y="116198"/>
                      <a:pt x="51235" y="100962"/>
                      <a:pt x="80033" y="78526"/>
                    </a:cubicBezTo>
                    <a:cubicBezTo>
                      <a:pt x="108831" y="56090"/>
                      <a:pt x="128588" y="29915"/>
                      <a:pt x="139304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12AA186-4066-4FFB-BF2F-1DBD063E1021}"/>
                  </a:ext>
                </a:extLst>
              </p:cNvPr>
              <p:cNvSpPr txBox="1"/>
              <p:nvPr/>
            </p:nvSpPr>
            <p:spPr bwMode="auto">
              <a:xfrm>
                <a:off x="6557682" y="1190575"/>
                <a:ext cx="4999837" cy="2769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200" dirty="0">
                    <a:latin typeface="Arial" pitchFamily="34" charset="0"/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47355F9A-11B9-40F7-9BBB-9C7C7245773F}"/>
                </a:ext>
              </a:extLst>
            </p:cNvPr>
            <p:cNvGrpSpPr/>
            <p:nvPr/>
          </p:nvGrpSpPr>
          <p:grpSpPr>
            <a:xfrm>
              <a:off x="5197140" y="2099637"/>
              <a:ext cx="6999695" cy="592035"/>
              <a:chOff x="5738679" y="2007801"/>
              <a:chExt cx="6999695" cy="592035"/>
            </a:xfrm>
          </p:grpSpPr>
          <p:sp>
            <p:nvSpPr>
              <p:cNvPr id="20" name="Freeform: Shape 9">
                <a:extLst>
                  <a:ext uri="{FF2B5EF4-FFF2-40B4-BE49-F238E27FC236}">
                    <a16:creationId xmlns:a16="http://schemas.microsoft.com/office/drawing/2014/main" id="{DE4BCC40-C580-4B10-B272-A5B9F31356F9}"/>
                  </a:ext>
                </a:extLst>
              </p:cNvPr>
              <p:cNvSpPr/>
              <p:nvPr/>
            </p:nvSpPr>
            <p:spPr>
              <a:xfrm>
                <a:off x="5776113" y="2014226"/>
                <a:ext cx="6962261" cy="583725"/>
              </a:xfrm>
              <a:custGeom>
                <a:avLst/>
                <a:gdLst>
                  <a:gd name="connsiteX0" fmla="*/ 199305 w 6415886"/>
                  <a:gd name="connsiteY0" fmla="*/ 0 h 583725"/>
                  <a:gd name="connsiteX1" fmla="*/ 6415886 w 6415886"/>
                  <a:gd name="connsiteY1" fmla="*/ 0 h 583725"/>
                  <a:gd name="connsiteX2" fmla="*/ 6415886 w 6415886"/>
                  <a:gd name="connsiteY2" fmla="*/ 583725 h 583725"/>
                  <a:gd name="connsiteX3" fmla="*/ 398608 w 6415886"/>
                  <a:gd name="connsiteY3" fmla="*/ 583725 h 583725"/>
                  <a:gd name="connsiteX4" fmla="*/ 199305 w 6415886"/>
                  <a:gd name="connsiteY4" fmla="*/ 583725 h 583725"/>
                  <a:gd name="connsiteX5" fmla="*/ 0 w 6415886"/>
                  <a:gd name="connsiteY5" fmla="*/ 583725 h 583725"/>
                  <a:gd name="connsiteX6" fmla="*/ 271832 w 6415886"/>
                  <a:gd name="connsiteY6" fmla="*/ 283741 h 583725"/>
                  <a:gd name="connsiteX7" fmla="*/ 199305 w 6415886"/>
                  <a:gd name="connsiteY7" fmla="*/ 0 h 583725"/>
                  <a:gd name="connsiteX0" fmla="*/ 199305 w 6415886"/>
                  <a:gd name="connsiteY0" fmla="*/ 0 h 583725"/>
                  <a:gd name="connsiteX1" fmla="*/ 6415886 w 6415886"/>
                  <a:gd name="connsiteY1" fmla="*/ 0 h 583725"/>
                  <a:gd name="connsiteX2" fmla="*/ 6415886 w 6415886"/>
                  <a:gd name="connsiteY2" fmla="*/ 583725 h 583725"/>
                  <a:gd name="connsiteX3" fmla="*/ 398608 w 6415886"/>
                  <a:gd name="connsiteY3" fmla="*/ 583725 h 583725"/>
                  <a:gd name="connsiteX4" fmla="*/ 199305 w 6415886"/>
                  <a:gd name="connsiteY4" fmla="*/ 583725 h 583725"/>
                  <a:gd name="connsiteX5" fmla="*/ 0 w 6415886"/>
                  <a:gd name="connsiteY5" fmla="*/ 583725 h 583725"/>
                  <a:gd name="connsiteX6" fmla="*/ 271832 w 6415886"/>
                  <a:gd name="connsiteY6" fmla="*/ 283741 h 583725"/>
                  <a:gd name="connsiteX7" fmla="*/ 199305 w 6415886"/>
                  <a:gd name="connsiteY7" fmla="*/ 0 h 583725"/>
                  <a:gd name="connsiteX0" fmla="*/ 199305 w 6415886"/>
                  <a:gd name="connsiteY0" fmla="*/ 0 h 583725"/>
                  <a:gd name="connsiteX1" fmla="*/ 6415886 w 6415886"/>
                  <a:gd name="connsiteY1" fmla="*/ 0 h 583725"/>
                  <a:gd name="connsiteX2" fmla="*/ 6415886 w 6415886"/>
                  <a:gd name="connsiteY2" fmla="*/ 583725 h 583725"/>
                  <a:gd name="connsiteX3" fmla="*/ 398608 w 6415886"/>
                  <a:gd name="connsiteY3" fmla="*/ 583725 h 583725"/>
                  <a:gd name="connsiteX4" fmla="*/ 199305 w 6415886"/>
                  <a:gd name="connsiteY4" fmla="*/ 583725 h 583725"/>
                  <a:gd name="connsiteX5" fmla="*/ 0 w 6415886"/>
                  <a:gd name="connsiteY5" fmla="*/ 583725 h 583725"/>
                  <a:gd name="connsiteX6" fmla="*/ 271832 w 6415886"/>
                  <a:gd name="connsiteY6" fmla="*/ 283741 h 583725"/>
                  <a:gd name="connsiteX7" fmla="*/ 199305 w 6415886"/>
                  <a:gd name="connsiteY7" fmla="*/ 0 h 583725"/>
                  <a:gd name="connsiteX0" fmla="*/ 199305 w 6415886"/>
                  <a:gd name="connsiteY0" fmla="*/ 0 h 583725"/>
                  <a:gd name="connsiteX1" fmla="*/ 6415886 w 6415886"/>
                  <a:gd name="connsiteY1" fmla="*/ 0 h 583725"/>
                  <a:gd name="connsiteX2" fmla="*/ 6415886 w 6415886"/>
                  <a:gd name="connsiteY2" fmla="*/ 583725 h 583725"/>
                  <a:gd name="connsiteX3" fmla="*/ 398608 w 6415886"/>
                  <a:gd name="connsiteY3" fmla="*/ 583725 h 583725"/>
                  <a:gd name="connsiteX4" fmla="*/ 199305 w 6415886"/>
                  <a:gd name="connsiteY4" fmla="*/ 583725 h 583725"/>
                  <a:gd name="connsiteX5" fmla="*/ 0 w 6415886"/>
                  <a:gd name="connsiteY5" fmla="*/ 583725 h 583725"/>
                  <a:gd name="connsiteX6" fmla="*/ 288194 w 6415886"/>
                  <a:gd name="connsiteY6" fmla="*/ 248230 h 583725"/>
                  <a:gd name="connsiteX7" fmla="*/ 199305 w 6415886"/>
                  <a:gd name="connsiteY7" fmla="*/ 0 h 583725"/>
                  <a:gd name="connsiteX0" fmla="*/ 199305 w 6415886"/>
                  <a:gd name="connsiteY0" fmla="*/ 0 h 583725"/>
                  <a:gd name="connsiteX1" fmla="*/ 6415886 w 6415886"/>
                  <a:gd name="connsiteY1" fmla="*/ 0 h 583725"/>
                  <a:gd name="connsiteX2" fmla="*/ 6415886 w 6415886"/>
                  <a:gd name="connsiteY2" fmla="*/ 583725 h 583725"/>
                  <a:gd name="connsiteX3" fmla="*/ 398608 w 6415886"/>
                  <a:gd name="connsiteY3" fmla="*/ 583725 h 583725"/>
                  <a:gd name="connsiteX4" fmla="*/ 199305 w 6415886"/>
                  <a:gd name="connsiteY4" fmla="*/ 583725 h 583725"/>
                  <a:gd name="connsiteX5" fmla="*/ 0 w 6415886"/>
                  <a:gd name="connsiteY5" fmla="*/ 583725 h 583725"/>
                  <a:gd name="connsiteX6" fmla="*/ 288194 w 6415886"/>
                  <a:gd name="connsiteY6" fmla="*/ 248230 h 583725"/>
                  <a:gd name="connsiteX7" fmla="*/ 199305 w 6415886"/>
                  <a:gd name="connsiteY7" fmla="*/ 0 h 583725"/>
                  <a:gd name="connsiteX0" fmla="*/ 199305 w 6415886"/>
                  <a:gd name="connsiteY0" fmla="*/ 0 h 583725"/>
                  <a:gd name="connsiteX1" fmla="*/ 6415886 w 6415886"/>
                  <a:gd name="connsiteY1" fmla="*/ 0 h 583725"/>
                  <a:gd name="connsiteX2" fmla="*/ 6415886 w 6415886"/>
                  <a:gd name="connsiteY2" fmla="*/ 583725 h 583725"/>
                  <a:gd name="connsiteX3" fmla="*/ 398608 w 6415886"/>
                  <a:gd name="connsiteY3" fmla="*/ 583725 h 583725"/>
                  <a:gd name="connsiteX4" fmla="*/ 199305 w 6415886"/>
                  <a:gd name="connsiteY4" fmla="*/ 583725 h 583725"/>
                  <a:gd name="connsiteX5" fmla="*/ 0 w 6415886"/>
                  <a:gd name="connsiteY5" fmla="*/ 583725 h 583725"/>
                  <a:gd name="connsiteX6" fmla="*/ 288194 w 6415886"/>
                  <a:gd name="connsiteY6" fmla="*/ 248230 h 583725"/>
                  <a:gd name="connsiteX7" fmla="*/ 199305 w 6415886"/>
                  <a:gd name="connsiteY7" fmla="*/ 0 h 58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15886" h="583725">
                    <a:moveTo>
                      <a:pt x="199305" y="0"/>
                    </a:moveTo>
                    <a:lnTo>
                      <a:pt x="6415886" y="0"/>
                    </a:lnTo>
                    <a:lnTo>
                      <a:pt x="6415886" y="583725"/>
                    </a:lnTo>
                    <a:lnTo>
                      <a:pt x="398608" y="583725"/>
                    </a:lnTo>
                    <a:lnTo>
                      <a:pt x="199305" y="583725"/>
                    </a:lnTo>
                    <a:lnTo>
                      <a:pt x="0" y="583725"/>
                    </a:lnTo>
                    <a:cubicBezTo>
                      <a:pt x="90611" y="483731"/>
                      <a:pt x="118516" y="361530"/>
                      <a:pt x="288194" y="248230"/>
                    </a:cubicBezTo>
                    <a:cubicBezTo>
                      <a:pt x="327436" y="94805"/>
                      <a:pt x="199305" y="86809"/>
                      <a:pt x="199305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" name="Freeform: Shape 10">
                <a:extLst>
                  <a:ext uri="{FF2B5EF4-FFF2-40B4-BE49-F238E27FC236}">
                    <a16:creationId xmlns:a16="http://schemas.microsoft.com/office/drawing/2014/main" id="{AABF202B-B643-4898-BD5A-AD96A920F0EF}"/>
                  </a:ext>
                </a:extLst>
              </p:cNvPr>
              <p:cNvSpPr/>
              <p:nvPr/>
            </p:nvSpPr>
            <p:spPr>
              <a:xfrm>
                <a:off x="5738679" y="2007801"/>
                <a:ext cx="396164" cy="592035"/>
              </a:xfrm>
              <a:custGeom>
                <a:avLst/>
                <a:gdLst/>
                <a:ahLst/>
                <a:cxnLst/>
                <a:rect l="l" t="t" r="r" b="b"/>
                <a:pathLst>
                  <a:path w="329840" h="492919">
                    <a:moveTo>
                      <a:pt x="174129" y="0"/>
                    </a:moveTo>
                    <a:cubicBezTo>
                      <a:pt x="222572" y="0"/>
                      <a:pt x="260635" y="13060"/>
                      <a:pt x="288317" y="39179"/>
                    </a:cubicBezTo>
                    <a:cubicBezTo>
                      <a:pt x="315999" y="65299"/>
                      <a:pt x="329840" y="97780"/>
                      <a:pt x="329840" y="136625"/>
                    </a:cubicBezTo>
                    <a:cubicBezTo>
                      <a:pt x="329840" y="158726"/>
                      <a:pt x="325878" y="179766"/>
                      <a:pt x="317952" y="199746"/>
                    </a:cubicBezTo>
                    <a:cubicBezTo>
                      <a:pt x="310027" y="219727"/>
                      <a:pt x="297470" y="240655"/>
                      <a:pt x="280280" y="262533"/>
                    </a:cubicBezTo>
                    <a:cubicBezTo>
                      <a:pt x="268895" y="277044"/>
                      <a:pt x="248357" y="297917"/>
                      <a:pt x="218665" y="325153"/>
                    </a:cubicBezTo>
                    <a:cubicBezTo>
                      <a:pt x="188974" y="352388"/>
                      <a:pt x="170166" y="370471"/>
                      <a:pt x="162241" y="379401"/>
                    </a:cubicBezTo>
                    <a:cubicBezTo>
                      <a:pt x="154316" y="388330"/>
                      <a:pt x="147898" y="397037"/>
                      <a:pt x="142986" y="405520"/>
                    </a:cubicBezTo>
                    <a:lnTo>
                      <a:pt x="329840" y="405520"/>
                    </a:lnTo>
                    <a:lnTo>
                      <a:pt x="329840" y="492919"/>
                    </a:lnTo>
                    <a:lnTo>
                      <a:pt x="0" y="492919"/>
                    </a:lnTo>
                    <a:cubicBezTo>
                      <a:pt x="3572" y="459879"/>
                      <a:pt x="14287" y="428570"/>
                      <a:pt x="32147" y="398990"/>
                    </a:cubicBezTo>
                    <a:cubicBezTo>
                      <a:pt x="50006" y="369410"/>
                      <a:pt x="85278" y="330176"/>
                      <a:pt x="137963" y="281286"/>
                    </a:cubicBezTo>
                    <a:cubicBezTo>
                      <a:pt x="180379" y="241772"/>
                      <a:pt x="206387" y="214983"/>
                      <a:pt x="215987" y="200918"/>
                    </a:cubicBezTo>
                    <a:cubicBezTo>
                      <a:pt x="228935" y="181496"/>
                      <a:pt x="235409" y="162297"/>
                      <a:pt x="235409" y="143322"/>
                    </a:cubicBezTo>
                    <a:cubicBezTo>
                      <a:pt x="235409" y="122337"/>
                      <a:pt x="229772" y="106208"/>
                      <a:pt x="218498" y="94934"/>
                    </a:cubicBezTo>
                    <a:cubicBezTo>
                      <a:pt x="207224" y="83660"/>
                      <a:pt x="191653" y="78024"/>
                      <a:pt x="171785" y="78024"/>
                    </a:cubicBezTo>
                    <a:cubicBezTo>
                      <a:pt x="152139" y="78024"/>
                      <a:pt x="136512" y="83939"/>
                      <a:pt x="124904" y="95771"/>
                    </a:cubicBezTo>
                    <a:cubicBezTo>
                      <a:pt x="113295" y="107603"/>
                      <a:pt x="106598" y="127248"/>
                      <a:pt x="104812" y="154707"/>
                    </a:cubicBezTo>
                    <a:lnTo>
                      <a:pt x="11050" y="145331"/>
                    </a:lnTo>
                    <a:cubicBezTo>
                      <a:pt x="16631" y="93539"/>
                      <a:pt x="34156" y="56369"/>
                      <a:pt x="63624" y="33822"/>
                    </a:cubicBezTo>
                    <a:cubicBezTo>
                      <a:pt x="93092" y="11274"/>
                      <a:pt x="129927" y="0"/>
                      <a:pt x="174129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C565EAB-A227-491C-84B0-492F221E41C1}"/>
                  </a:ext>
                </a:extLst>
              </p:cNvPr>
              <p:cNvSpPr txBox="1"/>
              <p:nvPr/>
            </p:nvSpPr>
            <p:spPr bwMode="auto">
              <a:xfrm>
                <a:off x="6557682" y="2164019"/>
                <a:ext cx="4999837" cy="2769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200" dirty="0">
                    <a:latin typeface="Arial" pitchFamily="34" charset="0"/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1C400EDD-0004-49EA-88EE-CE5068E29125}"/>
                </a:ext>
              </a:extLst>
            </p:cNvPr>
            <p:cNvGrpSpPr/>
            <p:nvPr/>
          </p:nvGrpSpPr>
          <p:grpSpPr>
            <a:xfrm>
              <a:off x="5197140" y="3160745"/>
              <a:ext cx="6979441" cy="602550"/>
              <a:chOff x="5738679" y="2977073"/>
              <a:chExt cx="6979441" cy="602550"/>
            </a:xfrm>
          </p:grpSpPr>
          <p:sp>
            <p:nvSpPr>
              <p:cNvPr id="17" name="Freeform: Shape 3">
                <a:extLst>
                  <a:ext uri="{FF2B5EF4-FFF2-40B4-BE49-F238E27FC236}">
                    <a16:creationId xmlns:a16="http://schemas.microsoft.com/office/drawing/2014/main" id="{AF6C33A8-376C-43EC-9FB7-B5F2882F8581}"/>
                  </a:ext>
                </a:extLst>
              </p:cNvPr>
              <p:cNvSpPr/>
              <p:nvPr/>
            </p:nvSpPr>
            <p:spPr>
              <a:xfrm>
                <a:off x="6013947" y="2977073"/>
                <a:ext cx="6704173" cy="583725"/>
              </a:xfrm>
              <a:custGeom>
                <a:avLst/>
                <a:gdLst>
                  <a:gd name="connsiteX0" fmla="*/ 0 w 6178052"/>
                  <a:gd name="connsiteY0" fmla="*/ 0 h 583725"/>
                  <a:gd name="connsiteX1" fmla="*/ 6178052 w 6178052"/>
                  <a:gd name="connsiteY1" fmla="*/ 0 h 583725"/>
                  <a:gd name="connsiteX2" fmla="*/ 6178052 w 6178052"/>
                  <a:gd name="connsiteY2" fmla="*/ 583725 h 583725"/>
                  <a:gd name="connsiteX3" fmla="*/ 0 w 6178052"/>
                  <a:gd name="connsiteY3" fmla="*/ 583725 h 58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78052" h="583725">
                    <a:moveTo>
                      <a:pt x="0" y="0"/>
                    </a:moveTo>
                    <a:lnTo>
                      <a:pt x="6178052" y="0"/>
                    </a:lnTo>
                    <a:lnTo>
                      <a:pt x="6178052" y="583725"/>
                    </a:lnTo>
                    <a:lnTo>
                      <a:pt x="0" y="58372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Freeform: Shape 4">
                <a:extLst>
                  <a:ext uri="{FF2B5EF4-FFF2-40B4-BE49-F238E27FC236}">
                    <a16:creationId xmlns:a16="http://schemas.microsoft.com/office/drawing/2014/main" id="{0D358037-2EA3-43C5-B069-276A38D47060}"/>
                  </a:ext>
                </a:extLst>
              </p:cNvPr>
              <p:cNvSpPr/>
              <p:nvPr/>
            </p:nvSpPr>
            <p:spPr>
              <a:xfrm>
                <a:off x="5738679" y="2977532"/>
                <a:ext cx="391741" cy="602091"/>
              </a:xfrm>
              <a:custGeom>
                <a:avLst/>
                <a:gdLst/>
                <a:ahLst/>
                <a:cxnLst/>
                <a:rect l="l" t="t" r="r" b="b"/>
                <a:pathLst>
                  <a:path w="326157" h="501291">
                    <a:moveTo>
                      <a:pt x="158391" y="0"/>
                    </a:moveTo>
                    <a:cubicBezTo>
                      <a:pt x="204602" y="0"/>
                      <a:pt x="241660" y="14734"/>
                      <a:pt x="269565" y="44202"/>
                    </a:cubicBezTo>
                    <a:cubicBezTo>
                      <a:pt x="292559" y="68312"/>
                      <a:pt x="304056" y="95548"/>
                      <a:pt x="304056" y="125909"/>
                    </a:cubicBezTo>
                    <a:cubicBezTo>
                      <a:pt x="304056" y="168995"/>
                      <a:pt x="280504" y="203374"/>
                      <a:pt x="233400" y="229047"/>
                    </a:cubicBezTo>
                    <a:cubicBezTo>
                      <a:pt x="261528" y="235074"/>
                      <a:pt x="284020" y="248581"/>
                      <a:pt x="300875" y="269565"/>
                    </a:cubicBezTo>
                    <a:cubicBezTo>
                      <a:pt x="317730" y="290550"/>
                      <a:pt x="326157" y="315888"/>
                      <a:pt x="326157" y="345579"/>
                    </a:cubicBezTo>
                    <a:cubicBezTo>
                      <a:pt x="326157" y="388665"/>
                      <a:pt x="310418" y="425388"/>
                      <a:pt x="278941" y="455749"/>
                    </a:cubicBezTo>
                    <a:cubicBezTo>
                      <a:pt x="247464" y="486110"/>
                      <a:pt x="208285" y="501291"/>
                      <a:pt x="161404" y="501291"/>
                    </a:cubicBezTo>
                    <a:cubicBezTo>
                      <a:pt x="116979" y="501291"/>
                      <a:pt x="80144" y="488510"/>
                      <a:pt x="50899" y="462949"/>
                    </a:cubicBezTo>
                    <a:cubicBezTo>
                      <a:pt x="21655" y="437388"/>
                      <a:pt x="4688" y="403957"/>
                      <a:pt x="0" y="362657"/>
                    </a:cubicBezTo>
                    <a:lnTo>
                      <a:pt x="91083" y="351607"/>
                    </a:lnTo>
                    <a:cubicBezTo>
                      <a:pt x="93985" y="374824"/>
                      <a:pt x="101799" y="392572"/>
                      <a:pt x="114523" y="404850"/>
                    </a:cubicBezTo>
                    <a:cubicBezTo>
                      <a:pt x="127248" y="417128"/>
                      <a:pt x="142652" y="423268"/>
                      <a:pt x="160735" y="423268"/>
                    </a:cubicBezTo>
                    <a:cubicBezTo>
                      <a:pt x="180157" y="423268"/>
                      <a:pt x="196509" y="415901"/>
                      <a:pt x="209792" y="401167"/>
                    </a:cubicBezTo>
                    <a:cubicBezTo>
                      <a:pt x="223075" y="386433"/>
                      <a:pt x="229716" y="366564"/>
                      <a:pt x="229716" y="341561"/>
                    </a:cubicBezTo>
                    <a:cubicBezTo>
                      <a:pt x="229716" y="317897"/>
                      <a:pt x="223354" y="299145"/>
                      <a:pt x="210629" y="285304"/>
                    </a:cubicBezTo>
                    <a:cubicBezTo>
                      <a:pt x="197904" y="271463"/>
                      <a:pt x="182389" y="264542"/>
                      <a:pt x="164083" y="264542"/>
                    </a:cubicBezTo>
                    <a:cubicBezTo>
                      <a:pt x="152028" y="264542"/>
                      <a:pt x="137629" y="266886"/>
                      <a:pt x="120886" y="271575"/>
                    </a:cubicBezTo>
                    <a:lnTo>
                      <a:pt x="131267" y="194891"/>
                    </a:lnTo>
                    <a:cubicBezTo>
                      <a:pt x="156716" y="195561"/>
                      <a:pt x="176138" y="190035"/>
                      <a:pt x="189533" y="178315"/>
                    </a:cubicBezTo>
                    <a:cubicBezTo>
                      <a:pt x="202927" y="166595"/>
                      <a:pt x="209625" y="151024"/>
                      <a:pt x="209625" y="131602"/>
                    </a:cubicBezTo>
                    <a:cubicBezTo>
                      <a:pt x="209625" y="115082"/>
                      <a:pt x="204713" y="101910"/>
                      <a:pt x="194891" y="92088"/>
                    </a:cubicBezTo>
                    <a:cubicBezTo>
                      <a:pt x="185068" y="82265"/>
                      <a:pt x="172008" y="77354"/>
                      <a:pt x="155712" y="77354"/>
                    </a:cubicBezTo>
                    <a:cubicBezTo>
                      <a:pt x="139638" y="77354"/>
                      <a:pt x="125909" y="82935"/>
                      <a:pt x="114523" y="94097"/>
                    </a:cubicBezTo>
                    <a:cubicBezTo>
                      <a:pt x="103138" y="105259"/>
                      <a:pt x="96217" y="121556"/>
                      <a:pt x="93762" y="142987"/>
                    </a:cubicBezTo>
                    <a:lnTo>
                      <a:pt x="7032" y="128253"/>
                    </a:lnTo>
                    <a:cubicBezTo>
                      <a:pt x="13060" y="98562"/>
                      <a:pt x="22157" y="74842"/>
                      <a:pt x="34324" y="57095"/>
                    </a:cubicBezTo>
                    <a:cubicBezTo>
                      <a:pt x="46490" y="39347"/>
                      <a:pt x="63457" y="25394"/>
                      <a:pt x="85223" y="15237"/>
                    </a:cubicBezTo>
                    <a:cubicBezTo>
                      <a:pt x="106989" y="5079"/>
                      <a:pt x="131378" y="0"/>
                      <a:pt x="158391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CAF5FB-8B7C-43AA-A464-881BB7612118}"/>
                  </a:ext>
                </a:extLst>
              </p:cNvPr>
              <p:cNvSpPr txBox="1"/>
              <p:nvPr/>
            </p:nvSpPr>
            <p:spPr bwMode="auto">
              <a:xfrm>
                <a:off x="6557682" y="3137463"/>
                <a:ext cx="4999837" cy="2769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200" dirty="0">
                    <a:latin typeface="Arial" pitchFamily="34" charset="0"/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B52D0CD9-3030-4C13-B9D6-4AAC5EB076CD}"/>
                </a:ext>
              </a:extLst>
            </p:cNvPr>
            <p:cNvGrpSpPr/>
            <p:nvPr/>
          </p:nvGrpSpPr>
          <p:grpSpPr>
            <a:xfrm>
              <a:off x="5197140" y="4232368"/>
              <a:ext cx="6975943" cy="592035"/>
              <a:chOff x="5738679" y="3956860"/>
              <a:chExt cx="6975943" cy="592035"/>
            </a:xfrm>
          </p:grpSpPr>
          <p:sp>
            <p:nvSpPr>
              <p:cNvPr id="14" name="Freeform: Shape 5">
                <a:extLst>
                  <a:ext uri="{FF2B5EF4-FFF2-40B4-BE49-F238E27FC236}">
                    <a16:creationId xmlns:a16="http://schemas.microsoft.com/office/drawing/2014/main" id="{79138ED0-ED1C-4E52-9CC3-532FC2AF8A13}"/>
                  </a:ext>
                </a:extLst>
              </p:cNvPr>
              <p:cNvSpPr/>
              <p:nvPr/>
            </p:nvSpPr>
            <p:spPr>
              <a:xfrm>
                <a:off x="6055034" y="3964771"/>
                <a:ext cx="6659588" cy="583725"/>
              </a:xfrm>
              <a:custGeom>
                <a:avLst/>
                <a:gdLst>
                  <a:gd name="connsiteX0" fmla="*/ 0 w 6136966"/>
                  <a:gd name="connsiteY0" fmla="*/ 0 h 583725"/>
                  <a:gd name="connsiteX1" fmla="*/ 6136966 w 6136966"/>
                  <a:gd name="connsiteY1" fmla="*/ 0 h 583725"/>
                  <a:gd name="connsiteX2" fmla="*/ 6136966 w 6136966"/>
                  <a:gd name="connsiteY2" fmla="*/ 583725 h 583725"/>
                  <a:gd name="connsiteX3" fmla="*/ 0 w 6136966"/>
                  <a:gd name="connsiteY3" fmla="*/ 583725 h 58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6966" h="583725">
                    <a:moveTo>
                      <a:pt x="0" y="0"/>
                    </a:moveTo>
                    <a:lnTo>
                      <a:pt x="6136966" y="0"/>
                    </a:lnTo>
                    <a:lnTo>
                      <a:pt x="6136966" y="583725"/>
                    </a:lnTo>
                    <a:lnTo>
                      <a:pt x="0" y="58372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: Shape 6">
                <a:extLst>
                  <a:ext uri="{FF2B5EF4-FFF2-40B4-BE49-F238E27FC236}">
                    <a16:creationId xmlns:a16="http://schemas.microsoft.com/office/drawing/2014/main" id="{FB906EB8-5ECF-48ED-BED5-C1B2E0347A8B}"/>
                  </a:ext>
                </a:extLst>
              </p:cNvPr>
              <p:cNvSpPr/>
              <p:nvPr/>
            </p:nvSpPr>
            <p:spPr>
              <a:xfrm>
                <a:off x="5738679" y="3956860"/>
                <a:ext cx="423916" cy="592035"/>
              </a:xfrm>
              <a:custGeom>
                <a:avLst/>
                <a:gdLst/>
                <a:ahLst/>
                <a:cxnLst/>
                <a:rect l="l" t="t" r="r" b="b"/>
                <a:pathLst>
                  <a:path w="352946" h="492919">
                    <a:moveTo>
                      <a:pt x="200919" y="143657"/>
                    </a:moveTo>
                    <a:lnTo>
                      <a:pt x="88069" y="311423"/>
                    </a:lnTo>
                    <a:lnTo>
                      <a:pt x="200919" y="311423"/>
                    </a:lnTo>
                    <a:close/>
                    <a:moveTo>
                      <a:pt x="212974" y="0"/>
                    </a:moveTo>
                    <a:lnTo>
                      <a:pt x="292001" y="0"/>
                    </a:lnTo>
                    <a:lnTo>
                      <a:pt x="292001" y="311423"/>
                    </a:lnTo>
                    <a:lnTo>
                      <a:pt x="352946" y="311423"/>
                    </a:lnTo>
                    <a:lnTo>
                      <a:pt x="352946" y="394135"/>
                    </a:lnTo>
                    <a:lnTo>
                      <a:pt x="292001" y="394135"/>
                    </a:lnTo>
                    <a:lnTo>
                      <a:pt x="292001" y="492919"/>
                    </a:lnTo>
                    <a:lnTo>
                      <a:pt x="200919" y="492919"/>
                    </a:lnTo>
                    <a:lnTo>
                      <a:pt x="200919" y="394135"/>
                    </a:lnTo>
                    <a:lnTo>
                      <a:pt x="0" y="394135"/>
                    </a:lnTo>
                    <a:lnTo>
                      <a:pt x="0" y="31175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762604-5332-44D0-B751-F38C8CC8B1AA}"/>
                  </a:ext>
                </a:extLst>
              </p:cNvPr>
              <p:cNvSpPr txBox="1"/>
              <p:nvPr/>
            </p:nvSpPr>
            <p:spPr bwMode="auto">
              <a:xfrm>
                <a:off x="6557682" y="4110907"/>
                <a:ext cx="4999837" cy="2769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200" dirty="0">
                    <a:latin typeface="Arial" pitchFamily="34" charset="0"/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F2671440-5570-4B5A-8D33-52D297458832}"/>
                </a:ext>
              </a:extLst>
            </p:cNvPr>
            <p:cNvGrpSpPr/>
            <p:nvPr/>
          </p:nvGrpSpPr>
          <p:grpSpPr>
            <a:xfrm>
              <a:off x="5197140" y="5293474"/>
              <a:ext cx="6994860" cy="593437"/>
              <a:chOff x="5738679" y="4926134"/>
              <a:chExt cx="6994860" cy="593437"/>
            </a:xfrm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F4C46F68-85BB-473E-BAFF-24AF3967B624}"/>
                  </a:ext>
                </a:extLst>
              </p:cNvPr>
              <p:cNvSpPr/>
              <p:nvPr/>
            </p:nvSpPr>
            <p:spPr>
              <a:xfrm>
                <a:off x="5832899" y="4926134"/>
                <a:ext cx="6900640" cy="583725"/>
              </a:xfrm>
              <a:custGeom>
                <a:avLst/>
                <a:gdLst>
                  <a:gd name="connsiteX0" fmla="*/ 0 w 6359101"/>
                  <a:gd name="connsiteY0" fmla="*/ 0 h 583725"/>
                  <a:gd name="connsiteX1" fmla="*/ 308371 w 6359101"/>
                  <a:gd name="connsiteY1" fmla="*/ 0 h 583725"/>
                  <a:gd name="connsiteX2" fmla="*/ 308371 w 6359101"/>
                  <a:gd name="connsiteY2" fmla="*/ 1 h 583725"/>
                  <a:gd name="connsiteX3" fmla="*/ 6359101 w 6359101"/>
                  <a:gd name="connsiteY3" fmla="*/ 1 h 583725"/>
                  <a:gd name="connsiteX4" fmla="*/ 6359101 w 6359101"/>
                  <a:gd name="connsiteY4" fmla="*/ 583725 h 583725"/>
                  <a:gd name="connsiteX5" fmla="*/ 171396 w 6359101"/>
                  <a:gd name="connsiteY5" fmla="*/ 583725 h 583725"/>
                  <a:gd name="connsiteX6" fmla="*/ 171396 w 6359101"/>
                  <a:gd name="connsiteY6" fmla="*/ 259433 h 583725"/>
                  <a:gd name="connsiteX7" fmla="*/ 0 w 6359101"/>
                  <a:gd name="connsiteY7" fmla="*/ 259433 h 58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9101" h="583725">
                    <a:moveTo>
                      <a:pt x="0" y="0"/>
                    </a:moveTo>
                    <a:lnTo>
                      <a:pt x="308371" y="0"/>
                    </a:lnTo>
                    <a:lnTo>
                      <a:pt x="308371" y="1"/>
                    </a:lnTo>
                    <a:lnTo>
                      <a:pt x="6359101" y="1"/>
                    </a:lnTo>
                    <a:lnTo>
                      <a:pt x="6359101" y="583725"/>
                    </a:lnTo>
                    <a:lnTo>
                      <a:pt x="171396" y="583725"/>
                    </a:lnTo>
                    <a:cubicBezTo>
                      <a:pt x="241229" y="481977"/>
                      <a:pt x="253925" y="380227"/>
                      <a:pt x="171396" y="259433"/>
                    </a:cubicBezTo>
                    <a:lnTo>
                      <a:pt x="0" y="25943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3BED7513-D74E-4F2D-9BB2-17B7D5A5743B}"/>
                  </a:ext>
                </a:extLst>
              </p:cNvPr>
              <p:cNvSpPr/>
              <p:nvPr/>
            </p:nvSpPr>
            <p:spPr>
              <a:xfrm>
                <a:off x="5738679" y="4927938"/>
                <a:ext cx="396567" cy="591633"/>
              </a:xfrm>
              <a:custGeom>
                <a:avLst/>
                <a:gdLst/>
                <a:ahLst/>
                <a:cxnLst/>
                <a:rect l="l" t="t" r="r" b="b"/>
                <a:pathLst>
                  <a:path w="330175" h="492584">
                    <a:moveTo>
                      <a:pt x="59606" y="0"/>
                    </a:moveTo>
                    <a:lnTo>
                      <a:pt x="308409" y="0"/>
                    </a:lnTo>
                    <a:lnTo>
                      <a:pt x="308409" y="88069"/>
                    </a:lnTo>
                    <a:lnTo>
                      <a:pt x="130932" y="88069"/>
                    </a:lnTo>
                    <a:lnTo>
                      <a:pt x="116198" y="171450"/>
                    </a:lnTo>
                    <a:cubicBezTo>
                      <a:pt x="137183" y="160958"/>
                      <a:pt x="158614" y="155711"/>
                      <a:pt x="180492" y="155711"/>
                    </a:cubicBezTo>
                    <a:cubicBezTo>
                      <a:pt x="222238" y="155711"/>
                      <a:pt x="257622" y="170892"/>
                      <a:pt x="286643" y="201253"/>
                    </a:cubicBezTo>
                    <a:cubicBezTo>
                      <a:pt x="315665" y="231614"/>
                      <a:pt x="330175" y="271016"/>
                      <a:pt x="330175" y="319460"/>
                    </a:cubicBezTo>
                    <a:cubicBezTo>
                      <a:pt x="330175" y="359866"/>
                      <a:pt x="318455" y="395920"/>
                      <a:pt x="295015" y="427620"/>
                    </a:cubicBezTo>
                    <a:cubicBezTo>
                      <a:pt x="263091" y="470929"/>
                      <a:pt x="218778" y="492584"/>
                      <a:pt x="162074" y="492584"/>
                    </a:cubicBezTo>
                    <a:cubicBezTo>
                      <a:pt x="116756" y="492584"/>
                      <a:pt x="79809" y="480417"/>
                      <a:pt x="51234" y="456084"/>
                    </a:cubicBezTo>
                    <a:cubicBezTo>
                      <a:pt x="22659" y="431750"/>
                      <a:pt x="5581" y="399045"/>
                      <a:pt x="0" y="357969"/>
                    </a:cubicBezTo>
                    <a:lnTo>
                      <a:pt x="93762" y="348258"/>
                    </a:lnTo>
                    <a:cubicBezTo>
                      <a:pt x="96441" y="369466"/>
                      <a:pt x="104366" y="386265"/>
                      <a:pt x="117537" y="398655"/>
                    </a:cubicBezTo>
                    <a:cubicBezTo>
                      <a:pt x="130709" y="411045"/>
                      <a:pt x="145889" y="417240"/>
                      <a:pt x="163079" y="417240"/>
                    </a:cubicBezTo>
                    <a:cubicBezTo>
                      <a:pt x="182724" y="417240"/>
                      <a:pt x="199356" y="409259"/>
                      <a:pt x="212973" y="393297"/>
                    </a:cubicBezTo>
                    <a:cubicBezTo>
                      <a:pt x="226591" y="377335"/>
                      <a:pt x="233400" y="353281"/>
                      <a:pt x="233400" y="321134"/>
                    </a:cubicBezTo>
                    <a:cubicBezTo>
                      <a:pt x="233400" y="290996"/>
                      <a:pt x="226647" y="268393"/>
                      <a:pt x="213141" y="253324"/>
                    </a:cubicBezTo>
                    <a:cubicBezTo>
                      <a:pt x="199635" y="238255"/>
                      <a:pt x="182054" y="230721"/>
                      <a:pt x="160400" y="230721"/>
                    </a:cubicBezTo>
                    <a:cubicBezTo>
                      <a:pt x="133387" y="230721"/>
                      <a:pt x="109166" y="242664"/>
                      <a:pt x="87734" y="266551"/>
                    </a:cubicBezTo>
                    <a:lnTo>
                      <a:pt x="11386" y="25550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F7D0A0-3914-4D44-BF71-C976441123D8}"/>
                  </a:ext>
                </a:extLst>
              </p:cNvPr>
              <p:cNvSpPr txBox="1"/>
              <p:nvPr/>
            </p:nvSpPr>
            <p:spPr bwMode="auto">
              <a:xfrm>
                <a:off x="6557682" y="5084353"/>
                <a:ext cx="4999837" cy="2769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200" dirty="0">
                    <a:latin typeface="Arial" pitchFamily="34" charset="0"/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45">
            <a:extLst>
              <a:ext uri="{FF2B5EF4-FFF2-40B4-BE49-F238E27FC236}">
                <a16:creationId xmlns:a16="http://schemas.microsoft.com/office/drawing/2014/main" id="{B6921031-4C41-4D13-A884-2E43DF6D94CC}"/>
              </a:ext>
            </a:extLst>
          </p:cNvPr>
          <p:cNvSpPr/>
          <p:nvPr/>
        </p:nvSpPr>
        <p:spPr>
          <a:xfrm>
            <a:off x="8339847" y="379157"/>
            <a:ext cx="3866652" cy="3229930"/>
          </a:xfrm>
          <a:custGeom>
            <a:avLst/>
            <a:gdLst>
              <a:gd name="connsiteX0" fmla="*/ 1793634 w 1792101"/>
              <a:gd name="connsiteY0" fmla="*/ 1118440 h 1677468"/>
              <a:gd name="connsiteX1" fmla="*/ 1793634 w 1792101"/>
              <a:gd name="connsiteY1" fmla="*/ 1353056 h 1677468"/>
              <a:gd name="connsiteX2" fmla="*/ 1780642 w 1792101"/>
              <a:gd name="connsiteY2" fmla="*/ 1369105 h 1677468"/>
              <a:gd name="connsiteX3" fmla="*/ 1462725 w 1792101"/>
              <a:gd name="connsiteY3" fmla="*/ 1429479 h 1677468"/>
              <a:gd name="connsiteX4" fmla="*/ 1269377 w 1792101"/>
              <a:gd name="connsiteY4" fmla="*/ 1470365 h 1677468"/>
              <a:gd name="connsiteX5" fmla="*/ 995403 w 1792101"/>
              <a:gd name="connsiteY5" fmla="*/ 1442470 h 1677468"/>
              <a:gd name="connsiteX6" fmla="*/ 859372 w 1792101"/>
              <a:gd name="connsiteY6" fmla="*/ 1395471 h 1677468"/>
              <a:gd name="connsiteX7" fmla="*/ 701560 w 1792101"/>
              <a:gd name="connsiteY7" fmla="*/ 1371780 h 1677468"/>
              <a:gd name="connsiteX8" fmla="*/ 615967 w 1792101"/>
              <a:gd name="connsiteY8" fmla="*/ 1372544 h 1677468"/>
              <a:gd name="connsiteX9" fmla="*/ 483756 w 1792101"/>
              <a:gd name="connsiteY9" fmla="*/ 1462722 h 1677468"/>
              <a:gd name="connsiteX10" fmla="*/ 436757 w 1792101"/>
              <a:gd name="connsiteY10" fmla="*/ 1606014 h 1677468"/>
              <a:gd name="connsiteX11" fmla="*/ 434846 w 1792101"/>
              <a:gd name="connsiteY11" fmla="*/ 1666770 h 1677468"/>
              <a:gd name="connsiteX12" fmla="*/ 421090 w 1792101"/>
              <a:gd name="connsiteY12" fmla="*/ 1680908 h 1677468"/>
              <a:gd name="connsiteX13" fmla="*/ 14524 w 1792101"/>
              <a:gd name="connsiteY13" fmla="*/ 1680908 h 1677468"/>
              <a:gd name="connsiteX14" fmla="*/ 386 w 1792101"/>
              <a:gd name="connsiteY14" fmla="*/ 1666006 h 1677468"/>
              <a:gd name="connsiteX15" fmla="*/ 1150 w 1792101"/>
              <a:gd name="connsiteY15" fmla="*/ 1336626 h 1677468"/>
              <a:gd name="connsiteX16" fmla="*/ 66873 w 1792101"/>
              <a:gd name="connsiteY16" fmla="*/ 1145570 h 1677468"/>
              <a:gd name="connsiteX17" fmla="*/ 322123 w 1792101"/>
              <a:gd name="connsiteY17" fmla="*/ 930441 h 1677468"/>
              <a:gd name="connsiteX18" fmla="*/ 589219 w 1792101"/>
              <a:gd name="connsiteY18" fmla="*/ 867393 h 1677468"/>
              <a:gd name="connsiteX19" fmla="*/ 889176 w 1792101"/>
              <a:gd name="connsiteY19" fmla="*/ 867775 h 1677468"/>
              <a:gd name="connsiteX20" fmla="*/ 952989 w 1792101"/>
              <a:gd name="connsiteY20" fmla="*/ 804344 h 1677468"/>
              <a:gd name="connsiteX21" fmla="*/ 953371 w 1792101"/>
              <a:gd name="connsiteY21" fmla="*/ 765751 h 1677468"/>
              <a:gd name="connsiteX22" fmla="*/ 934266 w 1792101"/>
              <a:gd name="connsiteY22" fmla="*/ 745881 h 1677468"/>
              <a:gd name="connsiteX23" fmla="*/ 846762 w 1792101"/>
              <a:gd name="connsiteY23" fmla="*/ 746264 h 1677468"/>
              <a:gd name="connsiteX24" fmla="*/ 829185 w 1792101"/>
              <a:gd name="connsiteY24" fmla="*/ 729833 h 1677468"/>
              <a:gd name="connsiteX25" fmla="*/ 829185 w 1792101"/>
              <a:gd name="connsiteY25" fmla="*/ 645386 h 1677468"/>
              <a:gd name="connsiteX26" fmla="*/ 844469 w 1792101"/>
              <a:gd name="connsiteY26" fmla="*/ 629720 h 1677468"/>
              <a:gd name="connsiteX27" fmla="*/ 938087 w 1792101"/>
              <a:gd name="connsiteY27" fmla="*/ 630102 h 1677468"/>
              <a:gd name="connsiteX28" fmla="*/ 953371 w 1792101"/>
              <a:gd name="connsiteY28" fmla="*/ 614435 h 1677468"/>
              <a:gd name="connsiteX29" fmla="*/ 953371 w 1792101"/>
              <a:gd name="connsiteY29" fmla="*/ 497127 h 1677468"/>
              <a:gd name="connsiteX30" fmla="*/ 1117679 w 1792101"/>
              <a:gd name="connsiteY30" fmla="*/ 330526 h 1677468"/>
              <a:gd name="connsiteX31" fmla="*/ 1131053 w 1792101"/>
              <a:gd name="connsiteY31" fmla="*/ 330526 h 1677468"/>
              <a:gd name="connsiteX32" fmla="*/ 1144809 w 1792101"/>
              <a:gd name="connsiteY32" fmla="*/ 316388 h 1677468"/>
              <a:gd name="connsiteX33" fmla="*/ 1144809 w 1792101"/>
              <a:gd name="connsiteY33" fmla="*/ 242259 h 1677468"/>
              <a:gd name="connsiteX34" fmla="*/ 1129525 w 1792101"/>
              <a:gd name="connsiteY34" fmla="*/ 228120 h 1677468"/>
              <a:gd name="connsiteX35" fmla="*/ 1099338 w 1792101"/>
              <a:gd name="connsiteY35" fmla="*/ 196787 h 1677468"/>
              <a:gd name="connsiteX36" fmla="*/ 1099338 w 1792101"/>
              <a:gd name="connsiteY36" fmla="*/ 152080 h 1677468"/>
              <a:gd name="connsiteX37" fmla="*/ 1082143 w 1792101"/>
              <a:gd name="connsiteY37" fmla="*/ 140617 h 1677468"/>
              <a:gd name="connsiteX38" fmla="*/ 1029029 w 1792101"/>
              <a:gd name="connsiteY38" fmla="*/ 159340 h 1677468"/>
              <a:gd name="connsiteX39" fmla="*/ 924713 w 1792101"/>
              <a:gd name="connsiteY39" fmla="*/ 178064 h 1677468"/>
              <a:gd name="connsiteX40" fmla="*/ 721047 w 1792101"/>
              <a:gd name="connsiteY40" fmla="*/ 191820 h 1677468"/>
              <a:gd name="connsiteX41" fmla="*/ 700414 w 1792101"/>
              <a:gd name="connsiteY41" fmla="*/ 192202 h 1677468"/>
              <a:gd name="connsiteX42" fmla="*/ 661820 w 1792101"/>
              <a:gd name="connsiteY42" fmla="*/ 162015 h 1677468"/>
              <a:gd name="connsiteX43" fmla="*/ 661056 w 1792101"/>
              <a:gd name="connsiteY43" fmla="*/ 66487 h 1677468"/>
              <a:gd name="connsiteX44" fmla="*/ 704235 w 1792101"/>
              <a:gd name="connsiteY44" fmla="*/ 34008 h 1677468"/>
              <a:gd name="connsiteX45" fmla="*/ 789828 w 1792101"/>
              <a:gd name="connsiteY45" fmla="*/ 39357 h 1677468"/>
              <a:gd name="connsiteX46" fmla="*/ 892998 w 1792101"/>
              <a:gd name="connsiteY46" fmla="*/ 47000 h 1677468"/>
              <a:gd name="connsiteX47" fmla="*/ 1072972 w 1792101"/>
              <a:gd name="connsiteY47" fmla="*/ 83300 h 1677468"/>
              <a:gd name="connsiteX48" fmla="*/ 1098573 w 1792101"/>
              <a:gd name="connsiteY48" fmla="*/ 65723 h 1677468"/>
              <a:gd name="connsiteX49" fmla="*/ 1098573 w 1792101"/>
              <a:gd name="connsiteY49" fmla="*/ 12228 h 1677468"/>
              <a:gd name="connsiteX50" fmla="*/ 1110801 w 1792101"/>
              <a:gd name="connsiteY50" fmla="*/ 0 h 1677468"/>
              <a:gd name="connsiteX51" fmla="*/ 1336247 w 1792101"/>
              <a:gd name="connsiteY51" fmla="*/ 0 h 1677468"/>
              <a:gd name="connsiteX52" fmla="*/ 1348092 w 1792101"/>
              <a:gd name="connsiteY52" fmla="*/ 12610 h 1677468"/>
              <a:gd name="connsiteX53" fmla="*/ 1348092 w 1792101"/>
              <a:gd name="connsiteY53" fmla="*/ 79479 h 1677468"/>
              <a:gd name="connsiteX54" fmla="*/ 1360320 w 1792101"/>
              <a:gd name="connsiteY54" fmla="*/ 88268 h 1677468"/>
              <a:gd name="connsiteX55" fmla="*/ 1442856 w 1792101"/>
              <a:gd name="connsiteY55" fmla="*/ 59227 h 1677468"/>
              <a:gd name="connsiteX56" fmla="*/ 1490620 w 1792101"/>
              <a:gd name="connsiteY56" fmla="*/ 51203 h 1677468"/>
              <a:gd name="connsiteX57" fmla="*/ 1656074 w 1792101"/>
              <a:gd name="connsiteY57" fmla="*/ 39740 h 1677468"/>
              <a:gd name="connsiteX58" fmla="*/ 1743195 w 1792101"/>
              <a:gd name="connsiteY58" fmla="*/ 34390 h 1677468"/>
              <a:gd name="connsiteX59" fmla="*/ 1785992 w 1792101"/>
              <a:gd name="connsiteY59" fmla="*/ 67252 h 1677468"/>
              <a:gd name="connsiteX60" fmla="*/ 1786374 w 1792101"/>
              <a:gd name="connsiteY60" fmla="*/ 157048 h 1677468"/>
              <a:gd name="connsiteX61" fmla="*/ 1742431 w 1792101"/>
              <a:gd name="connsiteY61" fmla="*/ 191820 h 1677468"/>
              <a:gd name="connsiteX62" fmla="*/ 1594936 w 1792101"/>
              <a:gd name="connsiteY62" fmla="*/ 181885 h 1677468"/>
              <a:gd name="connsiteX63" fmla="*/ 1499026 w 1792101"/>
              <a:gd name="connsiteY63" fmla="*/ 176153 h 1677468"/>
              <a:gd name="connsiteX64" fmla="*/ 1418401 w 1792101"/>
              <a:gd name="connsiteY64" fmla="*/ 159340 h 1677468"/>
              <a:gd name="connsiteX65" fmla="*/ 1364141 w 1792101"/>
              <a:gd name="connsiteY65" fmla="*/ 139853 h 1677468"/>
              <a:gd name="connsiteX66" fmla="*/ 1348474 w 1792101"/>
              <a:gd name="connsiteY66" fmla="*/ 151698 h 1677468"/>
              <a:gd name="connsiteX67" fmla="*/ 1348474 w 1792101"/>
              <a:gd name="connsiteY67" fmla="*/ 215511 h 1677468"/>
              <a:gd name="connsiteX68" fmla="*/ 1336247 w 1792101"/>
              <a:gd name="connsiteY68" fmla="*/ 227738 h 1677468"/>
              <a:gd name="connsiteX69" fmla="*/ 1303385 w 1792101"/>
              <a:gd name="connsiteY69" fmla="*/ 231177 h 1677468"/>
              <a:gd name="connsiteX70" fmla="*/ 1300710 w 1792101"/>
              <a:gd name="connsiteY70" fmla="*/ 265567 h 1677468"/>
              <a:gd name="connsiteX71" fmla="*/ 1300710 w 1792101"/>
              <a:gd name="connsiteY71" fmla="*/ 310274 h 1677468"/>
              <a:gd name="connsiteX72" fmla="*/ 1320198 w 1792101"/>
              <a:gd name="connsiteY72" fmla="*/ 330144 h 1677468"/>
              <a:gd name="connsiteX73" fmla="*/ 1426425 w 1792101"/>
              <a:gd name="connsiteY73" fmla="*/ 365298 h 1677468"/>
              <a:gd name="connsiteX74" fmla="*/ 1493677 w 1792101"/>
              <a:gd name="connsiteY74" fmla="*/ 497891 h 1677468"/>
              <a:gd name="connsiteX75" fmla="*/ 1493677 w 1792101"/>
              <a:gd name="connsiteY75" fmla="*/ 610614 h 1677468"/>
              <a:gd name="connsiteX76" fmla="*/ 1513164 w 1792101"/>
              <a:gd name="connsiteY76" fmla="*/ 629337 h 1677468"/>
              <a:gd name="connsiteX77" fmla="*/ 1600668 w 1792101"/>
              <a:gd name="connsiteY77" fmla="*/ 628955 h 1677468"/>
              <a:gd name="connsiteX78" fmla="*/ 1615570 w 1792101"/>
              <a:gd name="connsiteY78" fmla="*/ 643093 h 1677468"/>
              <a:gd name="connsiteX79" fmla="*/ 1615570 w 1792101"/>
              <a:gd name="connsiteY79" fmla="*/ 730597 h 1677468"/>
              <a:gd name="connsiteX80" fmla="*/ 1601050 w 1792101"/>
              <a:gd name="connsiteY80" fmla="*/ 745499 h 1677468"/>
              <a:gd name="connsiteX81" fmla="*/ 1513546 w 1792101"/>
              <a:gd name="connsiteY81" fmla="*/ 745499 h 1677468"/>
              <a:gd name="connsiteX82" fmla="*/ 1494059 w 1792101"/>
              <a:gd name="connsiteY82" fmla="*/ 765751 h 1677468"/>
              <a:gd name="connsiteX83" fmla="*/ 1494059 w 1792101"/>
              <a:gd name="connsiteY83" fmla="*/ 807401 h 1677468"/>
              <a:gd name="connsiteX84" fmla="*/ 1553668 w 1792101"/>
              <a:gd name="connsiteY84" fmla="*/ 867011 h 1677468"/>
              <a:gd name="connsiteX85" fmla="*/ 1770325 w 1792101"/>
              <a:gd name="connsiteY85" fmla="*/ 867011 h 1677468"/>
              <a:gd name="connsiteX86" fmla="*/ 1793252 w 1792101"/>
              <a:gd name="connsiteY86" fmla="*/ 890320 h 1677468"/>
              <a:gd name="connsiteX87" fmla="*/ 1793634 w 1792101"/>
              <a:gd name="connsiteY87" fmla="*/ 1118440 h 1677468"/>
              <a:gd name="connsiteX0" fmla="*/ 1793634 w 2010937"/>
              <a:gd name="connsiteY0" fmla="*/ 1118440 h 1680908"/>
              <a:gd name="connsiteX1" fmla="*/ 1793634 w 2010937"/>
              <a:gd name="connsiteY1" fmla="*/ 1353056 h 1680908"/>
              <a:gd name="connsiteX2" fmla="*/ 1780642 w 2010937"/>
              <a:gd name="connsiteY2" fmla="*/ 1369105 h 1680908"/>
              <a:gd name="connsiteX3" fmla="*/ 1462725 w 2010937"/>
              <a:gd name="connsiteY3" fmla="*/ 1429479 h 1680908"/>
              <a:gd name="connsiteX4" fmla="*/ 1269377 w 2010937"/>
              <a:gd name="connsiteY4" fmla="*/ 1470365 h 1680908"/>
              <a:gd name="connsiteX5" fmla="*/ 995403 w 2010937"/>
              <a:gd name="connsiteY5" fmla="*/ 1442470 h 1680908"/>
              <a:gd name="connsiteX6" fmla="*/ 859372 w 2010937"/>
              <a:gd name="connsiteY6" fmla="*/ 1395471 h 1680908"/>
              <a:gd name="connsiteX7" fmla="*/ 701560 w 2010937"/>
              <a:gd name="connsiteY7" fmla="*/ 1371780 h 1680908"/>
              <a:gd name="connsiteX8" fmla="*/ 615967 w 2010937"/>
              <a:gd name="connsiteY8" fmla="*/ 1372544 h 1680908"/>
              <a:gd name="connsiteX9" fmla="*/ 483756 w 2010937"/>
              <a:gd name="connsiteY9" fmla="*/ 1462722 h 1680908"/>
              <a:gd name="connsiteX10" fmla="*/ 436757 w 2010937"/>
              <a:gd name="connsiteY10" fmla="*/ 1606014 h 1680908"/>
              <a:gd name="connsiteX11" fmla="*/ 434846 w 2010937"/>
              <a:gd name="connsiteY11" fmla="*/ 1666770 h 1680908"/>
              <a:gd name="connsiteX12" fmla="*/ 421090 w 2010937"/>
              <a:gd name="connsiteY12" fmla="*/ 1680908 h 1680908"/>
              <a:gd name="connsiteX13" fmla="*/ 14524 w 2010937"/>
              <a:gd name="connsiteY13" fmla="*/ 1680908 h 1680908"/>
              <a:gd name="connsiteX14" fmla="*/ 386 w 2010937"/>
              <a:gd name="connsiteY14" fmla="*/ 1666006 h 1680908"/>
              <a:gd name="connsiteX15" fmla="*/ 1150 w 2010937"/>
              <a:gd name="connsiteY15" fmla="*/ 1336626 h 1680908"/>
              <a:gd name="connsiteX16" fmla="*/ 66873 w 2010937"/>
              <a:gd name="connsiteY16" fmla="*/ 1145570 h 1680908"/>
              <a:gd name="connsiteX17" fmla="*/ 322123 w 2010937"/>
              <a:gd name="connsiteY17" fmla="*/ 930441 h 1680908"/>
              <a:gd name="connsiteX18" fmla="*/ 589219 w 2010937"/>
              <a:gd name="connsiteY18" fmla="*/ 867393 h 1680908"/>
              <a:gd name="connsiteX19" fmla="*/ 889176 w 2010937"/>
              <a:gd name="connsiteY19" fmla="*/ 867775 h 1680908"/>
              <a:gd name="connsiteX20" fmla="*/ 952989 w 2010937"/>
              <a:gd name="connsiteY20" fmla="*/ 804344 h 1680908"/>
              <a:gd name="connsiteX21" fmla="*/ 953371 w 2010937"/>
              <a:gd name="connsiteY21" fmla="*/ 765751 h 1680908"/>
              <a:gd name="connsiteX22" fmla="*/ 934266 w 2010937"/>
              <a:gd name="connsiteY22" fmla="*/ 745881 h 1680908"/>
              <a:gd name="connsiteX23" fmla="*/ 846762 w 2010937"/>
              <a:gd name="connsiteY23" fmla="*/ 746264 h 1680908"/>
              <a:gd name="connsiteX24" fmla="*/ 829185 w 2010937"/>
              <a:gd name="connsiteY24" fmla="*/ 729833 h 1680908"/>
              <a:gd name="connsiteX25" fmla="*/ 829185 w 2010937"/>
              <a:gd name="connsiteY25" fmla="*/ 645386 h 1680908"/>
              <a:gd name="connsiteX26" fmla="*/ 844469 w 2010937"/>
              <a:gd name="connsiteY26" fmla="*/ 629720 h 1680908"/>
              <a:gd name="connsiteX27" fmla="*/ 938087 w 2010937"/>
              <a:gd name="connsiteY27" fmla="*/ 630102 h 1680908"/>
              <a:gd name="connsiteX28" fmla="*/ 953371 w 2010937"/>
              <a:gd name="connsiteY28" fmla="*/ 614435 h 1680908"/>
              <a:gd name="connsiteX29" fmla="*/ 953371 w 2010937"/>
              <a:gd name="connsiteY29" fmla="*/ 497127 h 1680908"/>
              <a:gd name="connsiteX30" fmla="*/ 1117679 w 2010937"/>
              <a:gd name="connsiteY30" fmla="*/ 330526 h 1680908"/>
              <a:gd name="connsiteX31" fmla="*/ 1131053 w 2010937"/>
              <a:gd name="connsiteY31" fmla="*/ 330526 h 1680908"/>
              <a:gd name="connsiteX32" fmla="*/ 1144809 w 2010937"/>
              <a:gd name="connsiteY32" fmla="*/ 316388 h 1680908"/>
              <a:gd name="connsiteX33" fmla="*/ 1144809 w 2010937"/>
              <a:gd name="connsiteY33" fmla="*/ 242259 h 1680908"/>
              <a:gd name="connsiteX34" fmla="*/ 1129525 w 2010937"/>
              <a:gd name="connsiteY34" fmla="*/ 228120 h 1680908"/>
              <a:gd name="connsiteX35" fmla="*/ 1099338 w 2010937"/>
              <a:gd name="connsiteY35" fmla="*/ 196787 h 1680908"/>
              <a:gd name="connsiteX36" fmla="*/ 1099338 w 2010937"/>
              <a:gd name="connsiteY36" fmla="*/ 152080 h 1680908"/>
              <a:gd name="connsiteX37" fmla="*/ 1082143 w 2010937"/>
              <a:gd name="connsiteY37" fmla="*/ 140617 h 1680908"/>
              <a:gd name="connsiteX38" fmla="*/ 1029029 w 2010937"/>
              <a:gd name="connsiteY38" fmla="*/ 159340 h 1680908"/>
              <a:gd name="connsiteX39" fmla="*/ 924713 w 2010937"/>
              <a:gd name="connsiteY39" fmla="*/ 178064 h 1680908"/>
              <a:gd name="connsiteX40" fmla="*/ 721047 w 2010937"/>
              <a:gd name="connsiteY40" fmla="*/ 191820 h 1680908"/>
              <a:gd name="connsiteX41" fmla="*/ 700414 w 2010937"/>
              <a:gd name="connsiteY41" fmla="*/ 192202 h 1680908"/>
              <a:gd name="connsiteX42" fmla="*/ 661820 w 2010937"/>
              <a:gd name="connsiteY42" fmla="*/ 162015 h 1680908"/>
              <a:gd name="connsiteX43" fmla="*/ 661056 w 2010937"/>
              <a:gd name="connsiteY43" fmla="*/ 66487 h 1680908"/>
              <a:gd name="connsiteX44" fmla="*/ 704235 w 2010937"/>
              <a:gd name="connsiteY44" fmla="*/ 34008 h 1680908"/>
              <a:gd name="connsiteX45" fmla="*/ 789828 w 2010937"/>
              <a:gd name="connsiteY45" fmla="*/ 39357 h 1680908"/>
              <a:gd name="connsiteX46" fmla="*/ 892998 w 2010937"/>
              <a:gd name="connsiteY46" fmla="*/ 47000 h 1680908"/>
              <a:gd name="connsiteX47" fmla="*/ 1072972 w 2010937"/>
              <a:gd name="connsiteY47" fmla="*/ 83300 h 1680908"/>
              <a:gd name="connsiteX48" fmla="*/ 1098573 w 2010937"/>
              <a:gd name="connsiteY48" fmla="*/ 65723 h 1680908"/>
              <a:gd name="connsiteX49" fmla="*/ 1098573 w 2010937"/>
              <a:gd name="connsiteY49" fmla="*/ 12228 h 1680908"/>
              <a:gd name="connsiteX50" fmla="*/ 1110801 w 2010937"/>
              <a:gd name="connsiteY50" fmla="*/ 0 h 1680908"/>
              <a:gd name="connsiteX51" fmla="*/ 1336247 w 2010937"/>
              <a:gd name="connsiteY51" fmla="*/ 0 h 1680908"/>
              <a:gd name="connsiteX52" fmla="*/ 1348092 w 2010937"/>
              <a:gd name="connsiteY52" fmla="*/ 12610 h 1680908"/>
              <a:gd name="connsiteX53" fmla="*/ 1348092 w 2010937"/>
              <a:gd name="connsiteY53" fmla="*/ 79479 h 1680908"/>
              <a:gd name="connsiteX54" fmla="*/ 1360320 w 2010937"/>
              <a:gd name="connsiteY54" fmla="*/ 88268 h 1680908"/>
              <a:gd name="connsiteX55" fmla="*/ 1442856 w 2010937"/>
              <a:gd name="connsiteY55" fmla="*/ 59227 h 1680908"/>
              <a:gd name="connsiteX56" fmla="*/ 1490620 w 2010937"/>
              <a:gd name="connsiteY56" fmla="*/ 51203 h 1680908"/>
              <a:gd name="connsiteX57" fmla="*/ 1656074 w 2010937"/>
              <a:gd name="connsiteY57" fmla="*/ 39740 h 1680908"/>
              <a:gd name="connsiteX58" fmla="*/ 1743195 w 2010937"/>
              <a:gd name="connsiteY58" fmla="*/ 34390 h 1680908"/>
              <a:gd name="connsiteX59" fmla="*/ 1785992 w 2010937"/>
              <a:gd name="connsiteY59" fmla="*/ 67252 h 1680908"/>
              <a:gd name="connsiteX60" fmla="*/ 1786374 w 2010937"/>
              <a:gd name="connsiteY60" fmla="*/ 157048 h 1680908"/>
              <a:gd name="connsiteX61" fmla="*/ 1742431 w 2010937"/>
              <a:gd name="connsiteY61" fmla="*/ 191820 h 1680908"/>
              <a:gd name="connsiteX62" fmla="*/ 1594936 w 2010937"/>
              <a:gd name="connsiteY62" fmla="*/ 181885 h 1680908"/>
              <a:gd name="connsiteX63" fmla="*/ 1499026 w 2010937"/>
              <a:gd name="connsiteY63" fmla="*/ 176153 h 1680908"/>
              <a:gd name="connsiteX64" fmla="*/ 1418401 w 2010937"/>
              <a:gd name="connsiteY64" fmla="*/ 159340 h 1680908"/>
              <a:gd name="connsiteX65" fmla="*/ 1364141 w 2010937"/>
              <a:gd name="connsiteY65" fmla="*/ 139853 h 1680908"/>
              <a:gd name="connsiteX66" fmla="*/ 1348474 w 2010937"/>
              <a:gd name="connsiteY66" fmla="*/ 151698 h 1680908"/>
              <a:gd name="connsiteX67" fmla="*/ 1348474 w 2010937"/>
              <a:gd name="connsiteY67" fmla="*/ 215511 h 1680908"/>
              <a:gd name="connsiteX68" fmla="*/ 1336247 w 2010937"/>
              <a:gd name="connsiteY68" fmla="*/ 227738 h 1680908"/>
              <a:gd name="connsiteX69" fmla="*/ 1303385 w 2010937"/>
              <a:gd name="connsiteY69" fmla="*/ 231177 h 1680908"/>
              <a:gd name="connsiteX70" fmla="*/ 1300710 w 2010937"/>
              <a:gd name="connsiteY70" fmla="*/ 265567 h 1680908"/>
              <a:gd name="connsiteX71" fmla="*/ 1300710 w 2010937"/>
              <a:gd name="connsiteY71" fmla="*/ 310274 h 1680908"/>
              <a:gd name="connsiteX72" fmla="*/ 1320198 w 2010937"/>
              <a:gd name="connsiteY72" fmla="*/ 330144 h 1680908"/>
              <a:gd name="connsiteX73" fmla="*/ 1426425 w 2010937"/>
              <a:gd name="connsiteY73" fmla="*/ 365298 h 1680908"/>
              <a:gd name="connsiteX74" fmla="*/ 1493677 w 2010937"/>
              <a:gd name="connsiteY74" fmla="*/ 497891 h 1680908"/>
              <a:gd name="connsiteX75" fmla="*/ 1493677 w 2010937"/>
              <a:gd name="connsiteY75" fmla="*/ 610614 h 1680908"/>
              <a:gd name="connsiteX76" fmla="*/ 1513164 w 2010937"/>
              <a:gd name="connsiteY76" fmla="*/ 629337 h 1680908"/>
              <a:gd name="connsiteX77" fmla="*/ 1600668 w 2010937"/>
              <a:gd name="connsiteY77" fmla="*/ 628955 h 1680908"/>
              <a:gd name="connsiteX78" fmla="*/ 1615570 w 2010937"/>
              <a:gd name="connsiteY78" fmla="*/ 643093 h 1680908"/>
              <a:gd name="connsiteX79" fmla="*/ 1615570 w 2010937"/>
              <a:gd name="connsiteY79" fmla="*/ 730597 h 1680908"/>
              <a:gd name="connsiteX80" fmla="*/ 1601050 w 2010937"/>
              <a:gd name="connsiteY80" fmla="*/ 745499 h 1680908"/>
              <a:gd name="connsiteX81" fmla="*/ 1513546 w 2010937"/>
              <a:gd name="connsiteY81" fmla="*/ 745499 h 1680908"/>
              <a:gd name="connsiteX82" fmla="*/ 1494059 w 2010937"/>
              <a:gd name="connsiteY82" fmla="*/ 765751 h 1680908"/>
              <a:gd name="connsiteX83" fmla="*/ 1494059 w 2010937"/>
              <a:gd name="connsiteY83" fmla="*/ 807401 h 1680908"/>
              <a:gd name="connsiteX84" fmla="*/ 1553668 w 2010937"/>
              <a:gd name="connsiteY84" fmla="*/ 867011 h 1680908"/>
              <a:gd name="connsiteX85" fmla="*/ 1770325 w 2010937"/>
              <a:gd name="connsiteY85" fmla="*/ 867011 h 1680908"/>
              <a:gd name="connsiteX86" fmla="*/ 2010937 w 2010937"/>
              <a:gd name="connsiteY86" fmla="*/ 875133 h 1680908"/>
              <a:gd name="connsiteX87" fmla="*/ 1793634 w 2010937"/>
              <a:gd name="connsiteY87" fmla="*/ 1118440 h 1680908"/>
              <a:gd name="connsiteX0" fmla="*/ 2010937 w 2010998"/>
              <a:gd name="connsiteY0" fmla="*/ 875133 h 1680908"/>
              <a:gd name="connsiteX1" fmla="*/ 1793634 w 2010998"/>
              <a:gd name="connsiteY1" fmla="*/ 1353056 h 1680908"/>
              <a:gd name="connsiteX2" fmla="*/ 1780642 w 2010998"/>
              <a:gd name="connsiteY2" fmla="*/ 1369105 h 1680908"/>
              <a:gd name="connsiteX3" fmla="*/ 1462725 w 2010998"/>
              <a:gd name="connsiteY3" fmla="*/ 1429479 h 1680908"/>
              <a:gd name="connsiteX4" fmla="*/ 1269377 w 2010998"/>
              <a:gd name="connsiteY4" fmla="*/ 1470365 h 1680908"/>
              <a:gd name="connsiteX5" fmla="*/ 995403 w 2010998"/>
              <a:gd name="connsiteY5" fmla="*/ 1442470 h 1680908"/>
              <a:gd name="connsiteX6" fmla="*/ 859372 w 2010998"/>
              <a:gd name="connsiteY6" fmla="*/ 1395471 h 1680908"/>
              <a:gd name="connsiteX7" fmla="*/ 701560 w 2010998"/>
              <a:gd name="connsiteY7" fmla="*/ 1371780 h 1680908"/>
              <a:gd name="connsiteX8" fmla="*/ 615967 w 2010998"/>
              <a:gd name="connsiteY8" fmla="*/ 1372544 h 1680908"/>
              <a:gd name="connsiteX9" fmla="*/ 483756 w 2010998"/>
              <a:gd name="connsiteY9" fmla="*/ 1462722 h 1680908"/>
              <a:gd name="connsiteX10" fmla="*/ 436757 w 2010998"/>
              <a:gd name="connsiteY10" fmla="*/ 1606014 h 1680908"/>
              <a:gd name="connsiteX11" fmla="*/ 434846 w 2010998"/>
              <a:gd name="connsiteY11" fmla="*/ 1666770 h 1680908"/>
              <a:gd name="connsiteX12" fmla="*/ 421090 w 2010998"/>
              <a:gd name="connsiteY12" fmla="*/ 1680908 h 1680908"/>
              <a:gd name="connsiteX13" fmla="*/ 14524 w 2010998"/>
              <a:gd name="connsiteY13" fmla="*/ 1680908 h 1680908"/>
              <a:gd name="connsiteX14" fmla="*/ 386 w 2010998"/>
              <a:gd name="connsiteY14" fmla="*/ 1666006 h 1680908"/>
              <a:gd name="connsiteX15" fmla="*/ 1150 w 2010998"/>
              <a:gd name="connsiteY15" fmla="*/ 1336626 h 1680908"/>
              <a:gd name="connsiteX16" fmla="*/ 66873 w 2010998"/>
              <a:gd name="connsiteY16" fmla="*/ 1145570 h 1680908"/>
              <a:gd name="connsiteX17" fmla="*/ 322123 w 2010998"/>
              <a:gd name="connsiteY17" fmla="*/ 930441 h 1680908"/>
              <a:gd name="connsiteX18" fmla="*/ 589219 w 2010998"/>
              <a:gd name="connsiteY18" fmla="*/ 867393 h 1680908"/>
              <a:gd name="connsiteX19" fmla="*/ 889176 w 2010998"/>
              <a:gd name="connsiteY19" fmla="*/ 867775 h 1680908"/>
              <a:gd name="connsiteX20" fmla="*/ 952989 w 2010998"/>
              <a:gd name="connsiteY20" fmla="*/ 804344 h 1680908"/>
              <a:gd name="connsiteX21" fmla="*/ 953371 w 2010998"/>
              <a:gd name="connsiteY21" fmla="*/ 765751 h 1680908"/>
              <a:gd name="connsiteX22" fmla="*/ 934266 w 2010998"/>
              <a:gd name="connsiteY22" fmla="*/ 745881 h 1680908"/>
              <a:gd name="connsiteX23" fmla="*/ 846762 w 2010998"/>
              <a:gd name="connsiteY23" fmla="*/ 746264 h 1680908"/>
              <a:gd name="connsiteX24" fmla="*/ 829185 w 2010998"/>
              <a:gd name="connsiteY24" fmla="*/ 729833 h 1680908"/>
              <a:gd name="connsiteX25" fmla="*/ 829185 w 2010998"/>
              <a:gd name="connsiteY25" fmla="*/ 645386 h 1680908"/>
              <a:gd name="connsiteX26" fmla="*/ 844469 w 2010998"/>
              <a:gd name="connsiteY26" fmla="*/ 629720 h 1680908"/>
              <a:gd name="connsiteX27" fmla="*/ 938087 w 2010998"/>
              <a:gd name="connsiteY27" fmla="*/ 630102 h 1680908"/>
              <a:gd name="connsiteX28" fmla="*/ 953371 w 2010998"/>
              <a:gd name="connsiteY28" fmla="*/ 614435 h 1680908"/>
              <a:gd name="connsiteX29" fmla="*/ 953371 w 2010998"/>
              <a:gd name="connsiteY29" fmla="*/ 497127 h 1680908"/>
              <a:gd name="connsiteX30" fmla="*/ 1117679 w 2010998"/>
              <a:gd name="connsiteY30" fmla="*/ 330526 h 1680908"/>
              <a:gd name="connsiteX31" fmla="*/ 1131053 w 2010998"/>
              <a:gd name="connsiteY31" fmla="*/ 330526 h 1680908"/>
              <a:gd name="connsiteX32" fmla="*/ 1144809 w 2010998"/>
              <a:gd name="connsiteY32" fmla="*/ 316388 h 1680908"/>
              <a:gd name="connsiteX33" fmla="*/ 1144809 w 2010998"/>
              <a:gd name="connsiteY33" fmla="*/ 242259 h 1680908"/>
              <a:gd name="connsiteX34" fmla="*/ 1129525 w 2010998"/>
              <a:gd name="connsiteY34" fmla="*/ 228120 h 1680908"/>
              <a:gd name="connsiteX35" fmla="*/ 1099338 w 2010998"/>
              <a:gd name="connsiteY35" fmla="*/ 196787 h 1680908"/>
              <a:gd name="connsiteX36" fmla="*/ 1099338 w 2010998"/>
              <a:gd name="connsiteY36" fmla="*/ 152080 h 1680908"/>
              <a:gd name="connsiteX37" fmla="*/ 1082143 w 2010998"/>
              <a:gd name="connsiteY37" fmla="*/ 140617 h 1680908"/>
              <a:gd name="connsiteX38" fmla="*/ 1029029 w 2010998"/>
              <a:gd name="connsiteY38" fmla="*/ 159340 h 1680908"/>
              <a:gd name="connsiteX39" fmla="*/ 924713 w 2010998"/>
              <a:gd name="connsiteY39" fmla="*/ 178064 h 1680908"/>
              <a:gd name="connsiteX40" fmla="*/ 721047 w 2010998"/>
              <a:gd name="connsiteY40" fmla="*/ 191820 h 1680908"/>
              <a:gd name="connsiteX41" fmla="*/ 700414 w 2010998"/>
              <a:gd name="connsiteY41" fmla="*/ 192202 h 1680908"/>
              <a:gd name="connsiteX42" fmla="*/ 661820 w 2010998"/>
              <a:gd name="connsiteY42" fmla="*/ 162015 h 1680908"/>
              <a:gd name="connsiteX43" fmla="*/ 661056 w 2010998"/>
              <a:gd name="connsiteY43" fmla="*/ 66487 h 1680908"/>
              <a:gd name="connsiteX44" fmla="*/ 704235 w 2010998"/>
              <a:gd name="connsiteY44" fmla="*/ 34008 h 1680908"/>
              <a:gd name="connsiteX45" fmla="*/ 789828 w 2010998"/>
              <a:gd name="connsiteY45" fmla="*/ 39357 h 1680908"/>
              <a:gd name="connsiteX46" fmla="*/ 892998 w 2010998"/>
              <a:gd name="connsiteY46" fmla="*/ 47000 h 1680908"/>
              <a:gd name="connsiteX47" fmla="*/ 1072972 w 2010998"/>
              <a:gd name="connsiteY47" fmla="*/ 83300 h 1680908"/>
              <a:gd name="connsiteX48" fmla="*/ 1098573 w 2010998"/>
              <a:gd name="connsiteY48" fmla="*/ 65723 h 1680908"/>
              <a:gd name="connsiteX49" fmla="*/ 1098573 w 2010998"/>
              <a:gd name="connsiteY49" fmla="*/ 12228 h 1680908"/>
              <a:gd name="connsiteX50" fmla="*/ 1110801 w 2010998"/>
              <a:gd name="connsiteY50" fmla="*/ 0 h 1680908"/>
              <a:gd name="connsiteX51" fmla="*/ 1336247 w 2010998"/>
              <a:gd name="connsiteY51" fmla="*/ 0 h 1680908"/>
              <a:gd name="connsiteX52" fmla="*/ 1348092 w 2010998"/>
              <a:gd name="connsiteY52" fmla="*/ 12610 h 1680908"/>
              <a:gd name="connsiteX53" fmla="*/ 1348092 w 2010998"/>
              <a:gd name="connsiteY53" fmla="*/ 79479 h 1680908"/>
              <a:gd name="connsiteX54" fmla="*/ 1360320 w 2010998"/>
              <a:gd name="connsiteY54" fmla="*/ 88268 h 1680908"/>
              <a:gd name="connsiteX55" fmla="*/ 1442856 w 2010998"/>
              <a:gd name="connsiteY55" fmla="*/ 59227 h 1680908"/>
              <a:gd name="connsiteX56" fmla="*/ 1490620 w 2010998"/>
              <a:gd name="connsiteY56" fmla="*/ 51203 h 1680908"/>
              <a:gd name="connsiteX57" fmla="*/ 1656074 w 2010998"/>
              <a:gd name="connsiteY57" fmla="*/ 39740 h 1680908"/>
              <a:gd name="connsiteX58" fmla="*/ 1743195 w 2010998"/>
              <a:gd name="connsiteY58" fmla="*/ 34390 h 1680908"/>
              <a:gd name="connsiteX59" fmla="*/ 1785992 w 2010998"/>
              <a:gd name="connsiteY59" fmla="*/ 67252 h 1680908"/>
              <a:gd name="connsiteX60" fmla="*/ 1786374 w 2010998"/>
              <a:gd name="connsiteY60" fmla="*/ 157048 h 1680908"/>
              <a:gd name="connsiteX61" fmla="*/ 1742431 w 2010998"/>
              <a:gd name="connsiteY61" fmla="*/ 191820 h 1680908"/>
              <a:gd name="connsiteX62" fmla="*/ 1594936 w 2010998"/>
              <a:gd name="connsiteY62" fmla="*/ 181885 h 1680908"/>
              <a:gd name="connsiteX63" fmla="*/ 1499026 w 2010998"/>
              <a:gd name="connsiteY63" fmla="*/ 176153 h 1680908"/>
              <a:gd name="connsiteX64" fmla="*/ 1418401 w 2010998"/>
              <a:gd name="connsiteY64" fmla="*/ 159340 h 1680908"/>
              <a:gd name="connsiteX65" fmla="*/ 1364141 w 2010998"/>
              <a:gd name="connsiteY65" fmla="*/ 139853 h 1680908"/>
              <a:gd name="connsiteX66" fmla="*/ 1348474 w 2010998"/>
              <a:gd name="connsiteY66" fmla="*/ 151698 h 1680908"/>
              <a:gd name="connsiteX67" fmla="*/ 1348474 w 2010998"/>
              <a:gd name="connsiteY67" fmla="*/ 215511 h 1680908"/>
              <a:gd name="connsiteX68" fmla="*/ 1336247 w 2010998"/>
              <a:gd name="connsiteY68" fmla="*/ 227738 h 1680908"/>
              <a:gd name="connsiteX69" fmla="*/ 1303385 w 2010998"/>
              <a:gd name="connsiteY69" fmla="*/ 231177 h 1680908"/>
              <a:gd name="connsiteX70" fmla="*/ 1300710 w 2010998"/>
              <a:gd name="connsiteY70" fmla="*/ 265567 h 1680908"/>
              <a:gd name="connsiteX71" fmla="*/ 1300710 w 2010998"/>
              <a:gd name="connsiteY71" fmla="*/ 310274 h 1680908"/>
              <a:gd name="connsiteX72" fmla="*/ 1320198 w 2010998"/>
              <a:gd name="connsiteY72" fmla="*/ 330144 h 1680908"/>
              <a:gd name="connsiteX73" fmla="*/ 1426425 w 2010998"/>
              <a:gd name="connsiteY73" fmla="*/ 365298 h 1680908"/>
              <a:gd name="connsiteX74" fmla="*/ 1493677 w 2010998"/>
              <a:gd name="connsiteY74" fmla="*/ 497891 h 1680908"/>
              <a:gd name="connsiteX75" fmla="*/ 1493677 w 2010998"/>
              <a:gd name="connsiteY75" fmla="*/ 610614 h 1680908"/>
              <a:gd name="connsiteX76" fmla="*/ 1513164 w 2010998"/>
              <a:gd name="connsiteY76" fmla="*/ 629337 h 1680908"/>
              <a:gd name="connsiteX77" fmla="*/ 1600668 w 2010998"/>
              <a:gd name="connsiteY77" fmla="*/ 628955 h 1680908"/>
              <a:gd name="connsiteX78" fmla="*/ 1615570 w 2010998"/>
              <a:gd name="connsiteY78" fmla="*/ 643093 h 1680908"/>
              <a:gd name="connsiteX79" fmla="*/ 1615570 w 2010998"/>
              <a:gd name="connsiteY79" fmla="*/ 730597 h 1680908"/>
              <a:gd name="connsiteX80" fmla="*/ 1601050 w 2010998"/>
              <a:gd name="connsiteY80" fmla="*/ 745499 h 1680908"/>
              <a:gd name="connsiteX81" fmla="*/ 1513546 w 2010998"/>
              <a:gd name="connsiteY81" fmla="*/ 745499 h 1680908"/>
              <a:gd name="connsiteX82" fmla="*/ 1494059 w 2010998"/>
              <a:gd name="connsiteY82" fmla="*/ 765751 h 1680908"/>
              <a:gd name="connsiteX83" fmla="*/ 1494059 w 2010998"/>
              <a:gd name="connsiteY83" fmla="*/ 807401 h 1680908"/>
              <a:gd name="connsiteX84" fmla="*/ 1553668 w 2010998"/>
              <a:gd name="connsiteY84" fmla="*/ 867011 h 1680908"/>
              <a:gd name="connsiteX85" fmla="*/ 1770325 w 2010998"/>
              <a:gd name="connsiteY85" fmla="*/ 867011 h 1680908"/>
              <a:gd name="connsiteX86" fmla="*/ 2010937 w 2010998"/>
              <a:gd name="connsiteY86" fmla="*/ 875133 h 1680908"/>
              <a:gd name="connsiteX0" fmla="*/ 2010937 w 2019435"/>
              <a:gd name="connsiteY0" fmla="*/ 875133 h 1680908"/>
              <a:gd name="connsiteX1" fmla="*/ 1996132 w 2019435"/>
              <a:gd name="connsiteY1" fmla="*/ 1393555 h 1680908"/>
              <a:gd name="connsiteX2" fmla="*/ 1780642 w 2019435"/>
              <a:gd name="connsiteY2" fmla="*/ 1369105 h 1680908"/>
              <a:gd name="connsiteX3" fmla="*/ 1462725 w 2019435"/>
              <a:gd name="connsiteY3" fmla="*/ 1429479 h 1680908"/>
              <a:gd name="connsiteX4" fmla="*/ 1269377 w 2019435"/>
              <a:gd name="connsiteY4" fmla="*/ 1470365 h 1680908"/>
              <a:gd name="connsiteX5" fmla="*/ 995403 w 2019435"/>
              <a:gd name="connsiteY5" fmla="*/ 1442470 h 1680908"/>
              <a:gd name="connsiteX6" fmla="*/ 859372 w 2019435"/>
              <a:gd name="connsiteY6" fmla="*/ 1395471 h 1680908"/>
              <a:gd name="connsiteX7" fmla="*/ 701560 w 2019435"/>
              <a:gd name="connsiteY7" fmla="*/ 1371780 h 1680908"/>
              <a:gd name="connsiteX8" fmla="*/ 615967 w 2019435"/>
              <a:gd name="connsiteY8" fmla="*/ 1372544 h 1680908"/>
              <a:gd name="connsiteX9" fmla="*/ 483756 w 2019435"/>
              <a:gd name="connsiteY9" fmla="*/ 1462722 h 1680908"/>
              <a:gd name="connsiteX10" fmla="*/ 436757 w 2019435"/>
              <a:gd name="connsiteY10" fmla="*/ 1606014 h 1680908"/>
              <a:gd name="connsiteX11" fmla="*/ 434846 w 2019435"/>
              <a:gd name="connsiteY11" fmla="*/ 1666770 h 1680908"/>
              <a:gd name="connsiteX12" fmla="*/ 421090 w 2019435"/>
              <a:gd name="connsiteY12" fmla="*/ 1680908 h 1680908"/>
              <a:gd name="connsiteX13" fmla="*/ 14524 w 2019435"/>
              <a:gd name="connsiteY13" fmla="*/ 1680908 h 1680908"/>
              <a:gd name="connsiteX14" fmla="*/ 386 w 2019435"/>
              <a:gd name="connsiteY14" fmla="*/ 1666006 h 1680908"/>
              <a:gd name="connsiteX15" fmla="*/ 1150 w 2019435"/>
              <a:gd name="connsiteY15" fmla="*/ 1336626 h 1680908"/>
              <a:gd name="connsiteX16" fmla="*/ 66873 w 2019435"/>
              <a:gd name="connsiteY16" fmla="*/ 1145570 h 1680908"/>
              <a:gd name="connsiteX17" fmla="*/ 322123 w 2019435"/>
              <a:gd name="connsiteY17" fmla="*/ 930441 h 1680908"/>
              <a:gd name="connsiteX18" fmla="*/ 589219 w 2019435"/>
              <a:gd name="connsiteY18" fmla="*/ 867393 h 1680908"/>
              <a:gd name="connsiteX19" fmla="*/ 889176 w 2019435"/>
              <a:gd name="connsiteY19" fmla="*/ 867775 h 1680908"/>
              <a:gd name="connsiteX20" fmla="*/ 952989 w 2019435"/>
              <a:gd name="connsiteY20" fmla="*/ 804344 h 1680908"/>
              <a:gd name="connsiteX21" fmla="*/ 953371 w 2019435"/>
              <a:gd name="connsiteY21" fmla="*/ 765751 h 1680908"/>
              <a:gd name="connsiteX22" fmla="*/ 934266 w 2019435"/>
              <a:gd name="connsiteY22" fmla="*/ 745881 h 1680908"/>
              <a:gd name="connsiteX23" fmla="*/ 846762 w 2019435"/>
              <a:gd name="connsiteY23" fmla="*/ 746264 h 1680908"/>
              <a:gd name="connsiteX24" fmla="*/ 829185 w 2019435"/>
              <a:gd name="connsiteY24" fmla="*/ 729833 h 1680908"/>
              <a:gd name="connsiteX25" fmla="*/ 829185 w 2019435"/>
              <a:gd name="connsiteY25" fmla="*/ 645386 h 1680908"/>
              <a:gd name="connsiteX26" fmla="*/ 844469 w 2019435"/>
              <a:gd name="connsiteY26" fmla="*/ 629720 h 1680908"/>
              <a:gd name="connsiteX27" fmla="*/ 938087 w 2019435"/>
              <a:gd name="connsiteY27" fmla="*/ 630102 h 1680908"/>
              <a:gd name="connsiteX28" fmla="*/ 953371 w 2019435"/>
              <a:gd name="connsiteY28" fmla="*/ 614435 h 1680908"/>
              <a:gd name="connsiteX29" fmla="*/ 953371 w 2019435"/>
              <a:gd name="connsiteY29" fmla="*/ 497127 h 1680908"/>
              <a:gd name="connsiteX30" fmla="*/ 1117679 w 2019435"/>
              <a:gd name="connsiteY30" fmla="*/ 330526 h 1680908"/>
              <a:gd name="connsiteX31" fmla="*/ 1131053 w 2019435"/>
              <a:gd name="connsiteY31" fmla="*/ 330526 h 1680908"/>
              <a:gd name="connsiteX32" fmla="*/ 1144809 w 2019435"/>
              <a:gd name="connsiteY32" fmla="*/ 316388 h 1680908"/>
              <a:gd name="connsiteX33" fmla="*/ 1144809 w 2019435"/>
              <a:gd name="connsiteY33" fmla="*/ 242259 h 1680908"/>
              <a:gd name="connsiteX34" fmla="*/ 1129525 w 2019435"/>
              <a:gd name="connsiteY34" fmla="*/ 228120 h 1680908"/>
              <a:gd name="connsiteX35" fmla="*/ 1099338 w 2019435"/>
              <a:gd name="connsiteY35" fmla="*/ 196787 h 1680908"/>
              <a:gd name="connsiteX36" fmla="*/ 1099338 w 2019435"/>
              <a:gd name="connsiteY36" fmla="*/ 152080 h 1680908"/>
              <a:gd name="connsiteX37" fmla="*/ 1082143 w 2019435"/>
              <a:gd name="connsiteY37" fmla="*/ 140617 h 1680908"/>
              <a:gd name="connsiteX38" fmla="*/ 1029029 w 2019435"/>
              <a:gd name="connsiteY38" fmla="*/ 159340 h 1680908"/>
              <a:gd name="connsiteX39" fmla="*/ 924713 w 2019435"/>
              <a:gd name="connsiteY39" fmla="*/ 178064 h 1680908"/>
              <a:gd name="connsiteX40" fmla="*/ 721047 w 2019435"/>
              <a:gd name="connsiteY40" fmla="*/ 191820 h 1680908"/>
              <a:gd name="connsiteX41" fmla="*/ 700414 w 2019435"/>
              <a:gd name="connsiteY41" fmla="*/ 192202 h 1680908"/>
              <a:gd name="connsiteX42" fmla="*/ 661820 w 2019435"/>
              <a:gd name="connsiteY42" fmla="*/ 162015 h 1680908"/>
              <a:gd name="connsiteX43" fmla="*/ 661056 w 2019435"/>
              <a:gd name="connsiteY43" fmla="*/ 66487 h 1680908"/>
              <a:gd name="connsiteX44" fmla="*/ 704235 w 2019435"/>
              <a:gd name="connsiteY44" fmla="*/ 34008 h 1680908"/>
              <a:gd name="connsiteX45" fmla="*/ 789828 w 2019435"/>
              <a:gd name="connsiteY45" fmla="*/ 39357 h 1680908"/>
              <a:gd name="connsiteX46" fmla="*/ 892998 w 2019435"/>
              <a:gd name="connsiteY46" fmla="*/ 47000 h 1680908"/>
              <a:gd name="connsiteX47" fmla="*/ 1072972 w 2019435"/>
              <a:gd name="connsiteY47" fmla="*/ 83300 h 1680908"/>
              <a:gd name="connsiteX48" fmla="*/ 1098573 w 2019435"/>
              <a:gd name="connsiteY48" fmla="*/ 65723 h 1680908"/>
              <a:gd name="connsiteX49" fmla="*/ 1098573 w 2019435"/>
              <a:gd name="connsiteY49" fmla="*/ 12228 h 1680908"/>
              <a:gd name="connsiteX50" fmla="*/ 1110801 w 2019435"/>
              <a:gd name="connsiteY50" fmla="*/ 0 h 1680908"/>
              <a:gd name="connsiteX51" fmla="*/ 1336247 w 2019435"/>
              <a:gd name="connsiteY51" fmla="*/ 0 h 1680908"/>
              <a:gd name="connsiteX52" fmla="*/ 1348092 w 2019435"/>
              <a:gd name="connsiteY52" fmla="*/ 12610 h 1680908"/>
              <a:gd name="connsiteX53" fmla="*/ 1348092 w 2019435"/>
              <a:gd name="connsiteY53" fmla="*/ 79479 h 1680908"/>
              <a:gd name="connsiteX54" fmla="*/ 1360320 w 2019435"/>
              <a:gd name="connsiteY54" fmla="*/ 88268 h 1680908"/>
              <a:gd name="connsiteX55" fmla="*/ 1442856 w 2019435"/>
              <a:gd name="connsiteY55" fmla="*/ 59227 h 1680908"/>
              <a:gd name="connsiteX56" fmla="*/ 1490620 w 2019435"/>
              <a:gd name="connsiteY56" fmla="*/ 51203 h 1680908"/>
              <a:gd name="connsiteX57" fmla="*/ 1656074 w 2019435"/>
              <a:gd name="connsiteY57" fmla="*/ 39740 h 1680908"/>
              <a:gd name="connsiteX58" fmla="*/ 1743195 w 2019435"/>
              <a:gd name="connsiteY58" fmla="*/ 34390 h 1680908"/>
              <a:gd name="connsiteX59" fmla="*/ 1785992 w 2019435"/>
              <a:gd name="connsiteY59" fmla="*/ 67252 h 1680908"/>
              <a:gd name="connsiteX60" fmla="*/ 1786374 w 2019435"/>
              <a:gd name="connsiteY60" fmla="*/ 157048 h 1680908"/>
              <a:gd name="connsiteX61" fmla="*/ 1742431 w 2019435"/>
              <a:gd name="connsiteY61" fmla="*/ 191820 h 1680908"/>
              <a:gd name="connsiteX62" fmla="*/ 1594936 w 2019435"/>
              <a:gd name="connsiteY62" fmla="*/ 181885 h 1680908"/>
              <a:gd name="connsiteX63" fmla="*/ 1499026 w 2019435"/>
              <a:gd name="connsiteY63" fmla="*/ 176153 h 1680908"/>
              <a:gd name="connsiteX64" fmla="*/ 1418401 w 2019435"/>
              <a:gd name="connsiteY64" fmla="*/ 159340 h 1680908"/>
              <a:gd name="connsiteX65" fmla="*/ 1364141 w 2019435"/>
              <a:gd name="connsiteY65" fmla="*/ 139853 h 1680908"/>
              <a:gd name="connsiteX66" fmla="*/ 1348474 w 2019435"/>
              <a:gd name="connsiteY66" fmla="*/ 151698 h 1680908"/>
              <a:gd name="connsiteX67" fmla="*/ 1348474 w 2019435"/>
              <a:gd name="connsiteY67" fmla="*/ 215511 h 1680908"/>
              <a:gd name="connsiteX68" fmla="*/ 1336247 w 2019435"/>
              <a:gd name="connsiteY68" fmla="*/ 227738 h 1680908"/>
              <a:gd name="connsiteX69" fmla="*/ 1303385 w 2019435"/>
              <a:gd name="connsiteY69" fmla="*/ 231177 h 1680908"/>
              <a:gd name="connsiteX70" fmla="*/ 1300710 w 2019435"/>
              <a:gd name="connsiteY70" fmla="*/ 265567 h 1680908"/>
              <a:gd name="connsiteX71" fmla="*/ 1300710 w 2019435"/>
              <a:gd name="connsiteY71" fmla="*/ 310274 h 1680908"/>
              <a:gd name="connsiteX72" fmla="*/ 1320198 w 2019435"/>
              <a:gd name="connsiteY72" fmla="*/ 330144 h 1680908"/>
              <a:gd name="connsiteX73" fmla="*/ 1426425 w 2019435"/>
              <a:gd name="connsiteY73" fmla="*/ 365298 h 1680908"/>
              <a:gd name="connsiteX74" fmla="*/ 1493677 w 2019435"/>
              <a:gd name="connsiteY74" fmla="*/ 497891 h 1680908"/>
              <a:gd name="connsiteX75" fmla="*/ 1493677 w 2019435"/>
              <a:gd name="connsiteY75" fmla="*/ 610614 h 1680908"/>
              <a:gd name="connsiteX76" fmla="*/ 1513164 w 2019435"/>
              <a:gd name="connsiteY76" fmla="*/ 629337 h 1680908"/>
              <a:gd name="connsiteX77" fmla="*/ 1600668 w 2019435"/>
              <a:gd name="connsiteY77" fmla="*/ 628955 h 1680908"/>
              <a:gd name="connsiteX78" fmla="*/ 1615570 w 2019435"/>
              <a:gd name="connsiteY78" fmla="*/ 643093 h 1680908"/>
              <a:gd name="connsiteX79" fmla="*/ 1615570 w 2019435"/>
              <a:gd name="connsiteY79" fmla="*/ 730597 h 1680908"/>
              <a:gd name="connsiteX80" fmla="*/ 1601050 w 2019435"/>
              <a:gd name="connsiteY80" fmla="*/ 745499 h 1680908"/>
              <a:gd name="connsiteX81" fmla="*/ 1513546 w 2019435"/>
              <a:gd name="connsiteY81" fmla="*/ 745499 h 1680908"/>
              <a:gd name="connsiteX82" fmla="*/ 1494059 w 2019435"/>
              <a:gd name="connsiteY82" fmla="*/ 765751 h 1680908"/>
              <a:gd name="connsiteX83" fmla="*/ 1494059 w 2019435"/>
              <a:gd name="connsiteY83" fmla="*/ 807401 h 1680908"/>
              <a:gd name="connsiteX84" fmla="*/ 1553668 w 2019435"/>
              <a:gd name="connsiteY84" fmla="*/ 867011 h 1680908"/>
              <a:gd name="connsiteX85" fmla="*/ 1770325 w 2019435"/>
              <a:gd name="connsiteY85" fmla="*/ 867011 h 1680908"/>
              <a:gd name="connsiteX86" fmla="*/ 2010937 w 2019435"/>
              <a:gd name="connsiteY86" fmla="*/ 875133 h 1680908"/>
              <a:gd name="connsiteX0" fmla="*/ 2010937 w 2041231"/>
              <a:gd name="connsiteY0" fmla="*/ 875133 h 1680908"/>
              <a:gd name="connsiteX1" fmla="*/ 1996132 w 2041231"/>
              <a:gd name="connsiteY1" fmla="*/ 1393555 h 1680908"/>
              <a:gd name="connsiteX2" fmla="*/ 1780642 w 2041231"/>
              <a:gd name="connsiteY2" fmla="*/ 1369105 h 1680908"/>
              <a:gd name="connsiteX3" fmla="*/ 1462725 w 2041231"/>
              <a:gd name="connsiteY3" fmla="*/ 1429479 h 1680908"/>
              <a:gd name="connsiteX4" fmla="*/ 1269377 w 2041231"/>
              <a:gd name="connsiteY4" fmla="*/ 1470365 h 1680908"/>
              <a:gd name="connsiteX5" fmla="*/ 995403 w 2041231"/>
              <a:gd name="connsiteY5" fmla="*/ 1442470 h 1680908"/>
              <a:gd name="connsiteX6" fmla="*/ 859372 w 2041231"/>
              <a:gd name="connsiteY6" fmla="*/ 1395471 h 1680908"/>
              <a:gd name="connsiteX7" fmla="*/ 701560 w 2041231"/>
              <a:gd name="connsiteY7" fmla="*/ 1371780 h 1680908"/>
              <a:gd name="connsiteX8" fmla="*/ 615967 w 2041231"/>
              <a:gd name="connsiteY8" fmla="*/ 1372544 h 1680908"/>
              <a:gd name="connsiteX9" fmla="*/ 483756 w 2041231"/>
              <a:gd name="connsiteY9" fmla="*/ 1462722 h 1680908"/>
              <a:gd name="connsiteX10" fmla="*/ 436757 w 2041231"/>
              <a:gd name="connsiteY10" fmla="*/ 1606014 h 1680908"/>
              <a:gd name="connsiteX11" fmla="*/ 434846 w 2041231"/>
              <a:gd name="connsiteY11" fmla="*/ 1666770 h 1680908"/>
              <a:gd name="connsiteX12" fmla="*/ 421090 w 2041231"/>
              <a:gd name="connsiteY12" fmla="*/ 1680908 h 1680908"/>
              <a:gd name="connsiteX13" fmla="*/ 14524 w 2041231"/>
              <a:gd name="connsiteY13" fmla="*/ 1680908 h 1680908"/>
              <a:gd name="connsiteX14" fmla="*/ 386 w 2041231"/>
              <a:gd name="connsiteY14" fmla="*/ 1666006 h 1680908"/>
              <a:gd name="connsiteX15" fmla="*/ 1150 w 2041231"/>
              <a:gd name="connsiteY15" fmla="*/ 1336626 h 1680908"/>
              <a:gd name="connsiteX16" fmla="*/ 66873 w 2041231"/>
              <a:gd name="connsiteY16" fmla="*/ 1145570 h 1680908"/>
              <a:gd name="connsiteX17" fmla="*/ 322123 w 2041231"/>
              <a:gd name="connsiteY17" fmla="*/ 930441 h 1680908"/>
              <a:gd name="connsiteX18" fmla="*/ 589219 w 2041231"/>
              <a:gd name="connsiteY18" fmla="*/ 867393 h 1680908"/>
              <a:gd name="connsiteX19" fmla="*/ 889176 w 2041231"/>
              <a:gd name="connsiteY19" fmla="*/ 867775 h 1680908"/>
              <a:gd name="connsiteX20" fmla="*/ 952989 w 2041231"/>
              <a:gd name="connsiteY20" fmla="*/ 804344 h 1680908"/>
              <a:gd name="connsiteX21" fmla="*/ 953371 w 2041231"/>
              <a:gd name="connsiteY21" fmla="*/ 765751 h 1680908"/>
              <a:gd name="connsiteX22" fmla="*/ 934266 w 2041231"/>
              <a:gd name="connsiteY22" fmla="*/ 745881 h 1680908"/>
              <a:gd name="connsiteX23" fmla="*/ 846762 w 2041231"/>
              <a:gd name="connsiteY23" fmla="*/ 746264 h 1680908"/>
              <a:gd name="connsiteX24" fmla="*/ 829185 w 2041231"/>
              <a:gd name="connsiteY24" fmla="*/ 729833 h 1680908"/>
              <a:gd name="connsiteX25" fmla="*/ 829185 w 2041231"/>
              <a:gd name="connsiteY25" fmla="*/ 645386 h 1680908"/>
              <a:gd name="connsiteX26" fmla="*/ 844469 w 2041231"/>
              <a:gd name="connsiteY26" fmla="*/ 629720 h 1680908"/>
              <a:gd name="connsiteX27" fmla="*/ 938087 w 2041231"/>
              <a:gd name="connsiteY27" fmla="*/ 630102 h 1680908"/>
              <a:gd name="connsiteX28" fmla="*/ 953371 w 2041231"/>
              <a:gd name="connsiteY28" fmla="*/ 614435 h 1680908"/>
              <a:gd name="connsiteX29" fmla="*/ 953371 w 2041231"/>
              <a:gd name="connsiteY29" fmla="*/ 497127 h 1680908"/>
              <a:gd name="connsiteX30" fmla="*/ 1117679 w 2041231"/>
              <a:gd name="connsiteY30" fmla="*/ 330526 h 1680908"/>
              <a:gd name="connsiteX31" fmla="*/ 1131053 w 2041231"/>
              <a:gd name="connsiteY31" fmla="*/ 330526 h 1680908"/>
              <a:gd name="connsiteX32" fmla="*/ 1144809 w 2041231"/>
              <a:gd name="connsiteY32" fmla="*/ 316388 h 1680908"/>
              <a:gd name="connsiteX33" fmla="*/ 1144809 w 2041231"/>
              <a:gd name="connsiteY33" fmla="*/ 242259 h 1680908"/>
              <a:gd name="connsiteX34" fmla="*/ 1129525 w 2041231"/>
              <a:gd name="connsiteY34" fmla="*/ 228120 h 1680908"/>
              <a:gd name="connsiteX35" fmla="*/ 1099338 w 2041231"/>
              <a:gd name="connsiteY35" fmla="*/ 196787 h 1680908"/>
              <a:gd name="connsiteX36" fmla="*/ 1099338 w 2041231"/>
              <a:gd name="connsiteY36" fmla="*/ 152080 h 1680908"/>
              <a:gd name="connsiteX37" fmla="*/ 1082143 w 2041231"/>
              <a:gd name="connsiteY37" fmla="*/ 140617 h 1680908"/>
              <a:gd name="connsiteX38" fmla="*/ 1029029 w 2041231"/>
              <a:gd name="connsiteY38" fmla="*/ 159340 h 1680908"/>
              <a:gd name="connsiteX39" fmla="*/ 924713 w 2041231"/>
              <a:gd name="connsiteY39" fmla="*/ 178064 h 1680908"/>
              <a:gd name="connsiteX40" fmla="*/ 721047 w 2041231"/>
              <a:gd name="connsiteY40" fmla="*/ 191820 h 1680908"/>
              <a:gd name="connsiteX41" fmla="*/ 700414 w 2041231"/>
              <a:gd name="connsiteY41" fmla="*/ 192202 h 1680908"/>
              <a:gd name="connsiteX42" fmla="*/ 661820 w 2041231"/>
              <a:gd name="connsiteY42" fmla="*/ 162015 h 1680908"/>
              <a:gd name="connsiteX43" fmla="*/ 661056 w 2041231"/>
              <a:gd name="connsiteY43" fmla="*/ 66487 h 1680908"/>
              <a:gd name="connsiteX44" fmla="*/ 704235 w 2041231"/>
              <a:gd name="connsiteY44" fmla="*/ 34008 h 1680908"/>
              <a:gd name="connsiteX45" fmla="*/ 789828 w 2041231"/>
              <a:gd name="connsiteY45" fmla="*/ 39357 h 1680908"/>
              <a:gd name="connsiteX46" fmla="*/ 892998 w 2041231"/>
              <a:gd name="connsiteY46" fmla="*/ 47000 h 1680908"/>
              <a:gd name="connsiteX47" fmla="*/ 1072972 w 2041231"/>
              <a:gd name="connsiteY47" fmla="*/ 83300 h 1680908"/>
              <a:gd name="connsiteX48" fmla="*/ 1098573 w 2041231"/>
              <a:gd name="connsiteY48" fmla="*/ 65723 h 1680908"/>
              <a:gd name="connsiteX49" fmla="*/ 1098573 w 2041231"/>
              <a:gd name="connsiteY49" fmla="*/ 12228 h 1680908"/>
              <a:gd name="connsiteX50" fmla="*/ 1110801 w 2041231"/>
              <a:gd name="connsiteY50" fmla="*/ 0 h 1680908"/>
              <a:gd name="connsiteX51" fmla="*/ 1336247 w 2041231"/>
              <a:gd name="connsiteY51" fmla="*/ 0 h 1680908"/>
              <a:gd name="connsiteX52" fmla="*/ 1348092 w 2041231"/>
              <a:gd name="connsiteY52" fmla="*/ 12610 h 1680908"/>
              <a:gd name="connsiteX53" fmla="*/ 1348092 w 2041231"/>
              <a:gd name="connsiteY53" fmla="*/ 79479 h 1680908"/>
              <a:gd name="connsiteX54" fmla="*/ 1360320 w 2041231"/>
              <a:gd name="connsiteY54" fmla="*/ 88268 h 1680908"/>
              <a:gd name="connsiteX55" fmla="*/ 1442856 w 2041231"/>
              <a:gd name="connsiteY55" fmla="*/ 59227 h 1680908"/>
              <a:gd name="connsiteX56" fmla="*/ 1490620 w 2041231"/>
              <a:gd name="connsiteY56" fmla="*/ 51203 h 1680908"/>
              <a:gd name="connsiteX57" fmla="*/ 1656074 w 2041231"/>
              <a:gd name="connsiteY57" fmla="*/ 39740 h 1680908"/>
              <a:gd name="connsiteX58" fmla="*/ 1743195 w 2041231"/>
              <a:gd name="connsiteY58" fmla="*/ 34390 h 1680908"/>
              <a:gd name="connsiteX59" fmla="*/ 1785992 w 2041231"/>
              <a:gd name="connsiteY59" fmla="*/ 67252 h 1680908"/>
              <a:gd name="connsiteX60" fmla="*/ 1786374 w 2041231"/>
              <a:gd name="connsiteY60" fmla="*/ 157048 h 1680908"/>
              <a:gd name="connsiteX61" fmla="*/ 1742431 w 2041231"/>
              <a:gd name="connsiteY61" fmla="*/ 191820 h 1680908"/>
              <a:gd name="connsiteX62" fmla="*/ 1594936 w 2041231"/>
              <a:gd name="connsiteY62" fmla="*/ 181885 h 1680908"/>
              <a:gd name="connsiteX63" fmla="*/ 1499026 w 2041231"/>
              <a:gd name="connsiteY63" fmla="*/ 176153 h 1680908"/>
              <a:gd name="connsiteX64" fmla="*/ 1418401 w 2041231"/>
              <a:gd name="connsiteY64" fmla="*/ 159340 h 1680908"/>
              <a:gd name="connsiteX65" fmla="*/ 1364141 w 2041231"/>
              <a:gd name="connsiteY65" fmla="*/ 139853 h 1680908"/>
              <a:gd name="connsiteX66" fmla="*/ 1348474 w 2041231"/>
              <a:gd name="connsiteY66" fmla="*/ 151698 h 1680908"/>
              <a:gd name="connsiteX67" fmla="*/ 1348474 w 2041231"/>
              <a:gd name="connsiteY67" fmla="*/ 215511 h 1680908"/>
              <a:gd name="connsiteX68" fmla="*/ 1336247 w 2041231"/>
              <a:gd name="connsiteY68" fmla="*/ 227738 h 1680908"/>
              <a:gd name="connsiteX69" fmla="*/ 1303385 w 2041231"/>
              <a:gd name="connsiteY69" fmla="*/ 231177 h 1680908"/>
              <a:gd name="connsiteX70" fmla="*/ 1300710 w 2041231"/>
              <a:gd name="connsiteY70" fmla="*/ 265567 h 1680908"/>
              <a:gd name="connsiteX71" fmla="*/ 1300710 w 2041231"/>
              <a:gd name="connsiteY71" fmla="*/ 310274 h 1680908"/>
              <a:gd name="connsiteX72" fmla="*/ 1320198 w 2041231"/>
              <a:gd name="connsiteY72" fmla="*/ 330144 h 1680908"/>
              <a:gd name="connsiteX73" fmla="*/ 1426425 w 2041231"/>
              <a:gd name="connsiteY73" fmla="*/ 365298 h 1680908"/>
              <a:gd name="connsiteX74" fmla="*/ 1493677 w 2041231"/>
              <a:gd name="connsiteY74" fmla="*/ 497891 h 1680908"/>
              <a:gd name="connsiteX75" fmla="*/ 1493677 w 2041231"/>
              <a:gd name="connsiteY75" fmla="*/ 610614 h 1680908"/>
              <a:gd name="connsiteX76" fmla="*/ 1513164 w 2041231"/>
              <a:gd name="connsiteY76" fmla="*/ 629337 h 1680908"/>
              <a:gd name="connsiteX77" fmla="*/ 1600668 w 2041231"/>
              <a:gd name="connsiteY77" fmla="*/ 628955 h 1680908"/>
              <a:gd name="connsiteX78" fmla="*/ 1615570 w 2041231"/>
              <a:gd name="connsiteY78" fmla="*/ 643093 h 1680908"/>
              <a:gd name="connsiteX79" fmla="*/ 1615570 w 2041231"/>
              <a:gd name="connsiteY79" fmla="*/ 730597 h 1680908"/>
              <a:gd name="connsiteX80" fmla="*/ 1601050 w 2041231"/>
              <a:gd name="connsiteY80" fmla="*/ 745499 h 1680908"/>
              <a:gd name="connsiteX81" fmla="*/ 1513546 w 2041231"/>
              <a:gd name="connsiteY81" fmla="*/ 745499 h 1680908"/>
              <a:gd name="connsiteX82" fmla="*/ 1494059 w 2041231"/>
              <a:gd name="connsiteY82" fmla="*/ 765751 h 1680908"/>
              <a:gd name="connsiteX83" fmla="*/ 1494059 w 2041231"/>
              <a:gd name="connsiteY83" fmla="*/ 807401 h 1680908"/>
              <a:gd name="connsiteX84" fmla="*/ 1553668 w 2041231"/>
              <a:gd name="connsiteY84" fmla="*/ 867011 h 1680908"/>
              <a:gd name="connsiteX85" fmla="*/ 1770325 w 2041231"/>
              <a:gd name="connsiteY85" fmla="*/ 867011 h 1680908"/>
              <a:gd name="connsiteX86" fmla="*/ 2010937 w 2041231"/>
              <a:gd name="connsiteY86" fmla="*/ 875133 h 1680908"/>
              <a:gd name="connsiteX0" fmla="*/ 2010937 w 2011794"/>
              <a:gd name="connsiteY0" fmla="*/ 875133 h 1680908"/>
              <a:gd name="connsiteX1" fmla="*/ 1996132 w 2011794"/>
              <a:gd name="connsiteY1" fmla="*/ 1393555 h 1680908"/>
              <a:gd name="connsiteX2" fmla="*/ 1780642 w 2011794"/>
              <a:gd name="connsiteY2" fmla="*/ 1369105 h 1680908"/>
              <a:gd name="connsiteX3" fmla="*/ 1462725 w 2011794"/>
              <a:gd name="connsiteY3" fmla="*/ 1429479 h 1680908"/>
              <a:gd name="connsiteX4" fmla="*/ 1269377 w 2011794"/>
              <a:gd name="connsiteY4" fmla="*/ 1470365 h 1680908"/>
              <a:gd name="connsiteX5" fmla="*/ 995403 w 2011794"/>
              <a:gd name="connsiteY5" fmla="*/ 1442470 h 1680908"/>
              <a:gd name="connsiteX6" fmla="*/ 859372 w 2011794"/>
              <a:gd name="connsiteY6" fmla="*/ 1395471 h 1680908"/>
              <a:gd name="connsiteX7" fmla="*/ 701560 w 2011794"/>
              <a:gd name="connsiteY7" fmla="*/ 1371780 h 1680908"/>
              <a:gd name="connsiteX8" fmla="*/ 615967 w 2011794"/>
              <a:gd name="connsiteY8" fmla="*/ 1372544 h 1680908"/>
              <a:gd name="connsiteX9" fmla="*/ 483756 w 2011794"/>
              <a:gd name="connsiteY9" fmla="*/ 1462722 h 1680908"/>
              <a:gd name="connsiteX10" fmla="*/ 436757 w 2011794"/>
              <a:gd name="connsiteY10" fmla="*/ 1606014 h 1680908"/>
              <a:gd name="connsiteX11" fmla="*/ 434846 w 2011794"/>
              <a:gd name="connsiteY11" fmla="*/ 1666770 h 1680908"/>
              <a:gd name="connsiteX12" fmla="*/ 421090 w 2011794"/>
              <a:gd name="connsiteY12" fmla="*/ 1680908 h 1680908"/>
              <a:gd name="connsiteX13" fmla="*/ 14524 w 2011794"/>
              <a:gd name="connsiteY13" fmla="*/ 1680908 h 1680908"/>
              <a:gd name="connsiteX14" fmla="*/ 386 w 2011794"/>
              <a:gd name="connsiteY14" fmla="*/ 1666006 h 1680908"/>
              <a:gd name="connsiteX15" fmla="*/ 1150 w 2011794"/>
              <a:gd name="connsiteY15" fmla="*/ 1336626 h 1680908"/>
              <a:gd name="connsiteX16" fmla="*/ 66873 w 2011794"/>
              <a:gd name="connsiteY16" fmla="*/ 1145570 h 1680908"/>
              <a:gd name="connsiteX17" fmla="*/ 322123 w 2011794"/>
              <a:gd name="connsiteY17" fmla="*/ 930441 h 1680908"/>
              <a:gd name="connsiteX18" fmla="*/ 589219 w 2011794"/>
              <a:gd name="connsiteY18" fmla="*/ 867393 h 1680908"/>
              <a:gd name="connsiteX19" fmla="*/ 889176 w 2011794"/>
              <a:gd name="connsiteY19" fmla="*/ 867775 h 1680908"/>
              <a:gd name="connsiteX20" fmla="*/ 952989 w 2011794"/>
              <a:gd name="connsiteY20" fmla="*/ 804344 h 1680908"/>
              <a:gd name="connsiteX21" fmla="*/ 953371 w 2011794"/>
              <a:gd name="connsiteY21" fmla="*/ 765751 h 1680908"/>
              <a:gd name="connsiteX22" fmla="*/ 934266 w 2011794"/>
              <a:gd name="connsiteY22" fmla="*/ 745881 h 1680908"/>
              <a:gd name="connsiteX23" fmla="*/ 846762 w 2011794"/>
              <a:gd name="connsiteY23" fmla="*/ 746264 h 1680908"/>
              <a:gd name="connsiteX24" fmla="*/ 829185 w 2011794"/>
              <a:gd name="connsiteY24" fmla="*/ 729833 h 1680908"/>
              <a:gd name="connsiteX25" fmla="*/ 829185 w 2011794"/>
              <a:gd name="connsiteY25" fmla="*/ 645386 h 1680908"/>
              <a:gd name="connsiteX26" fmla="*/ 844469 w 2011794"/>
              <a:gd name="connsiteY26" fmla="*/ 629720 h 1680908"/>
              <a:gd name="connsiteX27" fmla="*/ 938087 w 2011794"/>
              <a:gd name="connsiteY27" fmla="*/ 630102 h 1680908"/>
              <a:gd name="connsiteX28" fmla="*/ 953371 w 2011794"/>
              <a:gd name="connsiteY28" fmla="*/ 614435 h 1680908"/>
              <a:gd name="connsiteX29" fmla="*/ 953371 w 2011794"/>
              <a:gd name="connsiteY29" fmla="*/ 497127 h 1680908"/>
              <a:gd name="connsiteX30" fmla="*/ 1117679 w 2011794"/>
              <a:gd name="connsiteY30" fmla="*/ 330526 h 1680908"/>
              <a:gd name="connsiteX31" fmla="*/ 1131053 w 2011794"/>
              <a:gd name="connsiteY31" fmla="*/ 330526 h 1680908"/>
              <a:gd name="connsiteX32" fmla="*/ 1144809 w 2011794"/>
              <a:gd name="connsiteY32" fmla="*/ 316388 h 1680908"/>
              <a:gd name="connsiteX33" fmla="*/ 1144809 w 2011794"/>
              <a:gd name="connsiteY33" fmla="*/ 242259 h 1680908"/>
              <a:gd name="connsiteX34" fmla="*/ 1129525 w 2011794"/>
              <a:gd name="connsiteY34" fmla="*/ 228120 h 1680908"/>
              <a:gd name="connsiteX35" fmla="*/ 1099338 w 2011794"/>
              <a:gd name="connsiteY35" fmla="*/ 196787 h 1680908"/>
              <a:gd name="connsiteX36" fmla="*/ 1099338 w 2011794"/>
              <a:gd name="connsiteY36" fmla="*/ 152080 h 1680908"/>
              <a:gd name="connsiteX37" fmla="*/ 1082143 w 2011794"/>
              <a:gd name="connsiteY37" fmla="*/ 140617 h 1680908"/>
              <a:gd name="connsiteX38" fmla="*/ 1029029 w 2011794"/>
              <a:gd name="connsiteY38" fmla="*/ 159340 h 1680908"/>
              <a:gd name="connsiteX39" fmla="*/ 924713 w 2011794"/>
              <a:gd name="connsiteY39" fmla="*/ 178064 h 1680908"/>
              <a:gd name="connsiteX40" fmla="*/ 721047 w 2011794"/>
              <a:gd name="connsiteY40" fmla="*/ 191820 h 1680908"/>
              <a:gd name="connsiteX41" fmla="*/ 700414 w 2011794"/>
              <a:gd name="connsiteY41" fmla="*/ 192202 h 1680908"/>
              <a:gd name="connsiteX42" fmla="*/ 661820 w 2011794"/>
              <a:gd name="connsiteY42" fmla="*/ 162015 h 1680908"/>
              <a:gd name="connsiteX43" fmla="*/ 661056 w 2011794"/>
              <a:gd name="connsiteY43" fmla="*/ 66487 h 1680908"/>
              <a:gd name="connsiteX44" fmla="*/ 704235 w 2011794"/>
              <a:gd name="connsiteY44" fmla="*/ 34008 h 1680908"/>
              <a:gd name="connsiteX45" fmla="*/ 789828 w 2011794"/>
              <a:gd name="connsiteY45" fmla="*/ 39357 h 1680908"/>
              <a:gd name="connsiteX46" fmla="*/ 892998 w 2011794"/>
              <a:gd name="connsiteY46" fmla="*/ 47000 h 1680908"/>
              <a:gd name="connsiteX47" fmla="*/ 1072972 w 2011794"/>
              <a:gd name="connsiteY47" fmla="*/ 83300 h 1680908"/>
              <a:gd name="connsiteX48" fmla="*/ 1098573 w 2011794"/>
              <a:gd name="connsiteY48" fmla="*/ 65723 h 1680908"/>
              <a:gd name="connsiteX49" fmla="*/ 1098573 w 2011794"/>
              <a:gd name="connsiteY49" fmla="*/ 12228 h 1680908"/>
              <a:gd name="connsiteX50" fmla="*/ 1110801 w 2011794"/>
              <a:gd name="connsiteY50" fmla="*/ 0 h 1680908"/>
              <a:gd name="connsiteX51" fmla="*/ 1336247 w 2011794"/>
              <a:gd name="connsiteY51" fmla="*/ 0 h 1680908"/>
              <a:gd name="connsiteX52" fmla="*/ 1348092 w 2011794"/>
              <a:gd name="connsiteY52" fmla="*/ 12610 h 1680908"/>
              <a:gd name="connsiteX53" fmla="*/ 1348092 w 2011794"/>
              <a:gd name="connsiteY53" fmla="*/ 79479 h 1680908"/>
              <a:gd name="connsiteX54" fmla="*/ 1360320 w 2011794"/>
              <a:gd name="connsiteY54" fmla="*/ 88268 h 1680908"/>
              <a:gd name="connsiteX55" fmla="*/ 1442856 w 2011794"/>
              <a:gd name="connsiteY55" fmla="*/ 59227 h 1680908"/>
              <a:gd name="connsiteX56" fmla="*/ 1490620 w 2011794"/>
              <a:gd name="connsiteY56" fmla="*/ 51203 h 1680908"/>
              <a:gd name="connsiteX57" fmla="*/ 1656074 w 2011794"/>
              <a:gd name="connsiteY57" fmla="*/ 39740 h 1680908"/>
              <a:gd name="connsiteX58" fmla="*/ 1743195 w 2011794"/>
              <a:gd name="connsiteY58" fmla="*/ 34390 h 1680908"/>
              <a:gd name="connsiteX59" fmla="*/ 1785992 w 2011794"/>
              <a:gd name="connsiteY59" fmla="*/ 67252 h 1680908"/>
              <a:gd name="connsiteX60" fmla="*/ 1786374 w 2011794"/>
              <a:gd name="connsiteY60" fmla="*/ 157048 h 1680908"/>
              <a:gd name="connsiteX61" fmla="*/ 1742431 w 2011794"/>
              <a:gd name="connsiteY61" fmla="*/ 191820 h 1680908"/>
              <a:gd name="connsiteX62" fmla="*/ 1594936 w 2011794"/>
              <a:gd name="connsiteY62" fmla="*/ 181885 h 1680908"/>
              <a:gd name="connsiteX63" fmla="*/ 1499026 w 2011794"/>
              <a:gd name="connsiteY63" fmla="*/ 176153 h 1680908"/>
              <a:gd name="connsiteX64" fmla="*/ 1418401 w 2011794"/>
              <a:gd name="connsiteY64" fmla="*/ 159340 h 1680908"/>
              <a:gd name="connsiteX65" fmla="*/ 1364141 w 2011794"/>
              <a:gd name="connsiteY65" fmla="*/ 139853 h 1680908"/>
              <a:gd name="connsiteX66" fmla="*/ 1348474 w 2011794"/>
              <a:gd name="connsiteY66" fmla="*/ 151698 h 1680908"/>
              <a:gd name="connsiteX67" fmla="*/ 1348474 w 2011794"/>
              <a:gd name="connsiteY67" fmla="*/ 215511 h 1680908"/>
              <a:gd name="connsiteX68" fmla="*/ 1336247 w 2011794"/>
              <a:gd name="connsiteY68" fmla="*/ 227738 h 1680908"/>
              <a:gd name="connsiteX69" fmla="*/ 1303385 w 2011794"/>
              <a:gd name="connsiteY69" fmla="*/ 231177 h 1680908"/>
              <a:gd name="connsiteX70" fmla="*/ 1300710 w 2011794"/>
              <a:gd name="connsiteY70" fmla="*/ 265567 h 1680908"/>
              <a:gd name="connsiteX71" fmla="*/ 1300710 w 2011794"/>
              <a:gd name="connsiteY71" fmla="*/ 310274 h 1680908"/>
              <a:gd name="connsiteX72" fmla="*/ 1320198 w 2011794"/>
              <a:gd name="connsiteY72" fmla="*/ 330144 h 1680908"/>
              <a:gd name="connsiteX73" fmla="*/ 1426425 w 2011794"/>
              <a:gd name="connsiteY73" fmla="*/ 365298 h 1680908"/>
              <a:gd name="connsiteX74" fmla="*/ 1493677 w 2011794"/>
              <a:gd name="connsiteY74" fmla="*/ 497891 h 1680908"/>
              <a:gd name="connsiteX75" fmla="*/ 1493677 w 2011794"/>
              <a:gd name="connsiteY75" fmla="*/ 610614 h 1680908"/>
              <a:gd name="connsiteX76" fmla="*/ 1513164 w 2011794"/>
              <a:gd name="connsiteY76" fmla="*/ 629337 h 1680908"/>
              <a:gd name="connsiteX77" fmla="*/ 1600668 w 2011794"/>
              <a:gd name="connsiteY77" fmla="*/ 628955 h 1680908"/>
              <a:gd name="connsiteX78" fmla="*/ 1615570 w 2011794"/>
              <a:gd name="connsiteY78" fmla="*/ 643093 h 1680908"/>
              <a:gd name="connsiteX79" fmla="*/ 1615570 w 2011794"/>
              <a:gd name="connsiteY79" fmla="*/ 730597 h 1680908"/>
              <a:gd name="connsiteX80" fmla="*/ 1601050 w 2011794"/>
              <a:gd name="connsiteY80" fmla="*/ 745499 h 1680908"/>
              <a:gd name="connsiteX81" fmla="*/ 1513546 w 2011794"/>
              <a:gd name="connsiteY81" fmla="*/ 745499 h 1680908"/>
              <a:gd name="connsiteX82" fmla="*/ 1494059 w 2011794"/>
              <a:gd name="connsiteY82" fmla="*/ 765751 h 1680908"/>
              <a:gd name="connsiteX83" fmla="*/ 1494059 w 2011794"/>
              <a:gd name="connsiteY83" fmla="*/ 807401 h 1680908"/>
              <a:gd name="connsiteX84" fmla="*/ 1553668 w 2011794"/>
              <a:gd name="connsiteY84" fmla="*/ 867011 h 1680908"/>
              <a:gd name="connsiteX85" fmla="*/ 1770325 w 2011794"/>
              <a:gd name="connsiteY85" fmla="*/ 867011 h 1680908"/>
              <a:gd name="connsiteX86" fmla="*/ 2010937 w 2011794"/>
              <a:gd name="connsiteY86" fmla="*/ 875133 h 1680908"/>
              <a:gd name="connsiteX0" fmla="*/ 2010937 w 2011794"/>
              <a:gd name="connsiteY0" fmla="*/ 875133 h 1680908"/>
              <a:gd name="connsiteX1" fmla="*/ 1996132 w 2011794"/>
              <a:gd name="connsiteY1" fmla="*/ 1393555 h 1680908"/>
              <a:gd name="connsiteX2" fmla="*/ 1780642 w 2011794"/>
              <a:gd name="connsiteY2" fmla="*/ 1369105 h 1680908"/>
              <a:gd name="connsiteX3" fmla="*/ 1462725 w 2011794"/>
              <a:gd name="connsiteY3" fmla="*/ 1429479 h 1680908"/>
              <a:gd name="connsiteX4" fmla="*/ 1269377 w 2011794"/>
              <a:gd name="connsiteY4" fmla="*/ 1470365 h 1680908"/>
              <a:gd name="connsiteX5" fmla="*/ 995403 w 2011794"/>
              <a:gd name="connsiteY5" fmla="*/ 1442470 h 1680908"/>
              <a:gd name="connsiteX6" fmla="*/ 859372 w 2011794"/>
              <a:gd name="connsiteY6" fmla="*/ 1395471 h 1680908"/>
              <a:gd name="connsiteX7" fmla="*/ 701560 w 2011794"/>
              <a:gd name="connsiteY7" fmla="*/ 1371780 h 1680908"/>
              <a:gd name="connsiteX8" fmla="*/ 615967 w 2011794"/>
              <a:gd name="connsiteY8" fmla="*/ 1372544 h 1680908"/>
              <a:gd name="connsiteX9" fmla="*/ 483756 w 2011794"/>
              <a:gd name="connsiteY9" fmla="*/ 1462722 h 1680908"/>
              <a:gd name="connsiteX10" fmla="*/ 436757 w 2011794"/>
              <a:gd name="connsiteY10" fmla="*/ 1606014 h 1680908"/>
              <a:gd name="connsiteX11" fmla="*/ 434846 w 2011794"/>
              <a:gd name="connsiteY11" fmla="*/ 1666770 h 1680908"/>
              <a:gd name="connsiteX12" fmla="*/ 421090 w 2011794"/>
              <a:gd name="connsiteY12" fmla="*/ 1680908 h 1680908"/>
              <a:gd name="connsiteX13" fmla="*/ 14524 w 2011794"/>
              <a:gd name="connsiteY13" fmla="*/ 1680908 h 1680908"/>
              <a:gd name="connsiteX14" fmla="*/ 386 w 2011794"/>
              <a:gd name="connsiteY14" fmla="*/ 1666006 h 1680908"/>
              <a:gd name="connsiteX15" fmla="*/ 1150 w 2011794"/>
              <a:gd name="connsiteY15" fmla="*/ 1336626 h 1680908"/>
              <a:gd name="connsiteX16" fmla="*/ 66873 w 2011794"/>
              <a:gd name="connsiteY16" fmla="*/ 1145570 h 1680908"/>
              <a:gd name="connsiteX17" fmla="*/ 322123 w 2011794"/>
              <a:gd name="connsiteY17" fmla="*/ 930441 h 1680908"/>
              <a:gd name="connsiteX18" fmla="*/ 589219 w 2011794"/>
              <a:gd name="connsiteY18" fmla="*/ 867393 h 1680908"/>
              <a:gd name="connsiteX19" fmla="*/ 889176 w 2011794"/>
              <a:gd name="connsiteY19" fmla="*/ 867775 h 1680908"/>
              <a:gd name="connsiteX20" fmla="*/ 952989 w 2011794"/>
              <a:gd name="connsiteY20" fmla="*/ 804344 h 1680908"/>
              <a:gd name="connsiteX21" fmla="*/ 953371 w 2011794"/>
              <a:gd name="connsiteY21" fmla="*/ 765751 h 1680908"/>
              <a:gd name="connsiteX22" fmla="*/ 934266 w 2011794"/>
              <a:gd name="connsiteY22" fmla="*/ 745881 h 1680908"/>
              <a:gd name="connsiteX23" fmla="*/ 846762 w 2011794"/>
              <a:gd name="connsiteY23" fmla="*/ 746264 h 1680908"/>
              <a:gd name="connsiteX24" fmla="*/ 829185 w 2011794"/>
              <a:gd name="connsiteY24" fmla="*/ 729833 h 1680908"/>
              <a:gd name="connsiteX25" fmla="*/ 829185 w 2011794"/>
              <a:gd name="connsiteY25" fmla="*/ 645386 h 1680908"/>
              <a:gd name="connsiteX26" fmla="*/ 844469 w 2011794"/>
              <a:gd name="connsiteY26" fmla="*/ 629720 h 1680908"/>
              <a:gd name="connsiteX27" fmla="*/ 938087 w 2011794"/>
              <a:gd name="connsiteY27" fmla="*/ 630102 h 1680908"/>
              <a:gd name="connsiteX28" fmla="*/ 953371 w 2011794"/>
              <a:gd name="connsiteY28" fmla="*/ 614435 h 1680908"/>
              <a:gd name="connsiteX29" fmla="*/ 953371 w 2011794"/>
              <a:gd name="connsiteY29" fmla="*/ 497127 h 1680908"/>
              <a:gd name="connsiteX30" fmla="*/ 1117679 w 2011794"/>
              <a:gd name="connsiteY30" fmla="*/ 330526 h 1680908"/>
              <a:gd name="connsiteX31" fmla="*/ 1131053 w 2011794"/>
              <a:gd name="connsiteY31" fmla="*/ 330526 h 1680908"/>
              <a:gd name="connsiteX32" fmla="*/ 1144809 w 2011794"/>
              <a:gd name="connsiteY32" fmla="*/ 316388 h 1680908"/>
              <a:gd name="connsiteX33" fmla="*/ 1144809 w 2011794"/>
              <a:gd name="connsiteY33" fmla="*/ 242259 h 1680908"/>
              <a:gd name="connsiteX34" fmla="*/ 1129525 w 2011794"/>
              <a:gd name="connsiteY34" fmla="*/ 228120 h 1680908"/>
              <a:gd name="connsiteX35" fmla="*/ 1099338 w 2011794"/>
              <a:gd name="connsiteY35" fmla="*/ 196787 h 1680908"/>
              <a:gd name="connsiteX36" fmla="*/ 1099338 w 2011794"/>
              <a:gd name="connsiteY36" fmla="*/ 152080 h 1680908"/>
              <a:gd name="connsiteX37" fmla="*/ 1082143 w 2011794"/>
              <a:gd name="connsiteY37" fmla="*/ 140617 h 1680908"/>
              <a:gd name="connsiteX38" fmla="*/ 1029029 w 2011794"/>
              <a:gd name="connsiteY38" fmla="*/ 159340 h 1680908"/>
              <a:gd name="connsiteX39" fmla="*/ 924713 w 2011794"/>
              <a:gd name="connsiteY39" fmla="*/ 178064 h 1680908"/>
              <a:gd name="connsiteX40" fmla="*/ 721047 w 2011794"/>
              <a:gd name="connsiteY40" fmla="*/ 191820 h 1680908"/>
              <a:gd name="connsiteX41" fmla="*/ 700414 w 2011794"/>
              <a:gd name="connsiteY41" fmla="*/ 192202 h 1680908"/>
              <a:gd name="connsiteX42" fmla="*/ 661820 w 2011794"/>
              <a:gd name="connsiteY42" fmla="*/ 162015 h 1680908"/>
              <a:gd name="connsiteX43" fmla="*/ 661056 w 2011794"/>
              <a:gd name="connsiteY43" fmla="*/ 66487 h 1680908"/>
              <a:gd name="connsiteX44" fmla="*/ 704235 w 2011794"/>
              <a:gd name="connsiteY44" fmla="*/ 34008 h 1680908"/>
              <a:gd name="connsiteX45" fmla="*/ 789828 w 2011794"/>
              <a:gd name="connsiteY45" fmla="*/ 39357 h 1680908"/>
              <a:gd name="connsiteX46" fmla="*/ 892998 w 2011794"/>
              <a:gd name="connsiteY46" fmla="*/ 47000 h 1680908"/>
              <a:gd name="connsiteX47" fmla="*/ 1072972 w 2011794"/>
              <a:gd name="connsiteY47" fmla="*/ 83300 h 1680908"/>
              <a:gd name="connsiteX48" fmla="*/ 1098573 w 2011794"/>
              <a:gd name="connsiteY48" fmla="*/ 65723 h 1680908"/>
              <a:gd name="connsiteX49" fmla="*/ 1098573 w 2011794"/>
              <a:gd name="connsiteY49" fmla="*/ 12228 h 1680908"/>
              <a:gd name="connsiteX50" fmla="*/ 1110801 w 2011794"/>
              <a:gd name="connsiteY50" fmla="*/ 0 h 1680908"/>
              <a:gd name="connsiteX51" fmla="*/ 1336247 w 2011794"/>
              <a:gd name="connsiteY51" fmla="*/ 0 h 1680908"/>
              <a:gd name="connsiteX52" fmla="*/ 1348092 w 2011794"/>
              <a:gd name="connsiteY52" fmla="*/ 12610 h 1680908"/>
              <a:gd name="connsiteX53" fmla="*/ 1348092 w 2011794"/>
              <a:gd name="connsiteY53" fmla="*/ 79479 h 1680908"/>
              <a:gd name="connsiteX54" fmla="*/ 1360320 w 2011794"/>
              <a:gd name="connsiteY54" fmla="*/ 88268 h 1680908"/>
              <a:gd name="connsiteX55" fmla="*/ 1442856 w 2011794"/>
              <a:gd name="connsiteY55" fmla="*/ 59227 h 1680908"/>
              <a:gd name="connsiteX56" fmla="*/ 1490620 w 2011794"/>
              <a:gd name="connsiteY56" fmla="*/ 51203 h 1680908"/>
              <a:gd name="connsiteX57" fmla="*/ 1656074 w 2011794"/>
              <a:gd name="connsiteY57" fmla="*/ 39740 h 1680908"/>
              <a:gd name="connsiteX58" fmla="*/ 1743195 w 2011794"/>
              <a:gd name="connsiteY58" fmla="*/ 34390 h 1680908"/>
              <a:gd name="connsiteX59" fmla="*/ 1785992 w 2011794"/>
              <a:gd name="connsiteY59" fmla="*/ 67252 h 1680908"/>
              <a:gd name="connsiteX60" fmla="*/ 1786374 w 2011794"/>
              <a:gd name="connsiteY60" fmla="*/ 157048 h 1680908"/>
              <a:gd name="connsiteX61" fmla="*/ 1742431 w 2011794"/>
              <a:gd name="connsiteY61" fmla="*/ 191820 h 1680908"/>
              <a:gd name="connsiteX62" fmla="*/ 1594936 w 2011794"/>
              <a:gd name="connsiteY62" fmla="*/ 181885 h 1680908"/>
              <a:gd name="connsiteX63" fmla="*/ 1499026 w 2011794"/>
              <a:gd name="connsiteY63" fmla="*/ 176153 h 1680908"/>
              <a:gd name="connsiteX64" fmla="*/ 1418401 w 2011794"/>
              <a:gd name="connsiteY64" fmla="*/ 159340 h 1680908"/>
              <a:gd name="connsiteX65" fmla="*/ 1364141 w 2011794"/>
              <a:gd name="connsiteY65" fmla="*/ 139853 h 1680908"/>
              <a:gd name="connsiteX66" fmla="*/ 1348474 w 2011794"/>
              <a:gd name="connsiteY66" fmla="*/ 151698 h 1680908"/>
              <a:gd name="connsiteX67" fmla="*/ 1348474 w 2011794"/>
              <a:gd name="connsiteY67" fmla="*/ 215511 h 1680908"/>
              <a:gd name="connsiteX68" fmla="*/ 1336247 w 2011794"/>
              <a:gd name="connsiteY68" fmla="*/ 227738 h 1680908"/>
              <a:gd name="connsiteX69" fmla="*/ 1303385 w 2011794"/>
              <a:gd name="connsiteY69" fmla="*/ 231177 h 1680908"/>
              <a:gd name="connsiteX70" fmla="*/ 1300710 w 2011794"/>
              <a:gd name="connsiteY70" fmla="*/ 265567 h 1680908"/>
              <a:gd name="connsiteX71" fmla="*/ 1300710 w 2011794"/>
              <a:gd name="connsiteY71" fmla="*/ 310274 h 1680908"/>
              <a:gd name="connsiteX72" fmla="*/ 1320198 w 2011794"/>
              <a:gd name="connsiteY72" fmla="*/ 330144 h 1680908"/>
              <a:gd name="connsiteX73" fmla="*/ 1426425 w 2011794"/>
              <a:gd name="connsiteY73" fmla="*/ 365298 h 1680908"/>
              <a:gd name="connsiteX74" fmla="*/ 1493677 w 2011794"/>
              <a:gd name="connsiteY74" fmla="*/ 497891 h 1680908"/>
              <a:gd name="connsiteX75" fmla="*/ 1493677 w 2011794"/>
              <a:gd name="connsiteY75" fmla="*/ 610614 h 1680908"/>
              <a:gd name="connsiteX76" fmla="*/ 1513164 w 2011794"/>
              <a:gd name="connsiteY76" fmla="*/ 629337 h 1680908"/>
              <a:gd name="connsiteX77" fmla="*/ 1600668 w 2011794"/>
              <a:gd name="connsiteY77" fmla="*/ 628955 h 1680908"/>
              <a:gd name="connsiteX78" fmla="*/ 1615570 w 2011794"/>
              <a:gd name="connsiteY78" fmla="*/ 643093 h 1680908"/>
              <a:gd name="connsiteX79" fmla="*/ 1615570 w 2011794"/>
              <a:gd name="connsiteY79" fmla="*/ 730597 h 1680908"/>
              <a:gd name="connsiteX80" fmla="*/ 1601050 w 2011794"/>
              <a:gd name="connsiteY80" fmla="*/ 745499 h 1680908"/>
              <a:gd name="connsiteX81" fmla="*/ 1513546 w 2011794"/>
              <a:gd name="connsiteY81" fmla="*/ 745499 h 1680908"/>
              <a:gd name="connsiteX82" fmla="*/ 1494059 w 2011794"/>
              <a:gd name="connsiteY82" fmla="*/ 765751 h 1680908"/>
              <a:gd name="connsiteX83" fmla="*/ 1494059 w 2011794"/>
              <a:gd name="connsiteY83" fmla="*/ 807401 h 1680908"/>
              <a:gd name="connsiteX84" fmla="*/ 1553668 w 2011794"/>
              <a:gd name="connsiteY84" fmla="*/ 867011 h 1680908"/>
              <a:gd name="connsiteX85" fmla="*/ 1770325 w 2011794"/>
              <a:gd name="connsiteY85" fmla="*/ 867011 h 1680908"/>
              <a:gd name="connsiteX86" fmla="*/ 2010937 w 2011794"/>
              <a:gd name="connsiteY86" fmla="*/ 875133 h 1680908"/>
              <a:gd name="connsiteX0" fmla="*/ 2010937 w 2012268"/>
              <a:gd name="connsiteY0" fmla="*/ 875133 h 1680908"/>
              <a:gd name="connsiteX1" fmla="*/ 2001195 w 2012268"/>
              <a:gd name="connsiteY1" fmla="*/ 1393555 h 1680908"/>
              <a:gd name="connsiteX2" fmla="*/ 1780642 w 2012268"/>
              <a:gd name="connsiteY2" fmla="*/ 1369105 h 1680908"/>
              <a:gd name="connsiteX3" fmla="*/ 1462725 w 2012268"/>
              <a:gd name="connsiteY3" fmla="*/ 1429479 h 1680908"/>
              <a:gd name="connsiteX4" fmla="*/ 1269377 w 2012268"/>
              <a:gd name="connsiteY4" fmla="*/ 1470365 h 1680908"/>
              <a:gd name="connsiteX5" fmla="*/ 995403 w 2012268"/>
              <a:gd name="connsiteY5" fmla="*/ 1442470 h 1680908"/>
              <a:gd name="connsiteX6" fmla="*/ 859372 w 2012268"/>
              <a:gd name="connsiteY6" fmla="*/ 1395471 h 1680908"/>
              <a:gd name="connsiteX7" fmla="*/ 701560 w 2012268"/>
              <a:gd name="connsiteY7" fmla="*/ 1371780 h 1680908"/>
              <a:gd name="connsiteX8" fmla="*/ 615967 w 2012268"/>
              <a:gd name="connsiteY8" fmla="*/ 1372544 h 1680908"/>
              <a:gd name="connsiteX9" fmla="*/ 483756 w 2012268"/>
              <a:gd name="connsiteY9" fmla="*/ 1462722 h 1680908"/>
              <a:gd name="connsiteX10" fmla="*/ 436757 w 2012268"/>
              <a:gd name="connsiteY10" fmla="*/ 1606014 h 1680908"/>
              <a:gd name="connsiteX11" fmla="*/ 434846 w 2012268"/>
              <a:gd name="connsiteY11" fmla="*/ 1666770 h 1680908"/>
              <a:gd name="connsiteX12" fmla="*/ 421090 w 2012268"/>
              <a:gd name="connsiteY12" fmla="*/ 1680908 h 1680908"/>
              <a:gd name="connsiteX13" fmla="*/ 14524 w 2012268"/>
              <a:gd name="connsiteY13" fmla="*/ 1680908 h 1680908"/>
              <a:gd name="connsiteX14" fmla="*/ 386 w 2012268"/>
              <a:gd name="connsiteY14" fmla="*/ 1666006 h 1680908"/>
              <a:gd name="connsiteX15" fmla="*/ 1150 w 2012268"/>
              <a:gd name="connsiteY15" fmla="*/ 1336626 h 1680908"/>
              <a:gd name="connsiteX16" fmla="*/ 66873 w 2012268"/>
              <a:gd name="connsiteY16" fmla="*/ 1145570 h 1680908"/>
              <a:gd name="connsiteX17" fmla="*/ 322123 w 2012268"/>
              <a:gd name="connsiteY17" fmla="*/ 930441 h 1680908"/>
              <a:gd name="connsiteX18" fmla="*/ 589219 w 2012268"/>
              <a:gd name="connsiteY18" fmla="*/ 867393 h 1680908"/>
              <a:gd name="connsiteX19" fmla="*/ 889176 w 2012268"/>
              <a:gd name="connsiteY19" fmla="*/ 867775 h 1680908"/>
              <a:gd name="connsiteX20" fmla="*/ 952989 w 2012268"/>
              <a:gd name="connsiteY20" fmla="*/ 804344 h 1680908"/>
              <a:gd name="connsiteX21" fmla="*/ 953371 w 2012268"/>
              <a:gd name="connsiteY21" fmla="*/ 765751 h 1680908"/>
              <a:gd name="connsiteX22" fmla="*/ 934266 w 2012268"/>
              <a:gd name="connsiteY22" fmla="*/ 745881 h 1680908"/>
              <a:gd name="connsiteX23" fmla="*/ 846762 w 2012268"/>
              <a:gd name="connsiteY23" fmla="*/ 746264 h 1680908"/>
              <a:gd name="connsiteX24" fmla="*/ 829185 w 2012268"/>
              <a:gd name="connsiteY24" fmla="*/ 729833 h 1680908"/>
              <a:gd name="connsiteX25" fmla="*/ 829185 w 2012268"/>
              <a:gd name="connsiteY25" fmla="*/ 645386 h 1680908"/>
              <a:gd name="connsiteX26" fmla="*/ 844469 w 2012268"/>
              <a:gd name="connsiteY26" fmla="*/ 629720 h 1680908"/>
              <a:gd name="connsiteX27" fmla="*/ 938087 w 2012268"/>
              <a:gd name="connsiteY27" fmla="*/ 630102 h 1680908"/>
              <a:gd name="connsiteX28" fmla="*/ 953371 w 2012268"/>
              <a:gd name="connsiteY28" fmla="*/ 614435 h 1680908"/>
              <a:gd name="connsiteX29" fmla="*/ 953371 w 2012268"/>
              <a:gd name="connsiteY29" fmla="*/ 497127 h 1680908"/>
              <a:gd name="connsiteX30" fmla="*/ 1117679 w 2012268"/>
              <a:gd name="connsiteY30" fmla="*/ 330526 h 1680908"/>
              <a:gd name="connsiteX31" fmla="*/ 1131053 w 2012268"/>
              <a:gd name="connsiteY31" fmla="*/ 330526 h 1680908"/>
              <a:gd name="connsiteX32" fmla="*/ 1144809 w 2012268"/>
              <a:gd name="connsiteY32" fmla="*/ 316388 h 1680908"/>
              <a:gd name="connsiteX33" fmla="*/ 1144809 w 2012268"/>
              <a:gd name="connsiteY33" fmla="*/ 242259 h 1680908"/>
              <a:gd name="connsiteX34" fmla="*/ 1129525 w 2012268"/>
              <a:gd name="connsiteY34" fmla="*/ 228120 h 1680908"/>
              <a:gd name="connsiteX35" fmla="*/ 1099338 w 2012268"/>
              <a:gd name="connsiteY35" fmla="*/ 196787 h 1680908"/>
              <a:gd name="connsiteX36" fmla="*/ 1099338 w 2012268"/>
              <a:gd name="connsiteY36" fmla="*/ 152080 h 1680908"/>
              <a:gd name="connsiteX37" fmla="*/ 1082143 w 2012268"/>
              <a:gd name="connsiteY37" fmla="*/ 140617 h 1680908"/>
              <a:gd name="connsiteX38" fmla="*/ 1029029 w 2012268"/>
              <a:gd name="connsiteY38" fmla="*/ 159340 h 1680908"/>
              <a:gd name="connsiteX39" fmla="*/ 924713 w 2012268"/>
              <a:gd name="connsiteY39" fmla="*/ 178064 h 1680908"/>
              <a:gd name="connsiteX40" fmla="*/ 721047 w 2012268"/>
              <a:gd name="connsiteY40" fmla="*/ 191820 h 1680908"/>
              <a:gd name="connsiteX41" fmla="*/ 700414 w 2012268"/>
              <a:gd name="connsiteY41" fmla="*/ 192202 h 1680908"/>
              <a:gd name="connsiteX42" fmla="*/ 661820 w 2012268"/>
              <a:gd name="connsiteY42" fmla="*/ 162015 h 1680908"/>
              <a:gd name="connsiteX43" fmla="*/ 661056 w 2012268"/>
              <a:gd name="connsiteY43" fmla="*/ 66487 h 1680908"/>
              <a:gd name="connsiteX44" fmla="*/ 704235 w 2012268"/>
              <a:gd name="connsiteY44" fmla="*/ 34008 h 1680908"/>
              <a:gd name="connsiteX45" fmla="*/ 789828 w 2012268"/>
              <a:gd name="connsiteY45" fmla="*/ 39357 h 1680908"/>
              <a:gd name="connsiteX46" fmla="*/ 892998 w 2012268"/>
              <a:gd name="connsiteY46" fmla="*/ 47000 h 1680908"/>
              <a:gd name="connsiteX47" fmla="*/ 1072972 w 2012268"/>
              <a:gd name="connsiteY47" fmla="*/ 83300 h 1680908"/>
              <a:gd name="connsiteX48" fmla="*/ 1098573 w 2012268"/>
              <a:gd name="connsiteY48" fmla="*/ 65723 h 1680908"/>
              <a:gd name="connsiteX49" fmla="*/ 1098573 w 2012268"/>
              <a:gd name="connsiteY49" fmla="*/ 12228 h 1680908"/>
              <a:gd name="connsiteX50" fmla="*/ 1110801 w 2012268"/>
              <a:gd name="connsiteY50" fmla="*/ 0 h 1680908"/>
              <a:gd name="connsiteX51" fmla="*/ 1336247 w 2012268"/>
              <a:gd name="connsiteY51" fmla="*/ 0 h 1680908"/>
              <a:gd name="connsiteX52" fmla="*/ 1348092 w 2012268"/>
              <a:gd name="connsiteY52" fmla="*/ 12610 h 1680908"/>
              <a:gd name="connsiteX53" fmla="*/ 1348092 w 2012268"/>
              <a:gd name="connsiteY53" fmla="*/ 79479 h 1680908"/>
              <a:gd name="connsiteX54" fmla="*/ 1360320 w 2012268"/>
              <a:gd name="connsiteY54" fmla="*/ 88268 h 1680908"/>
              <a:gd name="connsiteX55" fmla="*/ 1442856 w 2012268"/>
              <a:gd name="connsiteY55" fmla="*/ 59227 h 1680908"/>
              <a:gd name="connsiteX56" fmla="*/ 1490620 w 2012268"/>
              <a:gd name="connsiteY56" fmla="*/ 51203 h 1680908"/>
              <a:gd name="connsiteX57" fmla="*/ 1656074 w 2012268"/>
              <a:gd name="connsiteY57" fmla="*/ 39740 h 1680908"/>
              <a:gd name="connsiteX58" fmla="*/ 1743195 w 2012268"/>
              <a:gd name="connsiteY58" fmla="*/ 34390 h 1680908"/>
              <a:gd name="connsiteX59" fmla="*/ 1785992 w 2012268"/>
              <a:gd name="connsiteY59" fmla="*/ 67252 h 1680908"/>
              <a:gd name="connsiteX60" fmla="*/ 1786374 w 2012268"/>
              <a:gd name="connsiteY60" fmla="*/ 157048 h 1680908"/>
              <a:gd name="connsiteX61" fmla="*/ 1742431 w 2012268"/>
              <a:gd name="connsiteY61" fmla="*/ 191820 h 1680908"/>
              <a:gd name="connsiteX62" fmla="*/ 1594936 w 2012268"/>
              <a:gd name="connsiteY62" fmla="*/ 181885 h 1680908"/>
              <a:gd name="connsiteX63" fmla="*/ 1499026 w 2012268"/>
              <a:gd name="connsiteY63" fmla="*/ 176153 h 1680908"/>
              <a:gd name="connsiteX64" fmla="*/ 1418401 w 2012268"/>
              <a:gd name="connsiteY64" fmla="*/ 159340 h 1680908"/>
              <a:gd name="connsiteX65" fmla="*/ 1364141 w 2012268"/>
              <a:gd name="connsiteY65" fmla="*/ 139853 h 1680908"/>
              <a:gd name="connsiteX66" fmla="*/ 1348474 w 2012268"/>
              <a:gd name="connsiteY66" fmla="*/ 151698 h 1680908"/>
              <a:gd name="connsiteX67" fmla="*/ 1348474 w 2012268"/>
              <a:gd name="connsiteY67" fmla="*/ 215511 h 1680908"/>
              <a:gd name="connsiteX68" fmla="*/ 1336247 w 2012268"/>
              <a:gd name="connsiteY68" fmla="*/ 227738 h 1680908"/>
              <a:gd name="connsiteX69" fmla="*/ 1303385 w 2012268"/>
              <a:gd name="connsiteY69" fmla="*/ 231177 h 1680908"/>
              <a:gd name="connsiteX70" fmla="*/ 1300710 w 2012268"/>
              <a:gd name="connsiteY70" fmla="*/ 265567 h 1680908"/>
              <a:gd name="connsiteX71" fmla="*/ 1300710 w 2012268"/>
              <a:gd name="connsiteY71" fmla="*/ 310274 h 1680908"/>
              <a:gd name="connsiteX72" fmla="*/ 1320198 w 2012268"/>
              <a:gd name="connsiteY72" fmla="*/ 330144 h 1680908"/>
              <a:gd name="connsiteX73" fmla="*/ 1426425 w 2012268"/>
              <a:gd name="connsiteY73" fmla="*/ 365298 h 1680908"/>
              <a:gd name="connsiteX74" fmla="*/ 1493677 w 2012268"/>
              <a:gd name="connsiteY74" fmla="*/ 497891 h 1680908"/>
              <a:gd name="connsiteX75" fmla="*/ 1493677 w 2012268"/>
              <a:gd name="connsiteY75" fmla="*/ 610614 h 1680908"/>
              <a:gd name="connsiteX76" fmla="*/ 1513164 w 2012268"/>
              <a:gd name="connsiteY76" fmla="*/ 629337 h 1680908"/>
              <a:gd name="connsiteX77" fmla="*/ 1600668 w 2012268"/>
              <a:gd name="connsiteY77" fmla="*/ 628955 h 1680908"/>
              <a:gd name="connsiteX78" fmla="*/ 1615570 w 2012268"/>
              <a:gd name="connsiteY78" fmla="*/ 643093 h 1680908"/>
              <a:gd name="connsiteX79" fmla="*/ 1615570 w 2012268"/>
              <a:gd name="connsiteY79" fmla="*/ 730597 h 1680908"/>
              <a:gd name="connsiteX80" fmla="*/ 1601050 w 2012268"/>
              <a:gd name="connsiteY80" fmla="*/ 745499 h 1680908"/>
              <a:gd name="connsiteX81" fmla="*/ 1513546 w 2012268"/>
              <a:gd name="connsiteY81" fmla="*/ 745499 h 1680908"/>
              <a:gd name="connsiteX82" fmla="*/ 1494059 w 2012268"/>
              <a:gd name="connsiteY82" fmla="*/ 765751 h 1680908"/>
              <a:gd name="connsiteX83" fmla="*/ 1494059 w 2012268"/>
              <a:gd name="connsiteY83" fmla="*/ 807401 h 1680908"/>
              <a:gd name="connsiteX84" fmla="*/ 1553668 w 2012268"/>
              <a:gd name="connsiteY84" fmla="*/ 867011 h 1680908"/>
              <a:gd name="connsiteX85" fmla="*/ 1770325 w 2012268"/>
              <a:gd name="connsiteY85" fmla="*/ 867011 h 1680908"/>
              <a:gd name="connsiteX86" fmla="*/ 2010937 w 2012268"/>
              <a:gd name="connsiteY86" fmla="*/ 875133 h 1680908"/>
              <a:gd name="connsiteX0" fmla="*/ 2010937 w 2012268"/>
              <a:gd name="connsiteY0" fmla="*/ 875133 h 1680908"/>
              <a:gd name="connsiteX1" fmla="*/ 2001195 w 2012268"/>
              <a:gd name="connsiteY1" fmla="*/ 1393555 h 1680908"/>
              <a:gd name="connsiteX2" fmla="*/ 1780642 w 2012268"/>
              <a:gd name="connsiteY2" fmla="*/ 1369105 h 1680908"/>
              <a:gd name="connsiteX3" fmla="*/ 1462725 w 2012268"/>
              <a:gd name="connsiteY3" fmla="*/ 1429479 h 1680908"/>
              <a:gd name="connsiteX4" fmla="*/ 1269377 w 2012268"/>
              <a:gd name="connsiteY4" fmla="*/ 1470365 h 1680908"/>
              <a:gd name="connsiteX5" fmla="*/ 995403 w 2012268"/>
              <a:gd name="connsiteY5" fmla="*/ 1442470 h 1680908"/>
              <a:gd name="connsiteX6" fmla="*/ 859372 w 2012268"/>
              <a:gd name="connsiteY6" fmla="*/ 1395471 h 1680908"/>
              <a:gd name="connsiteX7" fmla="*/ 701560 w 2012268"/>
              <a:gd name="connsiteY7" fmla="*/ 1371780 h 1680908"/>
              <a:gd name="connsiteX8" fmla="*/ 615967 w 2012268"/>
              <a:gd name="connsiteY8" fmla="*/ 1372544 h 1680908"/>
              <a:gd name="connsiteX9" fmla="*/ 483756 w 2012268"/>
              <a:gd name="connsiteY9" fmla="*/ 1462722 h 1680908"/>
              <a:gd name="connsiteX10" fmla="*/ 436757 w 2012268"/>
              <a:gd name="connsiteY10" fmla="*/ 1606014 h 1680908"/>
              <a:gd name="connsiteX11" fmla="*/ 434846 w 2012268"/>
              <a:gd name="connsiteY11" fmla="*/ 1666770 h 1680908"/>
              <a:gd name="connsiteX12" fmla="*/ 421090 w 2012268"/>
              <a:gd name="connsiteY12" fmla="*/ 1680908 h 1680908"/>
              <a:gd name="connsiteX13" fmla="*/ 14524 w 2012268"/>
              <a:gd name="connsiteY13" fmla="*/ 1680908 h 1680908"/>
              <a:gd name="connsiteX14" fmla="*/ 386 w 2012268"/>
              <a:gd name="connsiteY14" fmla="*/ 1666006 h 1680908"/>
              <a:gd name="connsiteX15" fmla="*/ 1150 w 2012268"/>
              <a:gd name="connsiteY15" fmla="*/ 1336626 h 1680908"/>
              <a:gd name="connsiteX16" fmla="*/ 66873 w 2012268"/>
              <a:gd name="connsiteY16" fmla="*/ 1145570 h 1680908"/>
              <a:gd name="connsiteX17" fmla="*/ 322123 w 2012268"/>
              <a:gd name="connsiteY17" fmla="*/ 930441 h 1680908"/>
              <a:gd name="connsiteX18" fmla="*/ 589219 w 2012268"/>
              <a:gd name="connsiteY18" fmla="*/ 867393 h 1680908"/>
              <a:gd name="connsiteX19" fmla="*/ 889176 w 2012268"/>
              <a:gd name="connsiteY19" fmla="*/ 867775 h 1680908"/>
              <a:gd name="connsiteX20" fmla="*/ 952989 w 2012268"/>
              <a:gd name="connsiteY20" fmla="*/ 804344 h 1680908"/>
              <a:gd name="connsiteX21" fmla="*/ 953371 w 2012268"/>
              <a:gd name="connsiteY21" fmla="*/ 765751 h 1680908"/>
              <a:gd name="connsiteX22" fmla="*/ 934266 w 2012268"/>
              <a:gd name="connsiteY22" fmla="*/ 745881 h 1680908"/>
              <a:gd name="connsiteX23" fmla="*/ 846762 w 2012268"/>
              <a:gd name="connsiteY23" fmla="*/ 746264 h 1680908"/>
              <a:gd name="connsiteX24" fmla="*/ 829185 w 2012268"/>
              <a:gd name="connsiteY24" fmla="*/ 729833 h 1680908"/>
              <a:gd name="connsiteX25" fmla="*/ 829185 w 2012268"/>
              <a:gd name="connsiteY25" fmla="*/ 645386 h 1680908"/>
              <a:gd name="connsiteX26" fmla="*/ 844469 w 2012268"/>
              <a:gd name="connsiteY26" fmla="*/ 629720 h 1680908"/>
              <a:gd name="connsiteX27" fmla="*/ 938087 w 2012268"/>
              <a:gd name="connsiteY27" fmla="*/ 630102 h 1680908"/>
              <a:gd name="connsiteX28" fmla="*/ 953371 w 2012268"/>
              <a:gd name="connsiteY28" fmla="*/ 614435 h 1680908"/>
              <a:gd name="connsiteX29" fmla="*/ 953371 w 2012268"/>
              <a:gd name="connsiteY29" fmla="*/ 497127 h 1680908"/>
              <a:gd name="connsiteX30" fmla="*/ 1117679 w 2012268"/>
              <a:gd name="connsiteY30" fmla="*/ 330526 h 1680908"/>
              <a:gd name="connsiteX31" fmla="*/ 1131053 w 2012268"/>
              <a:gd name="connsiteY31" fmla="*/ 330526 h 1680908"/>
              <a:gd name="connsiteX32" fmla="*/ 1144809 w 2012268"/>
              <a:gd name="connsiteY32" fmla="*/ 316388 h 1680908"/>
              <a:gd name="connsiteX33" fmla="*/ 1144809 w 2012268"/>
              <a:gd name="connsiteY33" fmla="*/ 242259 h 1680908"/>
              <a:gd name="connsiteX34" fmla="*/ 1129525 w 2012268"/>
              <a:gd name="connsiteY34" fmla="*/ 228120 h 1680908"/>
              <a:gd name="connsiteX35" fmla="*/ 1099338 w 2012268"/>
              <a:gd name="connsiteY35" fmla="*/ 196787 h 1680908"/>
              <a:gd name="connsiteX36" fmla="*/ 1099338 w 2012268"/>
              <a:gd name="connsiteY36" fmla="*/ 152080 h 1680908"/>
              <a:gd name="connsiteX37" fmla="*/ 1082143 w 2012268"/>
              <a:gd name="connsiteY37" fmla="*/ 140617 h 1680908"/>
              <a:gd name="connsiteX38" fmla="*/ 1029029 w 2012268"/>
              <a:gd name="connsiteY38" fmla="*/ 159340 h 1680908"/>
              <a:gd name="connsiteX39" fmla="*/ 924713 w 2012268"/>
              <a:gd name="connsiteY39" fmla="*/ 178064 h 1680908"/>
              <a:gd name="connsiteX40" fmla="*/ 721047 w 2012268"/>
              <a:gd name="connsiteY40" fmla="*/ 191820 h 1680908"/>
              <a:gd name="connsiteX41" fmla="*/ 700414 w 2012268"/>
              <a:gd name="connsiteY41" fmla="*/ 192202 h 1680908"/>
              <a:gd name="connsiteX42" fmla="*/ 661820 w 2012268"/>
              <a:gd name="connsiteY42" fmla="*/ 162015 h 1680908"/>
              <a:gd name="connsiteX43" fmla="*/ 661056 w 2012268"/>
              <a:gd name="connsiteY43" fmla="*/ 66487 h 1680908"/>
              <a:gd name="connsiteX44" fmla="*/ 704235 w 2012268"/>
              <a:gd name="connsiteY44" fmla="*/ 34008 h 1680908"/>
              <a:gd name="connsiteX45" fmla="*/ 789828 w 2012268"/>
              <a:gd name="connsiteY45" fmla="*/ 39357 h 1680908"/>
              <a:gd name="connsiteX46" fmla="*/ 892998 w 2012268"/>
              <a:gd name="connsiteY46" fmla="*/ 47000 h 1680908"/>
              <a:gd name="connsiteX47" fmla="*/ 1072972 w 2012268"/>
              <a:gd name="connsiteY47" fmla="*/ 83300 h 1680908"/>
              <a:gd name="connsiteX48" fmla="*/ 1098573 w 2012268"/>
              <a:gd name="connsiteY48" fmla="*/ 65723 h 1680908"/>
              <a:gd name="connsiteX49" fmla="*/ 1098573 w 2012268"/>
              <a:gd name="connsiteY49" fmla="*/ 12228 h 1680908"/>
              <a:gd name="connsiteX50" fmla="*/ 1110801 w 2012268"/>
              <a:gd name="connsiteY50" fmla="*/ 0 h 1680908"/>
              <a:gd name="connsiteX51" fmla="*/ 1336247 w 2012268"/>
              <a:gd name="connsiteY51" fmla="*/ 0 h 1680908"/>
              <a:gd name="connsiteX52" fmla="*/ 1348092 w 2012268"/>
              <a:gd name="connsiteY52" fmla="*/ 12610 h 1680908"/>
              <a:gd name="connsiteX53" fmla="*/ 1348092 w 2012268"/>
              <a:gd name="connsiteY53" fmla="*/ 79479 h 1680908"/>
              <a:gd name="connsiteX54" fmla="*/ 1360320 w 2012268"/>
              <a:gd name="connsiteY54" fmla="*/ 88268 h 1680908"/>
              <a:gd name="connsiteX55" fmla="*/ 1442856 w 2012268"/>
              <a:gd name="connsiteY55" fmla="*/ 59227 h 1680908"/>
              <a:gd name="connsiteX56" fmla="*/ 1490620 w 2012268"/>
              <a:gd name="connsiteY56" fmla="*/ 51203 h 1680908"/>
              <a:gd name="connsiteX57" fmla="*/ 1656074 w 2012268"/>
              <a:gd name="connsiteY57" fmla="*/ 39740 h 1680908"/>
              <a:gd name="connsiteX58" fmla="*/ 1743195 w 2012268"/>
              <a:gd name="connsiteY58" fmla="*/ 34390 h 1680908"/>
              <a:gd name="connsiteX59" fmla="*/ 1785992 w 2012268"/>
              <a:gd name="connsiteY59" fmla="*/ 67252 h 1680908"/>
              <a:gd name="connsiteX60" fmla="*/ 1786374 w 2012268"/>
              <a:gd name="connsiteY60" fmla="*/ 157048 h 1680908"/>
              <a:gd name="connsiteX61" fmla="*/ 1742431 w 2012268"/>
              <a:gd name="connsiteY61" fmla="*/ 191820 h 1680908"/>
              <a:gd name="connsiteX62" fmla="*/ 1594936 w 2012268"/>
              <a:gd name="connsiteY62" fmla="*/ 181885 h 1680908"/>
              <a:gd name="connsiteX63" fmla="*/ 1499026 w 2012268"/>
              <a:gd name="connsiteY63" fmla="*/ 176153 h 1680908"/>
              <a:gd name="connsiteX64" fmla="*/ 1418401 w 2012268"/>
              <a:gd name="connsiteY64" fmla="*/ 159340 h 1680908"/>
              <a:gd name="connsiteX65" fmla="*/ 1364141 w 2012268"/>
              <a:gd name="connsiteY65" fmla="*/ 139853 h 1680908"/>
              <a:gd name="connsiteX66" fmla="*/ 1348474 w 2012268"/>
              <a:gd name="connsiteY66" fmla="*/ 151698 h 1680908"/>
              <a:gd name="connsiteX67" fmla="*/ 1348474 w 2012268"/>
              <a:gd name="connsiteY67" fmla="*/ 215511 h 1680908"/>
              <a:gd name="connsiteX68" fmla="*/ 1336247 w 2012268"/>
              <a:gd name="connsiteY68" fmla="*/ 227738 h 1680908"/>
              <a:gd name="connsiteX69" fmla="*/ 1303385 w 2012268"/>
              <a:gd name="connsiteY69" fmla="*/ 231177 h 1680908"/>
              <a:gd name="connsiteX70" fmla="*/ 1300710 w 2012268"/>
              <a:gd name="connsiteY70" fmla="*/ 265567 h 1680908"/>
              <a:gd name="connsiteX71" fmla="*/ 1300710 w 2012268"/>
              <a:gd name="connsiteY71" fmla="*/ 310274 h 1680908"/>
              <a:gd name="connsiteX72" fmla="*/ 1320198 w 2012268"/>
              <a:gd name="connsiteY72" fmla="*/ 330144 h 1680908"/>
              <a:gd name="connsiteX73" fmla="*/ 1426425 w 2012268"/>
              <a:gd name="connsiteY73" fmla="*/ 365298 h 1680908"/>
              <a:gd name="connsiteX74" fmla="*/ 1493677 w 2012268"/>
              <a:gd name="connsiteY74" fmla="*/ 497891 h 1680908"/>
              <a:gd name="connsiteX75" fmla="*/ 1493677 w 2012268"/>
              <a:gd name="connsiteY75" fmla="*/ 610614 h 1680908"/>
              <a:gd name="connsiteX76" fmla="*/ 1513164 w 2012268"/>
              <a:gd name="connsiteY76" fmla="*/ 629337 h 1680908"/>
              <a:gd name="connsiteX77" fmla="*/ 1600668 w 2012268"/>
              <a:gd name="connsiteY77" fmla="*/ 628955 h 1680908"/>
              <a:gd name="connsiteX78" fmla="*/ 1615570 w 2012268"/>
              <a:gd name="connsiteY78" fmla="*/ 643093 h 1680908"/>
              <a:gd name="connsiteX79" fmla="*/ 1615570 w 2012268"/>
              <a:gd name="connsiteY79" fmla="*/ 730597 h 1680908"/>
              <a:gd name="connsiteX80" fmla="*/ 1601050 w 2012268"/>
              <a:gd name="connsiteY80" fmla="*/ 745499 h 1680908"/>
              <a:gd name="connsiteX81" fmla="*/ 1513546 w 2012268"/>
              <a:gd name="connsiteY81" fmla="*/ 745499 h 1680908"/>
              <a:gd name="connsiteX82" fmla="*/ 1494059 w 2012268"/>
              <a:gd name="connsiteY82" fmla="*/ 765751 h 1680908"/>
              <a:gd name="connsiteX83" fmla="*/ 1494059 w 2012268"/>
              <a:gd name="connsiteY83" fmla="*/ 807401 h 1680908"/>
              <a:gd name="connsiteX84" fmla="*/ 1553668 w 2012268"/>
              <a:gd name="connsiteY84" fmla="*/ 867011 h 1680908"/>
              <a:gd name="connsiteX85" fmla="*/ 1770325 w 2012268"/>
              <a:gd name="connsiteY85" fmla="*/ 867011 h 1680908"/>
              <a:gd name="connsiteX86" fmla="*/ 2010937 w 2012268"/>
              <a:gd name="connsiteY86" fmla="*/ 875133 h 168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012268" h="1680908">
                <a:moveTo>
                  <a:pt x="2010937" y="875133"/>
                </a:moveTo>
                <a:cubicBezTo>
                  <a:pt x="2014822" y="956141"/>
                  <a:pt x="2009797" y="1241942"/>
                  <a:pt x="2001195" y="1393555"/>
                </a:cubicBezTo>
                <a:cubicBezTo>
                  <a:pt x="1922314" y="1384760"/>
                  <a:pt x="1870387" y="1363118"/>
                  <a:pt x="1780642" y="1369105"/>
                </a:cubicBezTo>
                <a:cubicBezTo>
                  <a:pt x="1690897" y="1375092"/>
                  <a:pt x="1564749" y="1387446"/>
                  <a:pt x="1462725" y="1429479"/>
                </a:cubicBezTo>
                <a:cubicBezTo>
                  <a:pt x="1401206" y="1455080"/>
                  <a:pt x="1336247" y="1466161"/>
                  <a:pt x="1269377" y="1470365"/>
                </a:cubicBezTo>
                <a:cubicBezTo>
                  <a:pt x="1176142" y="1476096"/>
                  <a:pt x="1084817" y="1469982"/>
                  <a:pt x="995403" y="1442470"/>
                </a:cubicBezTo>
                <a:cubicBezTo>
                  <a:pt x="949550" y="1428332"/>
                  <a:pt x="905607" y="1408845"/>
                  <a:pt x="859372" y="1395471"/>
                </a:cubicBezTo>
                <a:cubicBezTo>
                  <a:pt x="807787" y="1380568"/>
                  <a:pt x="755055" y="1372926"/>
                  <a:pt x="701560" y="1371780"/>
                </a:cubicBezTo>
                <a:cubicBezTo>
                  <a:pt x="672902" y="1371398"/>
                  <a:pt x="644625" y="1367194"/>
                  <a:pt x="615967" y="1372544"/>
                </a:cubicBezTo>
                <a:cubicBezTo>
                  <a:pt x="558268" y="1382861"/>
                  <a:pt x="516236" y="1415723"/>
                  <a:pt x="483756" y="1462722"/>
                </a:cubicBezTo>
                <a:cubicBezTo>
                  <a:pt x="454334" y="1505901"/>
                  <a:pt x="439814" y="1553665"/>
                  <a:pt x="436757" y="1606014"/>
                </a:cubicBezTo>
                <a:cubicBezTo>
                  <a:pt x="435610" y="1626266"/>
                  <a:pt x="434846" y="1646518"/>
                  <a:pt x="434846" y="1666770"/>
                </a:cubicBezTo>
                <a:cubicBezTo>
                  <a:pt x="434846" y="1676705"/>
                  <a:pt x="431407" y="1680908"/>
                  <a:pt x="421090" y="1680908"/>
                </a:cubicBezTo>
                <a:lnTo>
                  <a:pt x="14524" y="1680908"/>
                </a:lnTo>
                <a:cubicBezTo>
                  <a:pt x="3060" y="1680908"/>
                  <a:pt x="386" y="1676705"/>
                  <a:pt x="386" y="1666006"/>
                </a:cubicBezTo>
                <a:cubicBezTo>
                  <a:pt x="768" y="1556340"/>
                  <a:pt x="-1143" y="1446292"/>
                  <a:pt x="1150" y="1336626"/>
                </a:cubicBezTo>
                <a:cubicBezTo>
                  <a:pt x="2678" y="1266699"/>
                  <a:pt x="28662" y="1203651"/>
                  <a:pt x="66873" y="1145570"/>
                </a:cubicBezTo>
                <a:cubicBezTo>
                  <a:pt x="130686" y="1048896"/>
                  <a:pt x="218571" y="980116"/>
                  <a:pt x="322123" y="930441"/>
                </a:cubicBezTo>
                <a:cubicBezTo>
                  <a:pt x="406570" y="889937"/>
                  <a:pt x="494838" y="865864"/>
                  <a:pt x="589219" y="867393"/>
                </a:cubicBezTo>
                <a:cubicBezTo>
                  <a:pt x="688950" y="868921"/>
                  <a:pt x="789063" y="867775"/>
                  <a:pt x="889176" y="867775"/>
                </a:cubicBezTo>
                <a:cubicBezTo>
                  <a:pt x="935794" y="867775"/>
                  <a:pt x="952989" y="850580"/>
                  <a:pt x="952989" y="804344"/>
                </a:cubicBezTo>
                <a:cubicBezTo>
                  <a:pt x="952989" y="791353"/>
                  <a:pt x="952225" y="778743"/>
                  <a:pt x="953371" y="765751"/>
                </a:cubicBezTo>
                <a:cubicBezTo>
                  <a:pt x="954517" y="751231"/>
                  <a:pt x="949932" y="745499"/>
                  <a:pt x="934266" y="745881"/>
                </a:cubicBezTo>
                <a:cubicBezTo>
                  <a:pt x="905225" y="747028"/>
                  <a:pt x="875803" y="745881"/>
                  <a:pt x="846762" y="746264"/>
                </a:cubicBezTo>
                <a:cubicBezTo>
                  <a:pt x="834152" y="746646"/>
                  <a:pt x="828803" y="743207"/>
                  <a:pt x="829185" y="729833"/>
                </a:cubicBezTo>
                <a:cubicBezTo>
                  <a:pt x="829949" y="701556"/>
                  <a:pt x="829949" y="673280"/>
                  <a:pt x="829185" y="645386"/>
                </a:cubicBezTo>
                <a:cubicBezTo>
                  <a:pt x="828803" y="633923"/>
                  <a:pt x="832242" y="629720"/>
                  <a:pt x="844469" y="629720"/>
                </a:cubicBezTo>
                <a:cubicBezTo>
                  <a:pt x="875803" y="630484"/>
                  <a:pt x="906754" y="629337"/>
                  <a:pt x="938087" y="630102"/>
                </a:cubicBezTo>
                <a:cubicBezTo>
                  <a:pt x="949932" y="630484"/>
                  <a:pt x="953371" y="625898"/>
                  <a:pt x="953371" y="614435"/>
                </a:cubicBezTo>
                <a:cubicBezTo>
                  <a:pt x="952989" y="575460"/>
                  <a:pt x="952989" y="536102"/>
                  <a:pt x="953371" y="497127"/>
                </a:cubicBezTo>
                <a:cubicBezTo>
                  <a:pt x="953753" y="408859"/>
                  <a:pt x="1029029" y="332055"/>
                  <a:pt x="1117679" y="330526"/>
                </a:cubicBezTo>
                <a:cubicBezTo>
                  <a:pt x="1122264" y="330526"/>
                  <a:pt x="1126468" y="330144"/>
                  <a:pt x="1131053" y="330526"/>
                </a:cubicBezTo>
                <a:cubicBezTo>
                  <a:pt x="1141370" y="331291"/>
                  <a:pt x="1144809" y="326323"/>
                  <a:pt x="1144809" y="316388"/>
                </a:cubicBezTo>
                <a:cubicBezTo>
                  <a:pt x="1144427" y="291551"/>
                  <a:pt x="1144427" y="267096"/>
                  <a:pt x="1144809" y="242259"/>
                </a:cubicBezTo>
                <a:cubicBezTo>
                  <a:pt x="1145191" y="230795"/>
                  <a:pt x="1139841" y="228120"/>
                  <a:pt x="1129525" y="228120"/>
                </a:cubicBezTo>
                <a:cubicBezTo>
                  <a:pt x="1099338" y="227738"/>
                  <a:pt x="1099338" y="227356"/>
                  <a:pt x="1099338" y="196787"/>
                </a:cubicBezTo>
                <a:lnTo>
                  <a:pt x="1099338" y="152080"/>
                </a:lnTo>
                <a:cubicBezTo>
                  <a:pt x="1099338" y="135650"/>
                  <a:pt x="1098191" y="134885"/>
                  <a:pt x="1082143" y="140617"/>
                </a:cubicBezTo>
                <a:cubicBezTo>
                  <a:pt x="1064183" y="146731"/>
                  <a:pt x="1045842" y="151316"/>
                  <a:pt x="1029029" y="159340"/>
                </a:cubicBezTo>
                <a:cubicBezTo>
                  <a:pt x="995786" y="175007"/>
                  <a:pt x="960249" y="175771"/>
                  <a:pt x="924713" y="178064"/>
                </a:cubicBezTo>
                <a:lnTo>
                  <a:pt x="721047" y="191820"/>
                </a:lnTo>
                <a:cubicBezTo>
                  <a:pt x="714169" y="192202"/>
                  <a:pt x="707292" y="192202"/>
                  <a:pt x="700414" y="192202"/>
                </a:cubicBezTo>
                <a:cubicBezTo>
                  <a:pt x="679779" y="191820"/>
                  <a:pt x="666406" y="182267"/>
                  <a:pt x="661820" y="162015"/>
                </a:cubicBezTo>
                <a:cubicBezTo>
                  <a:pt x="654178" y="130300"/>
                  <a:pt x="654178" y="98203"/>
                  <a:pt x="661056" y="66487"/>
                </a:cubicBezTo>
                <a:cubicBezTo>
                  <a:pt x="666023" y="44325"/>
                  <a:pt x="682072" y="32862"/>
                  <a:pt x="704235" y="34008"/>
                </a:cubicBezTo>
                <a:lnTo>
                  <a:pt x="789828" y="39357"/>
                </a:lnTo>
                <a:cubicBezTo>
                  <a:pt x="824218" y="41650"/>
                  <a:pt x="858608" y="46235"/>
                  <a:pt x="892998" y="47000"/>
                </a:cubicBezTo>
                <a:cubicBezTo>
                  <a:pt x="955282" y="48146"/>
                  <a:pt x="1015273" y="58463"/>
                  <a:pt x="1072972" y="83300"/>
                </a:cubicBezTo>
                <a:cubicBezTo>
                  <a:pt x="1098191" y="93999"/>
                  <a:pt x="1098573" y="92471"/>
                  <a:pt x="1098573" y="65723"/>
                </a:cubicBezTo>
                <a:cubicBezTo>
                  <a:pt x="1098573" y="47764"/>
                  <a:pt x="1098956" y="30187"/>
                  <a:pt x="1098573" y="12228"/>
                </a:cubicBezTo>
                <a:cubicBezTo>
                  <a:pt x="1098573" y="3439"/>
                  <a:pt x="1101630" y="0"/>
                  <a:pt x="1110801" y="0"/>
                </a:cubicBezTo>
                <a:lnTo>
                  <a:pt x="1336247" y="0"/>
                </a:lnTo>
                <a:cubicBezTo>
                  <a:pt x="1345417" y="0"/>
                  <a:pt x="1348092" y="3821"/>
                  <a:pt x="1348092" y="12610"/>
                </a:cubicBezTo>
                <a:cubicBezTo>
                  <a:pt x="1347710" y="34772"/>
                  <a:pt x="1348092" y="57317"/>
                  <a:pt x="1348092" y="79479"/>
                </a:cubicBezTo>
                <a:cubicBezTo>
                  <a:pt x="1348092" y="89032"/>
                  <a:pt x="1350767" y="91707"/>
                  <a:pt x="1360320" y="88268"/>
                </a:cubicBezTo>
                <a:lnTo>
                  <a:pt x="1442856" y="59227"/>
                </a:lnTo>
                <a:cubicBezTo>
                  <a:pt x="1458522" y="53878"/>
                  <a:pt x="1474571" y="51967"/>
                  <a:pt x="1490620" y="51203"/>
                </a:cubicBezTo>
                <a:lnTo>
                  <a:pt x="1656074" y="39740"/>
                </a:lnTo>
                <a:lnTo>
                  <a:pt x="1743195" y="34390"/>
                </a:lnTo>
                <a:cubicBezTo>
                  <a:pt x="1765740" y="33626"/>
                  <a:pt x="1781788" y="45471"/>
                  <a:pt x="1785992" y="67252"/>
                </a:cubicBezTo>
                <a:cubicBezTo>
                  <a:pt x="1792105" y="97056"/>
                  <a:pt x="1792105" y="127243"/>
                  <a:pt x="1786374" y="157048"/>
                </a:cubicBezTo>
                <a:cubicBezTo>
                  <a:pt x="1781406" y="181885"/>
                  <a:pt x="1767650" y="193348"/>
                  <a:pt x="1742431" y="191820"/>
                </a:cubicBezTo>
                <a:cubicBezTo>
                  <a:pt x="1693139" y="189145"/>
                  <a:pt x="1643846" y="184942"/>
                  <a:pt x="1594936" y="181885"/>
                </a:cubicBezTo>
                <a:cubicBezTo>
                  <a:pt x="1562839" y="179974"/>
                  <a:pt x="1530741" y="176918"/>
                  <a:pt x="1499026" y="176153"/>
                </a:cubicBezTo>
                <a:cubicBezTo>
                  <a:pt x="1470750" y="175389"/>
                  <a:pt x="1444384" y="168893"/>
                  <a:pt x="1418401" y="159340"/>
                </a:cubicBezTo>
                <a:lnTo>
                  <a:pt x="1364141" y="139853"/>
                </a:lnTo>
                <a:cubicBezTo>
                  <a:pt x="1349621" y="134885"/>
                  <a:pt x="1348474" y="135650"/>
                  <a:pt x="1348474" y="151698"/>
                </a:cubicBezTo>
                <a:cubicBezTo>
                  <a:pt x="1348474" y="173096"/>
                  <a:pt x="1348092" y="194113"/>
                  <a:pt x="1348474" y="215511"/>
                </a:cubicBezTo>
                <a:cubicBezTo>
                  <a:pt x="1348474" y="224681"/>
                  <a:pt x="1345035" y="227356"/>
                  <a:pt x="1336247" y="227738"/>
                </a:cubicBezTo>
                <a:cubicBezTo>
                  <a:pt x="1325165" y="228120"/>
                  <a:pt x="1311027" y="222389"/>
                  <a:pt x="1303385" y="231177"/>
                </a:cubicBezTo>
                <a:cubicBezTo>
                  <a:pt x="1295743" y="239966"/>
                  <a:pt x="1301092" y="254104"/>
                  <a:pt x="1300710" y="265567"/>
                </a:cubicBezTo>
                <a:cubicBezTo>
                  <a:pt x="1300328" y="280470"/>
                  <a:pt x="1300710" y="295372"/>
                  <a:pt x="1300710" y="310274"/>
                </a:cubicBezTo>
                <a:cubicBezTo>
                  <a:pt x="1300710" y="330144"/>
                  <a:pt x="1300710" y="330144"/>
                  <a:pt x="1320198" y="330144"/>
                </a:cubicBezTo>
                <a:cubicBezTo>
                  <a:pt x="1359555" y="330144"/>
                  <a:pt x="1395474" y="341225"/>
                  <a:pt x="1426425" y="365298"/>
                </a:cubicBezTo>
                <a:cubicBezTo>
                  <a:pt x="1469986" y="398542"/>
                  <a:pt x="1492530" y="443249"/>
                  <a:pt x="1493677" y="497891"/>
                </a:cubicBezTo>
                <a:cubicBezTo>
                  <a:pt x="1494441" y="535338"/>
                  <a:pt x="1494441" y="573167"/>
                  <a:pt x="1493677" y="610614"/>
                </a:cubicBezTo>
                <a:cubicBezTo>
                  <a:pt x="1493294" y="626281"/>
                  <a:pt x="1498644" y="630102"/>
                  <a:pt x="1513164" y="629337"/>
                </a:cubicBezTo>
                <a:cubicBezTo>
                  <a:pt x="1542205" y="628191"/>
                  <a:pt x="1571627" y="629337"/>
                  <a:pt x="1600668" y="628955"/>
                </a:cubicBezTo>
                <a:cubicBezTo>
                  <a:pt x="1611367" y="628573"/>
                  <a:pt x="1615570" y="631630"/>
                  <a:pt x="1615570" y="643093"/>
                </a:cubicBezTo>
                <a:cubicBezTo>
                  <a:pt x="1614806" y="672134"/>
                  <a:pt x="1615188" y="701556"/>
                  <a:pt x="1615570" y="730597"/>
                </a:cubicBezTo>
                <a:cubicBezTo>
                  <a:pt x="1615952" y="741296"/>
                  <a:pt x="1612131" y="745499"/>
                  <a:pt x="1601050" y="745499"/>
                </a:cubicBezTo>
                <a:cubicBezTo>
                  <a:pt x="1572009" y="745117"/>
                  <a:pt x="1542587" y="745117"/>
                  <a:pt x="1513546" y="745499"/>
                </a:cubicBezTo>
                <a:cubicBezTo>
                  <a:pt x="1494059" y="745499"/>
                  <a:pt x="1494059" y="745499"/>
                  <a:pt x="1494059" y="765751"/>
                </a:cubicBezTo>
                <a:lnTo>
                  <a:pt x="1494059" y="807401"/>
                </a:lnTo>
                <a:cubicBezTo>
                  <a:pt x="1494059" y="849051"/>
                  <a:pt x="1511636" y="867011"/>
                  <a:pt x="1553668" y="867011"/>
                </a:cubicBezTo>
                <a:lnTo>
                  <a:pt x="1770325" y="867011"/>
                </a:lnTo>
                <a:cubicBezTo>
                  <a:pt x="1793252" y="867011"/>
                  <a:pt x="2010937" y="851824"/>
                  <a:pt x="2010937" y="875133"/>
                </a:cubicBezTo>
                <a:close/>
              </a:path>
            </a:pathLst>
          </a:custGeom>
          <a:solidFill>
            <a:schemeClr val="accent1"/>
          </a:solidFill>
          <a:ln w="3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A0D44-1AD7-4B60-8FD0-8990083D7666}"/>
              </a:ext>
            </a:extLst>
          </p:cNvPr>
          <p:cNvSpPr txBox="1"/>
          <p:nvPr/>
        </p:nvSpPr>
        <p:spPr>
          <a:xfrm>
            <a:off x="4670414" y="1841846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DE4E0C-544C-4003-A3AD-35AD300FAD48}"/>
              </a:ext>
            </a:extLst>
          </p:cNvPr>
          <p:cNvSpPr txBox="1"/>
          <p:nvPr/>
        </p:nvSpPr>
        <p:spPr>
          <a:xfrm>
            <a:off x="4670414" y="971258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178D22-BA24-4289-BC72-B53F07945662}"/>
              </a:ext>
            </a:extLst>
          </p:cNvPr>
          <p:cNvSpPr txBox="1"/>
          <p:nvPr/>
        </p:nvSpPr>
        <p:spPr>
          <a:xfrm>
            <a:off x="9181841" y="2222883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BBB30AC7-E93E-4351-9C96-05336B9F2E36}"/>
              </a:ext>
            </a:extLst>
          </p:cNvPr>
          <p:cNvSpPr/>
          <p:nvPr/>
        </p:nvSpPr>
        <p:spPr>
          <a:xfrm>
            <a:off x="895828" y="2173656"/>
            <a:ext cx="2956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466C95-B63B-4267-ACE2-486B0BDCD08A}"/>
              </a:ext>
            </a:extLst>
          </p:cNvPr>
          <p:cNvSpPr txBox="1"/>
          <p:nvPr/>
        </p:nvSpPr>
        <p:spPr>
          <a:xfrm>
            <a:off x="895828" y="971258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12" name="직사각형 5">
            <a:extLst>
              <a:ext uri="{FF2B5EF4-FFF2-40B4-BE49-F238E27FC236}">
                <a16:creationId xmlns:a16="http://schemas.microsoft.com/office/drawing/2014/main" id="{0E916D65-5684-4A4D-87CA-660F13AF373E}"/>
              </a:ext>
            </a:extLst>
          </p:cNvPr>
          <p:cNvSpPr/>
          <p:nvPr/>
        </p:nvSpPr>
        <p:spPr>
          <a:xfrm>
            <a:off x="895828" y="5068611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POWERPOINT</a:t>
            </a:r>
            <a:endParaRPr lang="en-US" altLang="ko-KR" sz="4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직사각형 6">
            <a:extLst>
              <a:ext uri="{FF2B5EF4-FFF2-40B4-BE49-F238E27FC236}">
                <a16:creationId xmlns:a16="http://schemas.microsoft.com/office/drawing/2014/main" id="{2FF6DFE0-DBD6-4C1E-A4C4-2174AA213EA3}"/>
              </a:ext>
            </a:extLst>
          </p:cNvPr>
          <p:cNvSpPr/>
          <p:nvPr/>
        </p:nvSpPr>
        <p:spPr>
          <a:xfrm>
            <a:off x="2409382" y="5637201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AAD97FB-731D-4798-8A14-064758EC2370}"/>
              </a:ext>
            </a:extLst>
          </p:cNvPr>
          <p:cNvGrpSpPr/>
          <p:nvPr/>
        </p:nvGrpSpPr>
        <p:grpSpPr>
          <a:xfrm>
            <a:off x="8520896" y="3789581"/>
            <a:ext cx="660945" cy="660945"/>
            <a:chOff x="5784686" y="1323855"/>
            <a:chExt cx="1307251" cy="1307251"/>
          </a:xfrm>
        </p:grpSpPr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C5EC9F4C-27DF-4A48-8160-E7029626EBBF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B78F98F5-5F67-4751-BD1C-108F3ADAD02C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4E1A973D-88C9-4290-8CAD-AE53D53310EC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DFA15EC4-8AB2-4E4D-BD8E-B3C50746752C}"/>
                </a:ext>
              </a:extLst>
            </p:cNvPr>
            <p:cNvSpPr/>
            <p:nvPr/>
          </p:nvSpPr>
          <p:spPr>
            <a:xfrm>
              <a:off x="6258993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E3AE6C2E-51AD-4985-823F-EFC47D2034F7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42FA5490-C983-47D9-B0B1-337571696D89}"/>
                </a:ext>
              </a:extLst>
            </p:cNvPr>
            <p:cNvSpPr/>
            <p:nvPr/>
          </p:nvSpPr>
          <p:spPr>
            <a:xfrm>
              <a:off x="6199859" y="1604862"/>
              <a:ext cx="417850" cy="745971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E203E8F4-9721-4A69-B459-802BE488B542}"/>
              </a:ext>
            </a:extLst>
          </p:cNvPr>
          <p:cNvGrpSpPr/>
          <p:nvPr/>
        </p:nvGrpSpPr>
        <p:grpSpPr>
          <a:xfrm>
            <a:off x="8311025" y="4726187"/>
            <a:ext cx="660945" cy="660945"/>
            <a:chOff x="5784686" y="1323855"/>
            <a:chExt cx="1307251" cy="1307251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4CDE433F-2956-4CC8-A3D5-1104C41F9DDE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EA0E2BAC-C610-4CA8-8C83-C0C027D6D273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3C65D44E-FDA2-42AE-9B38-EACE6EFB29E8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9AB166EC-B16C-42ED-9667-B3C9BD0C810E}"/>
                </a:ext>
              </a:extLst>
            </p:cNvPr>
            <p:cNvSpPr/>
            <p:nvPr/>
          </p:nvSpPr>
          <p:spPr>
            <a:xfrm>
              <a:off x="6258993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571335A5-D31A-4A24-82B0-AE53E1AC200B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D7E3E9B4-21D7-4E75-9C54-30B196EA9539}"/>
                </a:ext>
              </a:extLst>
            </p:cNvPr>
            <p:cNvSpPr/>
            <p:nvPr/>
          </p:nvSpPr>
          <p:spPr>
            <a:xfrm>
              <a:off x="6199859" y="1604862"/>
              <a:ext cx="417850" cy="745971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27495F22-3857-4312-9CA2-5E9C30B77BD4}"/>
              </a:ext>
            </a:extLst>
          </p:cNvPr>
          <p:cNvGrpSpPr/>
          <p:nvPr/>
        </p:nvGrpSpPr>
        <p:grpSpPr>
          <a:xfrm>
            <a:off x="8489072" y="5696894"/>
            <a:ext cx="660945" cy="660945"/>
            <a:chOff x="5784686" y="1323855"/>
            <a:chExt cx="1307251" cy="1307251"/>
          </a:xfrm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514A1682-7A6B-4AE6-A344-D28DFE94D1B9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4C48EFF1-78DB-43AB-853B-E7E395E7FF4A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99F3AE7B-1D2A-4E64-9211-56AFAE2BF59B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528C1B76-7F4D-4838-834A-2080C841F78D}"/>
                </a:ext>
              </a:extLst>
            </p:cNvPr>
            <p:cNvSpPr/>
            <p:nvPr/>
          </p:nvSpPr>
          <p:spPr>
            <a:xfrm>
              <a:off x="6258993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607582E3-CD0C-4307-8753-80421FB8C2A7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6AA9CDEB-88A8-44D8-BD43-680805B61D3D}"/>
                </a:ext>
              </a:extLst>
            </p:cNvPr>
            <p:cNvSpPr/>
            <p:nvPr/>
          </p:nvSpPr>
          <p:spPr>
            <a:xfrm>
              <a:off x="6199859" y="1604862"/>
              <a:ext cx="417850" cy="745971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A0CF1E-C7E2-44F9-826B-9EBF64D79BDC}"/>
              </a:ext>
            </a:extLst>
          </p:cNvPr>
          <p:cNvGrpSpPr/>
          <p:nvPr/>
        </p:nvGrpSpPr>
        <p:grpSpPr>
          <a:xfrm>
            <a:off x="485775" y="3010087"/>
            <a:ext cx="5709999" cy="3847913"/>
            <a:chOff x="4883948" y="1315030"/>
            <a:chExt cx="6513648" cy="4389484"/>
          </a:xfrm>
          <a:solidFill>
            <a:schemeClr val="accent2"/>
          </a:solidFill>
        </p:grpSpPr>
        <p:sp>
          <p:nvSpPr>
            <p:cNvPr id="4" name="Parallelogram 4">
              <a:extLst>
                <a:ext uri="{FF2B5EF4-FFF2-40B4-BE49-F238E27FC236}">
                  <a16:creationId xmlns:a16="http://schemas.microsoft.com/office/drawing/2014/main" id="{F6BC226A-7A20-48D4-A39A-32CDCE5F7C4C}"/>
                </a:ext>
              </a:extLst>
            </p:cNvPr>
            <p:cNvSpPr/>
            <p:nvPr/>
          </p:nvSpPr>
          <p:spPr>
            <a:xfrm flipV="1">
              <a:off x="8131076" y="2815054"/>
              <a:ext cx="1702368" cy="1653962"/>
            </a:xfrm>
            <a:prstGeom prst="parallelogram">
              <a:avLst>
                <a:gd name="adj" fmla="val 3692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Parallelogram 5">
              <a:extLst>
                <a:ext uri="{FF2B5EF4-FFF2-40B4-BE49-F238E27FC236}">
                  <a16:creationId xmlns:a16="http://schemas.microsoft.com/office/drawing/2014/main" id="{41603047-1E9C-4E15-9163-10AD5F4B8A61}"/>
                </a:ext>
              </a:extLst>
            </p:cNvPr>
            <p:cNvSpPr/>
            <p:nvPr/>
          </p:nvSpPr>
          <p:spPr>
            <a:xfrm flipV="1">
              <a:off x="6215089" y="3322678"/>
              <a:ext cx="1716567" cy="1568316"/>
            </a:xfrm>
            <a:prstGeom prst="parallelogram">
              <a:avLst>
                <a:gd name="adj" fmla="val 3940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Parallelogram 8">
              <a:extLst>
                <a:ext uri="{FF2B5EF4-FFF2-40B4-BE49-F238E27FC236}">
                  <a16:creationId xmlns:a16="http://schemas.microsoft.com/office/drawing/2014/main" id="{DAC6A9A0-EC82-469D-AEEB-1C534C0704A7}"/>
                </a:ext>
              </a:extLst>
            </p:cNvPr>
            <p:cNvSpPr/>
            <p:nvPr/>
          </p:nvSpPr>
          <p:spPr>
            <a:xfrm>
              <a:off x="4883948" y="3322679"/>
              <a:ext cx="2424119" cy="2381835"/>
            </a:xfrm>
            <a:prstGeom prst="parallelogram">
              <a:avLst>
                <a:gd name="adj" fmla="val 5570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Parallelogram 9">
              <a:extLst>
                <a:ext uri="{FF2B5EF4-FFF2-40B4-BE49-F238E27FC236}">
                  <a16:creationId xmlns:a16="http://schemas.microsoft.com/office/drawing/2014/main" id="{7E3143CC-8531-44E1-8B37-243E8EFF4CA7}"/>
                </a:ext>
              </a:extLst>
            </p:cNvPr>
            <p:cNvSpPr/>
            <p:nvPr/>
          </p:nvSpPr>
          <p:spPr>
            <a:xfrm>
              <a:off x="6826516" y="2815054"/>
              <a:ext cx="2395502" cy="2075942"/>
            </a:xfrm>
            <a:prstGeom prst="parallelogram">
              <a:avLst>
                <a:gd name="adj" fmla="val 630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arallelogram 10">
              <a:extLst>
                <a:ext uri="{FF2B5EF4-FFF2-40B4-BE49-F238E27FC236}">
                  <a16:creationId xmlns:a16="http://schemas.microsoft.com/office/drawing/2014/main" id="{B287DBA3-6368-4738-87CD-9171D2DD1640}"/>
                </a:ext>
              </a:extLst>
            </p:cNvPr>
            <p:cNvSpPr/>
            <p:nvPr/>
          </p:nvSpPr>
          <p:spPr>
            <a:xfrm>
              <a:off x="8740466" y="2400370"/>
              <a:ext cx="2395502" cy="2075942"/>
            </a:xfrm>
            <a:prstGeom prst="parallelogram">
              <a:avLst>
                <a:gd name="adj" fmla="val 630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id="{F966633C-CB3E-4C0E-BB08-E1F8BDDE8C1F}"/>
                </a:ext>
              </a:extLst>
            </p:cNvPr>
            <p:cNvSpPr/>
            <p:nvPr/>
          </p:nvSpPr>
          <p:spPr>
            <a:xfrm>
              <a:off x="9697684" y="1315030"/>
              <a:ext cx="1699912" cy="1114706"/>
            </a:xfrm>
            <a:prstGeom prst="triangle">
              <a:avLst>
                <a:gd name="adj" fmla="val 9172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ardrop 9">
            <a:extLst>
              <a:ext uri="{FF2B5EF4-FFF2-40B4-BE49-F238E27FC236}">
                <a16:creationId xmlns:a16="http://schemas.microsoft.com/office/drawing/2014/main" id="{B43781AB-5866-447C-AC91-DC8DB9F72EB1}"/>
              </a:ext>
            </a:extLst>
          </p:cNvPr>
          <p:cNvSpPr/>
          <p:nvPr/>
        </p:nvSpPr>
        <p:spPr>
          <a:xfrm rot="8100000">
            <a:off x="5663441" y="1741308"/>
            <a:ext cx="833000" cy="833000"/>
          </a:xfrm>
          <a:prstGeom prst="teardrop">
            <a:avLst>
              <a:gd name="adj" fmla="val 1290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1">
            <a:extLst>
              <a:ext uri="{FF2B5EF4-FFF2-40B4-BE49-F238E27FC236}">
                <a16:creationId xmlns:a16="http://schemas.microsoft.com/office/drawing/2014/main" id="{D4B98558-44F5-4B48-8DB4-C33713BB8DD6}"/>
              </a:ext>
            </a:extLst>
          </p:cNvPr>
          <p:cNvSpPr/>
          <p:nvPr/>
        </p:nvSpPr>
        <p:spPr>
          <a:xfrm rot="8100000">
            <a:off x="3421368" y="2645853"/>
            <a:ext cx="833000" cy="833000"/>
          </a:xfrm>
          <a:prstGeom prst="teardrop">
            <a:avLst>
              <a:gd name="adj" fmla="val 1217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3">
            <a:extLst>
              <a:ext uri="{FF2B5EF4-FFF2-40B4-BE49-F238E27FC236}">
                <a16:creationId xmlns:a16="http://schemas.microsoft.com/office/drawing/2014/main" id="{5F0284A6-A13D-4C87-88A5-F5C90FE58E85}"/>
              </a:ext>
            </a:extLst>
          </p:cNvPr>
          <p:cNvSpPr/>
          <p:nvPr/>
        </p:nvSpPr>
        <p:spPr>
          <a:xfrm rot="8100000">
            <a:off x="1691242" y="3143131"/>
            <a:ext cx="833000" cy="833000"/>
          </a:xfrm>
          <a:prstGeom prst="teardrop">
            <a:avLst>
              <a:gd name="adj" fmla="val 1275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A103C653-A876-42F2-BDCC-6FD6DBE7A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072" y="4305767"/>
            <a:ext cx="1429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49EF5992-86D9-43E9-9946-CD6EEB6B1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016" y="2686921"/>
            <a:ext cx="830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7EFC1C8E-EE32-412C-BAEB-1AFB1F0B7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198" y="3836470"/>
            <a:ext cx="1429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60A8401C-829C-47A5-BBFD-8D06501E4154}"/>
              </a:ext>
            </a:extLst>
          </p:cNvPr>
          <p:cNvSpPr/>
          <p:nvPr/>
        </p:nvSpPr>
        <p:spPr>
          <a:xfrm>
            <a:off x="7264388" y="1933575"/>
            <a:ext cx="4337061" cy="12806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954F23C8-6CE5-4B85-8C0E-0233D3B7A007}"/>
              </a:ext>
            </a:extLst>
          </p:cNvPr>
          <p:cNvSpPr/>
          <p:nvPr/>
        </p:nvSpPr>
        <p:spPr>
          <a:xfrm>
            <a:off x="7264388" y="4864196"/>
            <a:ext cx="4337061" cy="128065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8" name="Group 60">
            <a:extLst>
              <a:ext uri="{FF2B5EF4-FFF2-40B4-BE49-F238E27FC236}">
                <a16:creationId xmlns:a16="http://schemas.microsoft.com/office/drawing/2014/main" id="{ECD6748B-3AAE-45D8-8F4C-DE3754007BE6}"/>
              </a:ext>
            </a:extLst>
          </p:cNvPr>
          <p:cNvGrpSpPr/>
          <p:nvPr/>
        </p:nvGrpSpPr>
        <p:grpSpPr>
          <a:xfrm>
            <a:off x="8214133" y="2033995"/>
            <a:ext cx="3130141" cy="1079815"/>
            <a:chOff x="6210998" y="1433695"/>
            <a:chExt cx="2688349" cy="10798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95DFEA-8A0B-49D0-9228-0C731AE5B526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350E42-3687-4CF0-B54C-82D4D040265A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6">
            <a:extLst>
              <a:ext uri="{FF2B5EF4-FFF2-40B4-BE49-F238E27FC236}">
                <a16:creationId xmlns:a16="http://schemas.microsoft.com/office/drawing/2014/main" id="{B78E116D-5693-4942-ABD2-CE91C7A965B3}"/>
              </a:ext>
            </a:extLst>
          </p:cNvPr>
          <p:cNvGrpSpPr/>
          <p:nvPr/>
        </p:nvGrpSpPr>
        <p:grpSpPr>
          <a:xfrm>
            <a:off x="8214133" y="4964616"/>
            <a:ext cx="3130141" cy="1079815"/>
            <a:chOff x="6210998" y="1433695"/>
            <a:chExt cx="2688349" cy="10798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F38B47-B6F6-40EC-A8C4-F0B3F1A81E88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0C5668E-A0AD-4C71-B467-252833EEE2FC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7CD14320-6B91-468E-9489-81AEC1E7A880}"/>
              </a:ext>
            </a:extLst>
          </p:cNvPr>
          <p:cNvSpPr/>
          <p:nvPr/>
        </p:nvSpPr>
        <p:spPr>
          <a:xfrm flipH="1">
            <a:off x="7602941" y="534296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93C3576F-46F2-46F8-B174-2A208342BC1C}"/>
              </a:ext>
            </a:extLst>
          </p:cNvPr>
          <p:cNvSpPr/>
          <p:nvPr/>
        </p:nvSpPr>
        <p:spPr>
          <a:xfrm>
            <a:off x="7264388" y="3398885"/>
            <a:ext cx="4337061" cy="12806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6" name="Group 63">
            <a:extLst>
              <a:ext uri="{FF2B5EF4-FFF2-40B4-BE49-F238E27FC236}">
                <a16:creationId xmlns:a16="http://schemas.microsoft.com/office/drawing/2014/main" id="{B4457B74-3632-4F5B-A4AE-E0436D0B409D}"/>
              </a:ext>
            </a:extLst>
          </p:cNvPr>
          <p:cNvGrpSpPr/>
          <p:nvPr/>
        </p:nvGrpSpPr>
        <p:grpSpPr>
          <a:xfrm>
            <a:off x="8214133" y="3499305"/>
            <a:ext cx="3130141" cy="1079815"/>
            <a:chOff x="6210998" y="1433695"/>
            <a:chExt cx="2688349" cy="10798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73047E-85B8-4788-8780-6C001BE2CCFB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D6C5FC-1EE8-4001-901C-970303C24797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B30C58FA-235C-49AF-A948-4CDFEC5B4F2F}"/>
              </a:ext>
            </a:extLst>
          </p:cNvPr>
          <p:cNvSpPr>
            <a:spLocks noChangeAspect="1"/>
          </p:cNvSpPr>
          <p:nvPr/>
        </p:nvSpPr>
        <p:spPr>
          <a:xfrm rot="9900000">
            <a:off x="7600781" y="387104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13335843-FB9E-47E3-A670-377A63E5D461}"/>
              </a:ext>
            </a:extLst>
          </p:cNvPr>
          <p:cNvSpPr/>
          <p:nvPr/>
        </p:nvSpPr>
        <p:spPr>
          <a:xfrm>
            <a:off x="7625583" y="244086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554FF202-176C-4140-82F6-1A55DB0D4164}"/>
              </a:ext>
            </a:extLst>
          </p:cNvPr>
          <p:cNvSpPr/>
          <p:nvPr/>
        </p:nvSpPr>
        <p:spPr>
          <a:xfrm flipH="1">
            <a:off x="1911901" y="344424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FA2CAAEA-AE45-431B-911C-BBE30C2D8FB3}"/>
              </a:ext>
            </a:extLst>
          </p:cNvPr>
          <p:cNvSpPr>
            <a:spLocks noChangeAspect="1"/>
          </p:cNvSpPr>
          <p:nvPr/>
        </p:nvSpPr>
        <p:spPr>
          <a:xfrm rot="9900000">
            <a:off x="3677309" y="293964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045E3684-9201-4BE0-B3C8-4B5AF92ECF94}"/>
              </a:ext>
            </a:extLst>
          </p:cNvPr>
          <p:cNvSpPr/>
          <p:nvPr/>
        </p:nvSpPr>
        <p:spPr>
          <a:xfrm>
            <a:off x="5918924" y="205870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3C41BF5-BDD6-46AB-BE1F-D7FC4EF6E1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NetBook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474C095B-3E16-442E-B663-E9BF177D9C85}"/>
              </a:ext>
            </a:extLst>
          </p:cNvPr>
          <p:cNvSpPr/>
          <p:nvPr/>
        </p:nvSpPr>
        <p:spPr>
          <a:xfrm rot="2700000">
            <a:off x="6147373" y="1881873"/>
            <a:ext cx="175650" cy="175648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7CC8B1EF-03CA-48DF-A059-6D2E3611BA8B}"/>
              </a:ext>
            </a:extLst>
          </p:cNvPr>
          <p:cNvSpPr/>
          <p:nvPr/>
        </p:nvSpPr>
        <p:spPr>
          <a:xfrm rot="2700000">
            <a:off x="6147373" y="2500219"/>
            <a:ext cx="175650" cy="175648"/>
          </a:xfrm>
          <a:prstGeom prst="roundRect">
            <a:avLst/>
          </a:prstGeom>
          <a:solidFill>
            <a:schemeClr val="accent3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B6F5D698-3B1C-49C5-B6BA-748C358D7F41}"/>
              </a:ext>
            </a:extLst>
          </p:cNvPr>
          <p:cNvSpPr/>
          <p:nvPr/>
        </p:nvSpPr>
        <p:spPr>
          <a:xfrm rot="2700000">
            <a:off x="6147373" y="3118565"/>
            <a:ext cx="175650" cy="175648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7DDE15A7-4BF3-4731-B831-0262F5440ECA}"/>
              </a:ext>
            </a:extLst>
          </p:cNvPr>
          <p:cNvSpPr/>
          <p:nvPr/>
        </p:nvSpPr>
        <p:spPr>
          <a:xfrm rot="2700000">
            <a:off x="6147373" y="3736911"/>
            <a:ext cx="175650" cy="175648"/>
          </a:xfrm>
          <a:prstGeom prst="roundRect">
            <a:avLst/>
          </a:prstGeom>
          <a:solidFill>
            <a:schemeClr val="accent5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644090-F9D6-406D-83D0-C35122D54E17}"/>
              </a:ext>
            </a:extLst>
          </p:cNvPr>
          <p:cNvSpPr txBox="1"/>
          <p:nvPr/>
        </p:nvSpPr>
        <p:spPr>
          <a:xfrm>
            <a:off x="6370950" y="1831197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CDB88-ADBE-4E1A-8A4A-284A58C804AD}"/>
              </a:ext>
            </a:extLst>
          </p:cNvPr>
          <p:cNvSpPr txBox="1"/>
          <p:nvPr/>
        </p:nvSpPr>
        <p:spPr>
          <a:xfrm>
            <a:off x="6370950" y="2449543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B2B2F5-17E7-4AFC-AB32-EF8974764F28}"/>
              </a:ext>
            </a:extLst>
          </p:cNvPr>
          <p:cNvSpPr txBox="1"/>
          <p:nvPr/>
        </p:nvSpPr>
        <p:spPr>
          <a:xfrm>
            <a:off x="6370950" y="3067889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6B395F-692D-4F6C-9FB7-566AE28C2CC3}"/>
              </a:ext>
            </a:extLst>
          </p:cNvPr>
          <p:cNvSpPr txBox="1"/>
          <p:nvPr/>
        </p:nvSpPr>
        <p:spPr>
          <a:xfrm>
            <a:off x="6370950" y="3686235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0588B776-3AAA-4618-8471-E1C7542554F1}"/>
              </a:ext>
            </a:extLst>
          </p:cNvPr>
          <p:cNvSpPr/>
          <p:nvPr/>
        </p:nvSpPr>
        <p:spPr>
          <a:xfrm>
            <a:off x="6209112" y="4590482"/>
            <a:ext cx="752762" cy="75276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F71E917B-CA2E-4F46-B1D8-B6BC077842AB}"/>
              </a:ext>
            </a:extLst>
          </p:cNvPr>
          <p:cNvSpPr/>
          <p:nvPr/>
        </p:nvSpPr>
        <p:spPr>
          <a:xfrm>
            <a:off x="5216680" y="5542484"/>
            <a:ext cx="752762" cy="75276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0AEE4528-9DBF-4B25-B7BC-6350202A58C3}"/>
              </a:ext>
            </a:extLst>
          </p:cNvPr>
          <p:cNvSpPr/>
          <p:nvPr/>
        </p:nvSpPr>
        <p:spPr>
          <a:xfrm>
            <a:off x="5216680" y="4590482"/>
            <a:ext cx="752762" cy="75276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AD30F93F-A449-4A8B-BB10-1DD2BCBEC1D5}"/>
              </a:ext>
            </a:extLst>
          </p:cNvPr>
          <p:cNvSpPr/>
          <p:nvPr/>
        </p:nvSpPr>
        <p:spPr>
          <a:xfrm>
            <a:off x="6209112" y="5542484"/>
            <a:ext cx="752762" cy="7527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24">
            <a:extLst>
              <a:ext uri="{FF2B5EF4-FFF2-40B4-BE49-F238E27FC236}">
                <a16:creationId xmlns:a16="http://schemas.microsoft.com/office/drawing/2014/main" id="{46563C61-5847-4693-9F04-0D4360C36318}"/>
              </a:ext>
            </a:extLst>
          </p:cNvPr>
          <p:cNvGrpSpPr/>
          <p:nvPr/>
        </p:nvGrpSpPr>
        <p:grpSpPr>
          <a:xfrm>
            <a:off x="7123097" y="4628495"/>
            <a:ext cx="4456279" cy="692124"/>
            <a:chOff x="3131840" y="2220253"/>
            <a:chExt cx="3096344" cy="69212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F3B0D5-9AEE-470F-A87D-43D4797B30BF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6C0032-770A-49FE-9B08-32727EBFC071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7">
            <a:extLst>
              <a:ext uri="{FF2B5EF4-FFF2-40B4-BE49-F238E27FC236}">
                <a16:creationId xmlns:a16="http://schemas.microsoft.com/office/drawing/2014/main" id="{A9F40641-C297-47E1-B71E-30FD2637F736}"/>
              </a:ext>
            </a:extLst>
          </p:cNvPr>
          <p:cNvGrpSpPr/>
          <p:nvPr/>
        </p:nvGrpSpPr>
        <p:grpSpPr>
          <a:xfrm>
            <a:off x="7123097" y="5580498"/>
            <a:ext cx="4456279" cy="692124"/>
            <a:chOff x="3131840" y="2220253"/>
            <a:chExt cx="3096344" cy="69212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A94D48-72A2-47EE-84FB-6C2B18AB497E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6DE554-B484-45F6-A813-D388FA297AB2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30">
            <a:extLst>
              <a:ext uri="{FF2B5EF4-FFF2-40B4-BE49-F238E27FC236}">
                <a16:creationId xmlns:a16="http://schemas.microsoft.com/office/drawing/2014/main" id="{A3A9BC99-9F93-4A2C-A053-15B8850A2059}"/>
              </a:ext>
            </a:extLst>
          </p:cNvPr>
          <p:cNvGrpSpPr/>
          <p:nvPr/>
        </p:nvGrpSpPr>
        <p:grpSpPr>
          <a:xfrm>
            <a:off x="612626" y="4628495"/>
            <a:ext cx="4428175" cy="692124"/>
            <a:chOff x="3131840" y="2220253"/>
            <a:chExt cx="3096344" cy="69212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DFF923-2FFE-4C28-ACAB-8D29F900154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9ACFE7-DBDF-4663-87EC-0B61707EA546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3">
            <a:extLst>
              <a:ext uri="{FF2B5EF4-FFF2-40B4-BE49-F238E27FC236}">
                <a16:creationId xmlns:a16="http://schemas.microsoft.com/office/drawing/2014/main" id="{69C7276E-5DC1-43BB-8E8C-5A6C59DFCB9D}"/>
              </a:ext>
            </a:extLst>
          </p:cNvPr>
          <p:cNvGrpSpPr/>
          <p:nvPr/>
        </p:nvGrpSpPr>
        <p:grpSpPr>
          <a:xfrm>
            <a:off x="612626" y="5580498"/>
            <a:ext cx="4428175" cy="692124"/>
            <a:chOff x="3131840" y="2220253"/>
            <a:chExt cx="3096344" cy="6921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A7487D-A1CE-4803-8A07-0D970E0BD37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EE8E36-0D1B-403E-AC41-4736E7B9D850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A556450F-71BC-42FF-8035-BDC9852471BD}"/>
              </a:ext>
            </a:extLst>
          </p:cNvPr>
          <p:cNvSpPr/>
          <p:nvPr/>
        </p:nvSpPr>
        <p:spPr>
          <a:xfrm>
            <a:off x="5422701" y="4817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Trapezoid 13">
            <a:extLst>
              <a:ext uri="{FF2B5EF4-FFF2-40B4-BE49-F238E27FC236}">
                <a16:creationId xmlns:a16="http://schemas.microsoft.com/office/drawing/2014/main" id="{9349A860-3A14-40B1-A2A1-FF83EC7E380E}"/>
              </a:ext>
            </a:extLst>
          </p:cNvPr>
          <p:cNvSpPr/>
          <p:nvPr/>
        </p:nvSpPr>
        <p:spPr>
          <a:xfrm>
            <a:off x="6412038" y="4798988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61279C9A-22B1-46CE-982D-9B5AC11841D8}"/>
              </a:ext>
            </a:extLst>
          </p:cNvPr>
          <p:cNvSpPr/>
          <p:nvPr/>
        </p:nvSpPr>
        <p:spPr>
          <a:xfrm rot="2700000">
            <a:off x="6440480" y="566157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44C6C070-A84B-4EFE-9E64-491557FE7C66}"/>
              </a:ext>
            </a:extLst>
          </p:cNvPr>
          <p:cNvSpPr/>
          <p:nvPr/>
        </p:nvSpPr>
        <p:spPr>
          <a:xfrm>
            <a:off x="5422701" y="5718998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그림 개체 틀 31">
            <a:extLst>
              <a:ext uri="{FF2B5EF4-FFF2-40B4-BE49-F238E27FC236}">
                <a16:creationId xmlns:a16="http://schemas.microsoft.com/office/drawing/2014/main" id="{6A65BDBA-9C82-470D-B04E-871225A29A6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9897598-E9D0-4989-9E8C-0606BBDD0D70}"/>
              </a:ext>
            </a:extLst>
          </p:cNvPr>
          <p:cNvSpPr/>
          <p:nvPr/>
        </p:nvSpPr>
        <p:spPr>
          <a:xfrm>
            <a:off x="0" y="3892674"/>
            <a:ext cx="12192000" cy="123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2700" dirty="0"/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id="{F5CFCBBF-EE41-4207-BDBE-30B8FB358DEB}"/>
              </a:ext>
            </a:extLst>
          </p:cNvPr>
          <p:cNvSpPr/>
          <p:nvPr/>
        </p:nvSpPr>
        <p:spPr>
          <a:xfrm>
            <a:off x="9432007" y="1762138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Up Arrow 7">
            <a:extLst>
              <a:ext uri="{FF2B5EF4-FFF2-40B4-BE49-F238E27FC236}">
                <a16:creationId xmlns:a16="http://schemas.microsoft.com/office/drawing/2014/main" id="{704C6210-7A1B-44F4-A770-2CC4669D52D5}"/>
              </a:ext>
            </a:extLst>
          </p:cNvPr>
          <p:cNvSpPr/>
          <p:nvPr/>
        </p:nvSpPr>
        <p:spPr>
          <a:xfrm rot="10800000">
            <a:off x="7852789" y="4016439"/>
            <a:ext cx="1091186" cy="1538928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415E8-0FE2-40F7-9A49-F6DDC2B164FC}"/>
              </a:ext>
            </a:extLst>
          </p:cNvPr>
          <p:cNvSpPr txBox="1"/>
          <p:nvPr/>
        </p:nvSpPr>
        <p:spPr>
          <a:xfrm>
            <a:off x="7450065" y="324460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$100.50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3B8DB3-90C1-4B9B-9149-72385AA8AC3A}"/>
              </a:ext>
            </a:extLst>
          </p:cNvPr>
          <p:cNvSpPr txBox="1"/>
          <p:nvPr/>
        </p:nvSpPr>
        <p:spPr>
          <a:xfrm>
            <a:off x="9315033" y="4252715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$203.00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A48DC4-DB91-424A-8C24-3BBF18813951}"/>
              </a:ext>
            </a:extLst>
          </p:cNvPr>
          <p:cNvSpPr txBox="1"/>
          <p:nvPr/>
        </p:nvSpPr>
        <p:spPr>
          <a:xfrm>
            <a:off x="904672" y="1940258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3287A9-A2F3-427E-B6F6-A89701A9CCFB}"/>
              </a:ext>
            </a:extLst>
          </p:cNvPr>
          <p:cNvSpPr txBox="1"/>
          <p:nvPr/>
        </p:nvSpPr>
        <p:spPr>
          <a:xfrm>
            <a:off x="904672" y="4371249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496C46-4D57-4A0D-8310-BF046E1C95C1}"/>
              </a:ext>
            </a:extLst>
          </p:cNvPr>
          <p:cNvSpPr txBox="1"/>
          <p:nvPr/>
        </p:nvSpPr>
        <p:spPr>
          <a:xfrm>
            <a:off x="800000" y="2656059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688C8D31-1846-485D-BC49-24D245FEF6E1}"/>
              </a:ext>
            </a:extLst>
          </p:cNvPr>
          <p:cNvGrpSpPr/>
          <p:nvPr/>
        </p:nvGrpSpPr>
        <p:grpSpPr>
          <a:xfrm>
            <a:off x="2305728" y="2762139"/>
            <a:ext cx="1892769" cy="711174"/>
            <a:chOff x="3131840" y="2220253"/>
            <a:chExt cx="3096344" cy="7111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46B7A7-2CE7-4288-A2D0-623667FFD9D1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8EF8C2-08B5-450D-A0AA-16C4B00D08B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835305-3601-438A-B4F0-82E8F64DF0D8}"/>
              </a:ext>
            </a:extLst>
          </p:cNvPr>
          <p:cNvSpPr txBox="1"/>
          <p:nvPr/>
        </p:nvSpPr>
        <p:spPr>
          <a:xfrm>
            <a:off x="847362" y="5149512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30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09D5C497-306A-49E8-AC17-C3AC39F7A8F6}"/>
              </a:ext>
            </a:extLst>
          </p:cNvPr>
          <p:cNvGrpSpPr/>
          <p:nvPr/>
        </p:nvGrpSpPr>
        <p:grpSpPr>
          <a:xfrm>
            <a:off x="2353090" y="5255592"/>
            <a:ext cx="1892769" cy="711174"/>
            <a:chOff x="3131840" y="2220253"/>
            <a:chExt cx="3096344" cy="71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B3E42F-962B-4A5E-9D17-518850C1AF33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2F2F23-492B-40F9-9A49-730D6787E0A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80101970-43BE-4225-8D24-C6DCCB1794DB}"/>
              </a:ext>
            </a:extLst>
          </p:cNvPr>
          <p:cNvGrpSpPr/>
          <p:nvPr/>
        </p:nvGrpSpPr>
        <p:grpSpPr>
          <a:xfrm>
            <a:off x="4733284" y="5255592"/>
            <a:ext cx="1609858" cy="738664"/>
            <a:chOff x="605046" y="3611507"/>
            <a:chExt cx="1609859" cy="738664"/>
          </a:xfrm>
        </p:grpSpPr>
        <p:grpSp>
          <p:nvGrpSpPr>
            <p:cNvPr id="19" name="Group 17">
              <a:extLst>
                <a:ext uri="{FF2B5EF4-FFF2-40B4-BE49-F238E27FC236}">
                  <a16:creationId xmlns:a16="http://schemas.microsoft.com/office/drawing/2014/main" id="{F8D3CBF2-63A2-4E92-A28C-CCCC2A9CEA16}"/>
                </a:ext>
              </a:extLst>
            </p:cNvPr>
            <p:cNvGrpSpPr/>
            <p:nvPr/>
          </p:nvGrpSpPr>
          <p:grpSpPr>
            <a:xfrm>
              <a:off x="605046" y="3666867"/>
              <a:ext cx="206152" cy="206152"/>
              <a:chOff x="2411760" y="3606832"/>
              <a:chExt cx="206152" cy="206152"/>
            </a:xfrm>
          </p:grpSpPr>
          <p:sp>
            <p:nvSpPr>
              <p:cNvPr id="21" name="Oval 19">
                <a:extLst>
                  <a:ext uri="{FF2B5EF4-FFF2-40B4-BE49-F238E27FC236}">
                    <a16:creationId xmlns:a16="http://schemas.microsoft.com/office/drawing/2014/main" id="{D144A5F2-55E2-4600-8FCA-3F1101B87709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ea typeface="+mj-ea"/>
                </a:endParaRPr>
              </a:p>
            </p:txBody>
          </p:sp>
          <p:sp>
            <p:nvSpPr>
              <p:cNvPr id="22" name="Chevron 60">
                <a:extLst>
                  <a:ext uri="{FF2B5EF4-FFF2-40B4-BE49-F238E27FC236}">
                    <a16:creationId xmlns:a16="http://schemas.microsoft.com/office/drawing/2014/main" id="{B9FD8894-B4EC-4272-AA7E-9B42F8BFE000}"/>
                  </a:ext>
                </a:extLst>
              </p:cNvPr>
              <p:cNvSpPr/>
              <p:nvPr/>
            </p:nvSpPr>
            <p:spPr>
              <a:xfrm>
                <a:off x="2488361" y="3673908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30115F-6DE4-4B9B-9874-8E7F1C7395B0}"/>
                </a:ext>
              </a:extLst>
            </p:cNvPr>
            <p:cNvSpPr txBox="1"/>
            <p:nvPr/>
          </p:nvSpPr>
          <p:spPr>
            <a:xfrm>
              <a:off x="832000" y="3611507"/>
              <a:ext cx="1382905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E5190C00-4334-4785-8B8D-1C642658A9A2}"/>
              </a:ext>
            </a:extLst>
          </p:cNvPr>
          <p:cNvGrpSpPr/>
          <p:nvPr/>
        </p:nvGrpSpPr>
        <p:grpSpPr>
          <a:xfrm>
            <a:off x="4785205" y="2766536"/>
            <a:ext cx="1557937" cy="738664"/>
            <a:chOff x="605046" y="3611507"/>
            <a:chExt cx="1557938" cy="738664"/>
          </a:xfrm>
        </p:grpSpPr>
        <p:grpSp>
          <p:nvGrpSpPr>
            <p:cNvPr id="24" name="Group 22">
              <a:extLst>
                <a:ext uri="{FF2B5EF4-FFF2-40B4-BE49-F238E27FC236}">
                  <a16:creationId xmlns:a16="http://schemas.microsoft.com/office/drawing/2014/main" id="{6BB53B86-001C-4EA5-8B0B-FC343E4F87B4}"/>
                </a:ext>
              </a:extLst>
            </p:cNvPr>
            <p:cNvGrpSpPr/>
            <p:nvPr/>
          </p:nvGrpSpPr>
          <p:grpSpPr>
            <a:xfrm>
              <a:off x="605046" y="3666871"/>
              <a:ext cx="206152" cy="206152"/>
              <a:chOff x="2411760" y="3606836"/>
              <a:chExt cx="206152" cy="206152"/>
            </a:xfrm>
          </p:grpSpPr>
          <p:sp>
            <p:nvSpPr>
              <p:cNvPr id="26" name="Oval 24">
                <a:extLst>
                  <a:ext uri="{FF2B5EF4-FFF2-40B4-BE49-F238E27FC236}">
                    <a16:creationId xmlns:a16="http://schemas.microsoft.com/office/drawing/2014/main" id="{EAF4716C-C29C-4F1D-9B91-23EDDD1A8E53}"/>
                  </a:ext>
                </a:extLst>
              </p:cNvPr>
              <p:cNvSpPr/>
              <p:nvPr/>
            </p:nvSpPr>
            <p:spPr>
              <a:xfrm>
                <a:off x="2411760" y="3606836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ea typeface="+mj-ea"/>
                </a:endParaRPr>
              </a:p>
            </p:txBody>
          </p:sp>
          <p:sp>
            <p:nvSpPr>
              <p:cNvPr id="27" name="Chevron 65">
                <a:extLst>
                  <a:ext uri="{FF2B5EF4-FFF2-40B4-BE49-F238E27FC236}">
                    <a16:creationId xmlns:a16="http://schemas.microsoft.com/office/drawing/2014/main" id="{26CC101A-484C-4B66-8126-A504543417EB}"/>
                  </a:ext>
                </a:extLst>
              </p:cNvPr>
              <p:cNvSpPr/>
              <p:nvPr/>
            </p:nvSpPr>
            <p:spPr>
              <a:xfrm>
                <a:off x="2488361" y="3673912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A59E2F-1998-4A75-8DD2-DE44391D6D35}"/>
                </a:ext>
              </a:extLst>
            </p:cNvPr>
            <p:cNvSpPr txBox="1"/>
            <p:nvPr/>
          </p:nvSpPr>
          <p:spPr>
            <a:xfrm>
              <a:off x="832000" y="3611507"/>
              <a:ext cx="1330984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13">
            <a:extLst>
              <a:ext uri="{FF2B5EF4-FFF2-40B4-BE49-F238E27FC236}">
                <a16:creationId xmlns:a16="http://schemas.microsoft.com/office/drawing/2014/main" id="{036FE0E8-8844-4BEF-A847-106D89E3E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792275"/>
              </p:ext>
            </p:extLst>
          </p:nvPr>
        </p:nvGraphicFramePr>
        <p:xfrm>
          <a:off x="914399" y="1811385"/>
          <a:ext cx="10354488" cy="4256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7963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Parallelogram 15">
            <a:extLst>
              <a:ext uri="{FF2B5EF4-FFF2-40B4-BE49-F238E27FC236}">
                <a16:creationId xmlns:a16="http://schemas.microsoft.com/office/drawing/2014/main" id="{DD0A50B5-6111-415B-B2A9-5A6E2147367C}"/>
              </a:ext>
            </a:extLst>
          </p:cNvPr>
          <p:cNvSpPr/>
          <p:nvPr/>
        </p:nvSpPr>
        <p:spPr>
          <a:xfrm flipH="1">
            <a:off x="7208815" y="2043497"/>
            <a:ext cx="420627" cy="42062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63A91482-444B-4927-8972-784F389DCA8E}"/>
              </a:ext>
            </a:extLst>
          </p:cNvPr>
          <p:cNvSpPr/>
          <p:nvPr/>
        </p:nvSpPr>
        <p:spPr>
          <a:xfrm>
            <a:off x="4661396" y="2014129"/>
            <a:ext cx="303909" cy="40218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DA03F7C-C826-4D3B-AA25-50ABCEFF69B2}"/>
              </a:ext>
            </a:extLst>
          </p:cNvPr>
          <p:cNvSpPr/>
          <p:nvPr/>
        </p:nvSpPr>
        <p:spPr>
          <a:xfrm>
            <a:off x="2004162" y="2014129"/>
            <a:ext cx="413723" cy="42062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BDF8A3E-B324-45F0-A69A-8BB751E8D061}"/>
              </a:ext>
            </a:extLst>
          </p:cNvPr>
          <p:cNvSpPr/>
          <p:nvPr/>
        </p:nvSpPr>
        <p:spPr>
          <a:xfrm>
            <a:off x="9773303" y="2021200"/>
            <a:ext cx="414537" cy="3880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31C8764E-9AB1-4325-B9E2-35F0FE4C70AB}"/>
              </a:ext>
            </a:extLst>
          </p:cNvPr>
          <p:cNvGrpSpPr/>
          <p:nvPr/>
        </p:nvGrpSpPr>
        <p:grpSpPr>
          <a:xfrm>
            <a:off x="8935865" y="4198753"/>
            <a:ext cx="2926442" cy="957368"/>
            <a:chOff x="8935865" y="4198753"/>
            <a:chExt cx="2926442" cy="9573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E52587-9385-4C61-824D-D14BF261761E}"/>
                </a:ext>
              </a:extLst>
            </p:cNvPr>
            <p:cNvSpPr txBox="1"/>
            <p:nvPr/>
          </p:nvSpPr>
          <p:spPr>
            <a:xfrm flipH="1">
              <a:off x="8935865" y="4198753"/>
              <a:ext cx="292644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45C42F-2599-4B7F-8398-FF9047DAB65D}"/>
                </a:ext>
              </a:extLst>
            </p:cNvPr>
            <p:cNvSpPr txBox="1"/>
            <p:nvPr/>
          </p:nvSpPr>
          <p:spPr>
            <a:xfrm flipH="1">
              <a:off x="8935866" y="4509790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8D3C47F-6EC7-465F-ABB6-E1F9EBFC7DED}"/>
              </a:ext>
            </a:extLst>
          </p:cNvPr>
          <p:cNvGrpSpPr/>
          <p:nvPr/>
        </p:nvGrpSpPr>
        <p:grpSpPr>
          <a:xfrm>
            <a:off x="8935863" y="5404765"/>
            <a:ext cx="2926444" cy="954472"/>
            <a:chOff x="8935863" y="5404765"/>
            <a:chExt cx="2926444" cy="9544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71C701-E8C6-42DD-B91E-70BBEC4BA7DD}"/>
                </a:ext>
              </a:extLst>
            </p:cNvPr>
            <p:cNvSpPr txBox="1"/>
            <p:nvPr/>
          </p:nvSpPr>
          <p:spPr>
            <a:xfrm flipH="1">
              <a:off x="8935863" y="5404765"/>
              <a:ext cx="292644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436C63-2F98-442E-A9C6-AE169F76D474}"/>
                </a:ext>
              </a:extLst>
            </p:cNvPr>
            <p:cNvSpPr txBox="1"/>
            <p:nvPr/>
          </p:nvSpPr>
          <p:spPr>
            <a:xfrm flipH="1">
              <a:off x="8935866" y="5712906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654A8B0-4322-499F-92DB-62E9B3E33766}"/>
              </a:ext>
            </a:extLst>
          </p:cNvPr>
          <p:cNvSpPr txBox="1"/>
          <p:nvPr/>
        </p:nvSpPr>
        <p:spPr>
          <a:xfrm>
            <a:off x="7533028" y="209880"/>
            <a:ext cx="4054929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Quality Professional </a:t>
            </a:r>
          </a:p>
          <a:p>
            <a:pPr algn="r"/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0285B70-EA3B-410D-9616-C5C5C85A58A1}"/>
              </a:ext>
            </a:extLst>
          </p:cNvPr>
          <p:cNvGrpSpPr/>
          <p:nvPr/>
        </p:nvGrpSpPr>
        <p:grpSpPr>
          <a:xfrm>
            <a:off x="5546118" y="4198753"/>
            <a:ext cx="2926441" cy="957368"/>
            <a:chOff x="5546118" y="4198753"/>
            <a:chExt cx="2926441" cy="9573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308F693-79F2-4AC6-9BF5-25031B716185}"/>
                </a:ext>
              </a:extLst>
            </p:cNvPr>
            <p:cNvSpPr txBox="1"/>
            <p:nvPr/>
          </p:nvSpPr>
          <p:spPr>
            <a:xfrm flipH="1">
              <a:off x="5546118" y="4198753"/>
              <a:ext cx="292643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BB8730-E927-4EC8-B275-2A59D4E70E9F}"/>
                </a:ext>
              </a:extLst>
            </p:cNvPr>
            <p:cNvSpPr txBox="1"/>
            <p:nvPr/>
          </p:nvSpPr>
          <p:spPr>
            <a:xfrm flipH="1">
              <a:off x="5546118" y="4509790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69332BF0-33DD-4B03-9E69-B35C27AE19AF}"/>
              </a:ext>
            </a:extLst>
          </p:cNvPr>
          <p:cNvGrpSpPr/>
          <p:nvPr/>
        </p:nvGrpSpPr>
        <p:grpSpPr>
          <a:xfrm>
            <a:off x="5546118" y="5404765"/>
            <a:ext cx="2926441" cy="954472"/>
            <a:chOff x="5546118" y="5404765"/>
            <a:chExt cx="2926441" cy="95447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70A76A-E5D5-49AB-9729-48675927041B}"/>
                </a:ext>
              </a:extLst>
            </p:cNvPr>
            <p:cNvSpPr txBox="1"/>
            <p:nvPr/>
          </p:nvSpPr>
          <p:spPr>
            <a:xfrm flipH="1">
              <a:off x="5546118" y="5404765"/>
              <a:ext cx="292644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00EB539-E8AF-4E3E-BDD0-2B914F918AD0}"/>
                </a:ext>
              </a:extLst>
            </p:cNvPr>
            <p:cNvSpPr txBox="1"/>
            <p:nvPr/>
          </p:nvSpPr>
          <p:spPr>
            <a:xfrm flipH="1">
              <a:off x="5546118" y="5712906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4">
            <a:extLst>
              <a:ext uri="{FF2B5EF4-FFF2-40B4-BE49-F238E27FC236}">
                <a16:creationId xmlns:a16="http://schemas.microsoft.com/office/drawing/2014/main" id="{83E6B275-329C-433F-A979-F99255097DBA}"/>
              </a:ext>
            </a:extLst>
          </p:cNvPr>
          <p:cNvSpPr/>
          <p:nvPr/>
        </p:nvSpPr>
        <p:spPr>
          <a:xfrm rot="8169043">
            <a:off x="6546473" y="2785685"/>
            <a:ext cx="1760580" cy="2464044"/>
          </a:xfrm>
          <a:custGeom>
            <a:avLst/>
            <a:gdLst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408666 w 1760580"/>
              <a:gd name="connsiteY4" fmla="*/ 2468807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532889 w 1760580"/>
              <a:gd name="connsiteY5" fmla="*/ 2459282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54333 w 1760580"/>
              <a:gd name="connsiteY5" fmla="*/ 2454519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149"/>
              <a:gd name="connsiteX1" fmla="*/ 880290 w 1760580"/>
              <a:gd name="connsiteY1" fmla="*/ 0 h 2464149"/>
              <a:gd name="connsiteX2" fmla="*/ 1760580 w 1760580"/>
              <a:gd name="connsiteY2" fmla="*/ 792877 h 2464149"/>
              <a:gd name="connsiteX3" fmla="*/ 1408666 w 1760580"/>
              <a:gd name="connsiteY3" fmla="*/ 792877 h 2464149"/>
              <a:gd name="connsiteX4" fmla="*/ 1703940 w 1760580"/>
              <a:gd name="connsiteY4" fmla="*/ 2464044 h 2464149"/>
              <a:gd name="connsiteX5" fmla="*/ 688637 w 1760580"/>
              <a:gd name="connsiteY5" fmla="*/ 2463808 h 2464149"/>
              <a:gd name="connsiteX6" fmla="*/ 351914 w 1760580"/>
              <a:gd name="connsiteY6" fmla="*/ 792877 h 2464149"/>
              <a:gd name="connsiteX7" fmla="*/ 0 w 1760580"/>
              <a:gd name="connsiteY7" fmla="*/ 792877 h 2464149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0580" h="2464044">
                <a:moveTo>
                  <a:pt x="0" y="792877"/>
                </a:moveTo>
                <a:lnTo>
                  <a:pt x="880290" y="0"/>
                </a:lnTo>
                <a:lnTo>
                  <a:pt x="1760580" y="792877"/>
                </a:lnTo>
                <a:lnTo>
                  <a:pt x="1408666" y="792877"/>
                </a:lnTo>
                <a:cubicBezTo>
                  <a:pt x="1394751" y="1393314"/>
                  <a:pt x="1309571" y="2402610"/>
                  <a:pt x="1703940" y="2464044"/>
                </a:cubicBezTo>
                <a:lnTo>
                  <a:pt x="688637" y="2463808"/>
                </a:lnTo>
                <a:cubicBezTo>
                  <a:pt x="265125" y="2448982"/>
                  <a:pt x="352115" y="1481120"/>
                  <a:pt x="351914" y="792877"/>
                </a:cubicBezTo>
                <a:lnTo>
                  <a:pt x="0" y="792877"/>
                </a:lnTo>
                <a:close/>
              </a:path>
            </a:pathLst>
          </a:custGeom>
          <a:gradFill flip="none" rotWithShape="1">
            <a:gsLst>
              <a:gs pos="85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ctr" rotWithShape="0">
              <a:schemeClr val="tx1">
                <a:lumMod val="75000"/>
                <a:lumOff val="25000"/>
                <a:alpha val="43000"/>
              </a:schemeClr>
            </a:outerShdw>
          </a:effectLst>
          <a:scene3d>
            <a:camera prst="orthographicFront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id="{4570D8CD-5FF3-42E2-A4AC-7EA9226DA3D8}"/>
              </a:ext>
            </a:extLst>
          </p:cNvPr>
          <p:cNvSpPr/>
          <p:nvPr/>
        </p:nvSpPr>
        <p:spPr>
          <a:xfrm rot="8169043">
            <a:off x="6556415" y="2775927"/>
            <a:ext cx="1760580" cy="2464044"/>
          </a:xfrm>
          <a:custGeom>
            <a:avLst/>
            <a:gdLst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408666 w 1760580"/>
              <a:gd name="connsiteY4" fmla="*/ 2468807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532889 w 1760580"/>
              <a:gd name="connsiteY5" fmla="*/ 2459282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54333 w 1760580"/>
              <a:gd name="connsiteY5" fmla="*/ 2454519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149"/>
              <a:gd name="connsiteX1" fmla="*/ 880290 w 1760580"/>
              <a:gd name="connsiteY1" fmla="*/ 0 h 2464149"/>
              <a:gd name="connsiteX2" fmla="*/ 1760580 w 1760580"/>
              <a:gd name="connsiteY2" fmla="*/ 792877 h 2464149"/>
              <a:gd name="connsiteX3" fmla="*/ 1408666 w 1760580"/>
              <a:gd name="connsiteY3" fmla="*/ 792877 h 2464149"/>
              <a:gd name="connsiteX4" fmla="*/ 1703940 w 1760580"/>
              <a:gd name="connsiteY4" fmla="*/ 2464044 h 2464149"/>
              <a:gd name="connsiteX5" fmla="*/ 688637 w 1760580"/>
              <a:gd name="connsiteY5" fmla="*/ 2463808 h 2464149"/>
              <a:gd name="connsiteX6" fmla="*/ 351914 w 1760580"/>
              <a:gd name="connsiteY6" fmla="*/ 792877 h 2464149"/>
              <a:gd name="connsiteX7" fmla="*/ 0 w 1760580"/>
              <a:gd name="connsiteY7" fmla="*/ 792877 h 2464149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0580" h="2464044">
                <a:moveTo>
                  <a:pt x="0" y="792877"/>
                </a:moveTo>
                <a:lnTo>
                  <a:pt x="880290" y="0"/>
                </a:lnTo>
                <a:lnTo>
                  <a:pt x="1760580" y="792877"/>
                </a:lnTo>
                <a:lnTo>
                  <a:pt x="1408666" y="792877"/>
                </a:lnTo>
                <a:cubicBezTo>
                  <a:pt x="1394751" y="1393314"/>
                  <a:pt x="1309571" y="2402610"/>
                  <a:pt x="1703940" y="2464044"/>
                </a:cubicBezTo>
                <a:lnTo>
                  <a:pt x="688637" y="2463808"/>
                </a:lnTo>
                <a:cubicBezTo>
                  <a:pt x="265125" y="2448982"/>
                  <a:pt x="352115" y="1481120"/>
                  <a:pt x="351914" y="792877"/>
                </a:cubicBezTo>
                <a:lnTo>
                  <a:pt x="0" y="792877"/>
                </a:lnTo>
                <a:close/>
              </a:path>
            </a:pathLst>
          </a:custGeom>
          <a:gradFill flip="none" rotWithShape="1">
            <a:gsLst>
              <a:gs pos="85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ctr" rotWithShape="0">
              <a:schemeClr val="tx1">
                <a:lumMod val="75000"/>
                <a:lumOff val="25000"/>
                <a:alpha val="43000"/>
              </a:schemeClr>
            </a:outerShdw>
          </a:effectLst>
          <a:scene3d>
            <a:camera prst="orthographicFront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59474ACE-7727-4537-BA77-B070B0DBE5B0}"/>
              </a:ext>
            </a:extLst>
          </p:cNvPr>
          <p:cNvGrpSpPr/>
          <p:nvPr/>
        </p:nvGrpSpPr>
        <p:grpSpPr>
          <a:xfrm rot="2700000">
            <a:off x="5310496" y="1390602"/>
            <a:ext cx="1767540" cy="2468064"/>
            <a:chOff x="4454498" y="1840191"/>
            <a:chExt cx="1767540" cy="2468064"/>
          </a:xfrm>
          <a:scene3d>
            <a:camera prst="orthographicFront"/>
            <a:lightRig rig="threePt" dir="t"/>
          </a:scene3d>
        </p:grpSpPr>
        <p:sp>
          <p:nvSpPr>
            <p:cNvPr id="6" name="Up Arrow 4">
              <a:extLst>
                <a:ext uri="{FF2B5EF4-FFF2-40B4-BE49-F238E27FC236}">
                  <a16:creationId xmlns:a16="http://schemas.microsoft.com/office/drawing/2014/main" id="{22BFA38A-1755-4223-9FD7-0BA0AB5DBAAB}"/>
                </a:ext>
              </a:extLst>
            </p:cNvPr>
            <p:cNvSpPr/>
            <p:nvPr/>
          </p:nvSpPr>
          <p:spPr>
            <a:xfrm>
              <a:off x="4454498" y="1844211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7" name="Up Arrow 4">
              <a:extLst>
                <a:ext uri="{FF2B5EF4-FFF2-40B4-BE49-F238E27FC236}">
                  <a16:creationId xmlns:a16="http://schemas.microsoft.com/office/drawing/2014/main" id="{06C3B558-2640-4718-90FA-96E09756D95F}"/>
                </a:ext>
              </a:extLst>
            </p:cNvPr>
            <p:cNvSpPr/>
            <p:nvPr/>
          </p:nvSpPr>
          <p:spPr>
            <a:xfrm>
              <a:off x="4461458" y="1840191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8" name="Group 4">
            <a:extLst>
              <a:ext uri="{FF2B5EF4-FFF2-40B4-BE49-F238E27FC236}">
                <a16:creationId xmlns:a16="http://schemas.microsoft.com/office/drawing/2014/main" id="{E863FF0C-A39E-4FC6-AAF3-34ADDE6F1C85}"/>
              </a:ext>
            </a:extLst>
          </p:cNvPr>
          <p:cNvGrpSpPr/>
          <p:nvPr/>
        </p:nvGrpSpPr>
        <p:grpSpPr>
          <a:xfrm rot="2730599">
            <a:off x="5111755" y="3952874"/>
            <a:ext cx="1767376" cy="2467968"/>
            <a:chOff x="6087232" y="3798270"/>
            <a:chExt cx="1767376" cy="2467968"/>
          </a:xfrm>
          <a:scene3d>
            <a:camera prst="orthographicFront"/>
            <a:lightRig rig="threePt" dir="t"/>
          </a:scene3d>
        </p:grpSpPr>
        <p:sp>
          <p:nvSpPr>
            <p:cNvPr id="9" name="Up Arrow 4">
              <a:extLst>
                <a:ext uri="{FF2B5EF4-FFF2-40B4-BE49-F238E27FC236}">
                  <a16:creationId xmlns:a16="http://schemas.microsoft.com/office/drawing/2014/main" id="{FDFBFA50-D13A-4752-9A86-C7326341F092}"/>
                </a:ext>
              </a:extLst>
            </p:cNvPr>
            <p:cNvSpPr/>
            <p:nvPr/>
          </p:nvSpPr>
          <p:spPr>
            <a:xfrm rot="10800000">
              <a:off x="6087232" y="3802194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0" name="Up Arrow 4">
              <a:extLst>
                <a:ext uri="{FF2B5EF4-FFF2-40B4-BE49-F238E27FC236}">
                  <a16:creationId xmlns:a16="http://schemas.microsoft.com/office/drawing/2014/main" id="{0549B4D6-1EB5-432B-9CFB-6D9FC34F8437}"/>
                </a:ext>
              </a:extLst>
            </p:cNvPr>
            <p:cNvSpPr/>
            <p:nvPr/>
          </p:nvSpPr>
          <p:spPr>
            <a:xfrm rot="10800000">
              <a:off x="6094028" y="3798270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1" name="Group 5">
            <a:extLst>
              <a:ext uri="{FF2B5EF4-FFF2-40B4-BE49-F238E27FC236}">
                <a16:creationId xmlns:a16="http://schemas.microsoft.com/office/drawing/2014/main" id="{AF0728FA-C435-45E5-82DF-94EF84BA21EC}"/>
              </a:ext>
            </a:extLst>
          </p:cNvPr>
          <p:cNvGrpSpPr/>
          <p:nvPr/>
        </p:nvGrpSpPr>
        <p:grpSpPr>
          <a:xfrm rot="2700000">
            <a:off x="3550311" y="2929475"/>
            <a:ext cx="2474816" cy="1780817"/>
            <a:chOff x="3922253" y="4008125"/>
            <a:chExt cx="2474816" cy="1780817"/>
          </a:xfrm>
          <a:scene3d>
            <a:camera prst="orthographicFront"/>
            <a:lightRig rig="threePt" dir="t"/>
          </a:scene3d>
        </p:grpSpPr>
        <p:sp>
          <p:nvSpPr>
            <p:cNvPr id="12" name="Up Arrow 4">
              <a:extLst>
                <a:ext uri="{FF2B5EF4-FFF2-40B4-BE49-F238E27FC236}">
                  <a16:creationId xmlns:a16="http://schemas.microsoft.com/office/drawing/2014/main" id="{620E91FA-5EF8-47C7-8FA4-B45F2B402C98}"/>
                </a:ext>
              </a:extLst>
            </p:cNvPr>
            <p:cNvSpPr/>
            <p:nvPr/>
          </p:nvSpPr>
          <p:spPr>
            <a:xfrm rot="16200000">
              <a:off x="4273985" y="3676630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3" name="Up Arrow 4">
              <a:extLst>
                <a:ext uri="{FF2B5EF4-FFF2-40B4-BE49-F238E27FC236}">
                  <a16:creationId xmlns:a16="http://schemas.microsoft.com/office/drawing/2014/main" id="{915C3874-D958-41F1-89B0-548E072CD6BE}"/>
                </a:ext>
              </a:extLst>
            </p:cNvPr>
            <p:cNvSpPr/>
            <p:nvPr/>
          </p:nvSpPr>
          <p:spPr>
            <a:xfrm rot="16200000">
              <a:off x="4284757" y="3656393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9C28C3B-7F27-4E8C-9A63-1499358D7701}"/>
              </a:ext>
            </a:extLst>
          </p:cNvPr>
          <p:cNvSpPr txBox="1"/>
          <p:nvPr/>
        </p:nvSpPr>
        <p:spPr>
          <a:xfrm rot="18900000">
            <a:off x="5255753" y="2437937"/>
            <a:ext cx="183650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9C517-1163-4112-989D-77B71C44C987}"/>
              </a:ext>
            </a:extLst>
          </p:cNvPr>
          <p:cNvSpPr txBox="1"/>
          <p:nvPr/>
        </p:nvSpPr>
        <p:spPr>
          <a:xfrm rot="2700000">
            <a:off x="6508511" y="3848431"/>
            <a:ext cx="183650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891914-CF50-4B5E-BCA2-8B6CE7C69EF0}"/>
              </a:ext>
            </a:extLst>
          </p:cNvPr>
          <p:cNvSpPr txBox="1"/>
          <p:nvPr/>
        </p:nvSpPr>
        <p:spPr>
          <a:xfrm rot="18900000">
            <a:off x="5080861" y="5018743"/>
            <a:ext cx="183650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AC50D5-4CC1-47D1-AE5F-6A83FFCC4683}"/>
              </a:ext>
            </a:extLst>
          </p:cNvPr>
          <p:cNvSpPr txBox="1"/>
          <p:nvPr/>
        </p:nvSpPr>
        <p:spPr>
          <a:xfrm rot="2700000">
            <a:off x="3871067" y="3641391"/>
            <a:ext cx="183650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FF39FE16-8ECD-45DD-8F97-E05B101AB485}"/>
              </a:ext>
            </a:extLst>
          </p:cNvPr>
          <p:cNvGrpSpPr/>
          <p:nvPr/>
        </p:nvGrpSpPr>
        <p:grpSpPr>
          <a:xfrm>
            <a:off x="889938" y="4974386"/>
            <a:ext cx="3204000" cy="1107996"/>
            <a:chOff x="3017859" y="4283314"/>
            <a:chExt cx="1886852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68A7A1-B572-481E-A85D-A84EBBC3BDE5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76E43B0-EC86-4337-A2D8-5982CD1221A6}"/>
                </a:ext>
              </a:extLst>
            </p:cNvPr>
            <p:cNvSpPr txBox="1"/>
            <p:nvPr/>
          </p:nvSpPr>
          <p:spPr>
            <a:xfrm>
              <a:off x="3017859" y="4283314"/>
              <a:ext cx="1825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3">
            <a:extLst>
              <a:ext uri="{FF2B5EF4-FFF2-40B4-BE49-F238E27FC236}">
                <a16:creationId xmlns:a16="http://schemas.microsoft.com/office/drawing/2014/main" id="{29023CBB-592C-44E5-8B0C-FB2BCC4E910A}"/>
              </a:ext>
            </a:extLst>
          </p:cNvPr>
          <p:cNvGrpSpPr/>
          <p:nvPr/>
        </p:nvGrpSpPr>
        <p:grpSpPr>
          <a:xfrm>
            <a:off x="968533" y="1806724"/>
            <a:ext cx="3204000" cy="1107996"/>
            <a:chOff x="3017858" y="4283314"/>
            <a:chExt cx="1860854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96D530-3DD9-4D2A-B0AD-1557F84D9013}"/>
                </a:ext>
              </a:extLst>
            </p:cNvPr>
            <p:cNvSpPr txBox="1"/>
            <p:nvPr/>
          </p:nvSpPr>
          <p:spPr>
            <a:xfrm>
              <a:off x="3017858" y="4560313"/>
              <a:ext cx="18608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459B66-963B-431B-825F-F9F17773C3F1}"/>
                </a:ext>
              </a:extLst>
            </p:cNvPr>
            <p:cNvSpPr txBox="1"/>
            <p:nvPr/>
          </p:nvSpPr>
          <p:spPr>
            <a:xfrm>
              <a:off x="3017860" y="4283314"/>
              <a:ext cx="1860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6">
            <a:extLst>
              <a:ext uri="{FF2B5EF4-FFF2-40B4-BE49-F238E27FC236}">
                <a16:creationId xmlns:a16="http://schemas.microsoft.com/office/drawing/2014/main" id="{365CF0CA-DBA0-4910-9F5C-7148881929DD}"/>
              </a:ext>
            </a:extLst>
          </p:cNvPr>
          <p:cNvGrpSpPr/>
          <p:nvPr/>
        </p:nvGrpSpPr>
        <p:grpSpPr>
          <a:xfrm>
            <a:off x="8142296" y="4935443"/>
            <a:ext cx="3204000" cy="1107996"/>
            <a:chOff x="3017858" y="4283314"/>
            <a:chExt cx="1886853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766E94B-43C4-43F8-A25E-799192B40FD6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B5EF7B7-0B1F-4FE5-B45B-2FCB5C2E6FF8}"/>
                </a:ext>
              </a:extLst>
            </p:cNvPr>
            <p:cNvSpPr txBox="1"/>
            <p:nvPr/>
          </p:nvSpPr>
          <p:spPr>
            <a:xfrm>
              <a:off x="3017858" y="4283314"/>
              <a:ext cx="1886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19">
            <a:extLst>
              <a:ext uri="{FF2B5EF4-FFF2-40B4-BE49-F238E27FC236}">
                <a16:creationId xmlns:a16="http://schemas.microsoft.com/office/drawing/2014/main" id="{053B10D3-C46D-41E0-BBB0-CAFB608B9F52}"/>
              </a:ext>
            </a:extLst>
          </p:cNvPr>
          <p:cNvGrpSpPr/>
          <p:nvPr/>
        </p:nvGrpSpPr>
        <p:grpSpPr>
          <a:xfrm>
            <a:off x="8170333" y="1806724"/>
            <a:ext cx="3204000" cy="1107996"/>
            <a:chOff x="3017859" y="4283314"/>
            <a:chExt cx="1870812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C34C0C-3EE5-4C47-9F4B-BAE41983B149}"/>
                </a:ext>
              </a:extLst>
            </p:cNvPr>
            <p:cNvSpPr txBox="1"/>
            <p:nvPr/>
          </p:nvSpPr>
          <p:spPr>
            <a:xfrm>
              <a:off x="3017859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93E345-7483-4DC8-96A8-462876FC0A3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E2EB7F7-EBFE-489F-868A-D2FBE42036E9}"/>
              </a:ext>
            </a:extLst>
          </p:cNvPr>
          <p:cNvGrpSpPr/>
          <p:nvPr/>
        </p:nvGrpSpPr>
        <p:grpSpPr>
          <a:xfrm>
            <a:off x="4276563" y="2945213"/>
            <a:ext cx="2257172" cy="1798295"/>
            <a:chOff x="4763469" y="2983313"/>
            <a:chExt cx="2257172" cy="1798295"/>
          </a:xfrm>
        </p:grpSpPr>
        <p:sp>
          <p:nvSpPr>
            <p:cNvPr id="4" name="Freeform: Shape 298">
              <a:extLst>
                <a:ext uri="{FF2B5EF4-FFF2-40B4-BE49-F238E27FC236}">
                  <a16:creationId xmlns:a16="http://schemas.microsoft.com/office/drawing/2014/main" id="{8796442A-32C5-4D9C-A16E-DFD519B8828C}"/>
                </a:ext>
              </a:extLst>
            </p:cNvPr>
            <p:cNvSpPr/>
            <p:nvPr/>
          </p:nvSpPr>
          <p:spPr>
            <a:xfrm>
              <a:off x="4816191" y="298331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2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99">
              <a:extLst>
                <a:ext uri="{FF2B5EF4-FFF2-40B4-BE49-F238E27FC236}">
                  <a16:creationId xmlns:a16="http://schemas.microsoft.com/office/drawing/2014/main" id="{309DA584-8828-49DF-A077-3DBB6DCF41A1}"/>
                </a:ext>
              </a:extLst>
            </p:cNvPr>
            <p:cNvSpPr/>
            <p:nvPr/>
          </p:nvSpPr>
          <p:spPr>
            <a:xfrm>
              <a:off x="4858027" y="320172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00">
              <a:extLst>
                <a:ext uri="{FF2B5EF4-FFF2-40B4-BE49-F238E27FC236}">
                  <a16:creationId xmlns:a16="http://schemas.microsoft.com/office/drawing/2014/main" id="{93972C67-D64B-4FE7-9CC1-EEB7B856D473}"/>
                </a:ext>
              </a:extLst>
            </p:cNvPr>
            <p:cNvSpPr/>
            <p:nvPr/>
          </p:nvSpPr>
          <p:spPr>
            <a:xfrm>
              <a:off x="4763469" y="334917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2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740EB38-C077-4A49-B2CC-6C721BC468C9}"/>
              </a:ext>
            </a:extLst>
          </p:cNvPr>
          <p:cNvGrpSpPr/>
          <p:nvPr/>
        </p:nvGrpSpPr>
        <p:grpSpPr>
          <a:xfrm>
            <a:off x="7203689" y="1843499"/>
            <a:ext cx="1544536" cy="1230536"/>
            <a:chOff x="7944092" y="2582883"/>
            <a:chExt cx="2257172" cy="1798295"/>
          </a:xfrm>
        </p:grpSpPr>
        <p:sp>
          <p:nvSpPr>
            <p:cNvPr id="8" name="Freeform: Shape 298">
              <a:extLst>
                <a:ext uri="{FF2B5EF4-FFF2-40B4-BE49-F238E27FC236}">
                  <a16:creationId xmlns:a16="http://schemas.microsoft.com/office/drawing/2014/main" id="{920A9EB3-387B-474D-90D3-E873EB6F8E5A}"/>
                </a:ext>
              </a:extLst>
            </p:cNvPr>
            <p:cNvSpPr/>
            <p:nvPr/>
          </p:nvSpPr>
          <p:spPr>
            <a:xfrm>
              <a:off x="7996814" y="258288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1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99">
              <a:extLst>
                <a:ext uri="{FF2B5EF4-FFF2-40B4-BE49-F238E27FC236}">
                  <a16:creationId xmlns:a16="http://schemas.microsoft.com/office/drawing/2014/main" id="{D8CFDCF0-7888-44D5-A545-02B8C4234BD3}"/>
                </a:ext>
              </a:extLst>
            </p:cNvPr>
            <p:cNvSpPr/>
            <p:nvPr/>
          </p:nvSpPr>
          <p:spPr>
            <a:xfrm>
              <a:off x="8038650" y="280129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00">
              <a:extLst>
                <a:ext uri="{FF2B5EF4-FFF2-40B4-BE49-F238E27FC236}">
                  <a16:creationId xmlns:a16="http://schemas.microsoft.com/office/drawing/2014/main" id="{DD8494F2-630D-4BB7-9DEC-1ACA63C6B2D0}"/>
                </a:ext>
              </a:extLst>
            </p:cNvPr>
            <p:cNvSpPr/>
            <p:nvPr/>
          </p:nvSpPr>
          <p:spPr>
            <a:xfrm>
              <a:off x="7944092" y="294874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1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E312F6F-0537-4E05-A316-270BA5855ED4}"/>
              </a:ext>
            </a:extLst>
          </p:cNvPr>
          <p:cNvGrpSpPr/>
          <p:nvPr/>
        </p:nvGrpSpPr>
        <p:grpSpPr>
          <a:xfrm>
            <a:off x="8318170" y="3385831"/>
            <a:ext cx="1544536" cy="1230536"/>
            <a:chOff x="7944092" y="2582883"/>
            <a:chExt cx="2257172" cy="1798295"/>
          </a:xfrm>
        </p:grpSpPr>
        <p:sp>
          <p:nvSpPr>
            <p:cNvPr id="12" name="Freeform: Shape 298">
              <a:extLst>
                <a:ext uri="{FF2B5EF4-FFF2-40B4-BE49-F238E27FC236}">
                  <a16:creationId xmlns:a16="http://schemas.microsoft.com/office/drawing/2014/main" id="{45B39A91-53DC-462B-8FE8-36F6004006FD}"/>
                </a:ext>
              </a:extLst>
            </p:cNvPr>
            <p:cNvSpPr/>
            <p:nvPr/>
          </p:nvSpPr>
          <p:spPr>
            <a:xfrm>
              <a:off x="7996814" y="258288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4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99">
              <a:extLst>
                <a:ext uri="{FF2B5EF4-FFF2-40B4-BE49-F238E27FC236}">
                  <a16:creationId xmlns:a16="http://schemas.microsoft.com/office/drawing/2014/main" id="{2B1E1F18-3327-4D67-AF11-8BBE990572BE}"/>
                </a:ext>
              </a:extLst>
            </p:cNvPr>
            <p:cNvSpPr/>
            <p:nvPr/>
          </p:nvSpPr>
          <p:spPr>
            <a:xfrm>
              <a:off x="8038650" y="280129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00">
              <a:extLst>
                <a:ext uri="{FF2B5EF4-FFF2-40B4-BE49-F238E27FC236}">
                  <a16:creationId xmlns:a16="http://schemas.microsoft.com/office/drawing/2014/main" id="{445527C4-46D8-4CD0-AE2C-C1B0D27657D2}"/>
                </a:ext>
              </a:extLst>
            </p:cNvPr>
            <p:cNvSpPr/>
            <p:nvPr/>
          </p:nvSpPr>
          <p:spPr>
            <a:xfrm>
              <a:off x="7944092" y="294874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4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0BCB8D5-F593-44AB-B759-D03FCCA7D288}"/>
              </a:ext>
            </a:extLst>
          </p:cNvPr>
          <p:cNvGrpSpPr/>
          <p:nvPr/>
        </p:nvGrpSpPr>
        <p:grpSpPr>
          <a:xfrm>
            <a:off x="7428114" y="4928163"/>
            <a:ext cx="1544536" cy="1230536"/>
            <a:chOff x="7944092" y="2582883"/>
            <a:chExt cx="2257172" cy="1798295"/>
          </a:xfrm>
        </p:grpSpPr>
        <p:sp>
          <p:nvSpPr>
            <p:cNvPr id="16" name="Freeform: Shape 298">
              <a:extLst>
                <a:ext uri="{FF2B5EF4-FFF2-40B4-BE49-F238E27FC236}">
                  <a16:creationId xmlns:a16="http://schemas.microsoft.com/office/drawing/2014/main" id="{7A94EC72-7F12-4E42-B093-AA6657D64933}"/>
                </a:ext>
              </a:extLst>
            </p:cNvPr>
            <p:cNvSpPr/>
            <p:nvPr/>
          </p:nvSpPr>
          <p:spPr>
            <a:xfrm>
              <a:off x="7996814" y="258288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3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99">
              <a:extLst>
                <a:ext uri="{FF2B5EF4-FFF2-40B4-BE49-F238E27FC236}">
                  <a16:creationId xmlns:a16="http://schemas.microsoft.com/office/drawing/2014/main" id="{F9BD1D40-DBE9-4E50-A243-C99D102E930E}"/>
                </a:ext>
              </a:extLst>
            </p:cNvPr>
            <p:cNvSpPr/>
            <p:nvPr/>
          </p:nvSpPr>
          <p:spPr>
            <a:xfrm>
              <a:off x="8038650" y="280129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00">
              <a:extLst>
                <a:ext uri="{FF2B5EF4-FFF2-40B4-BE49-F238E27FC236}">
                  <a16:creationId xmlns:a16="http://schemas.microsoft.com/office/drawing/2014/main" id="{F76D8475-8A09-4DB7-9348-5F121FAF1CDB}"/>
                </a:ext>
              </a:extLst>
            </p:cNvPr>
            <p:cNvSpPr/>
            <p:nvPr/>
          </p:nvSpPr>
          <p:spPr>
            <a:xfrm>
              <a:off x="7944092" y="294874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3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3E79548-035E-41F0-93B1-3E4B9EFC378A}"/>
              </a:ext>
            </a:extLst>
          </p:cNvPr>
          <p:cNvSpPr txBox="1"/>
          <p:nvPr/>
        </p:nvSpPr>
        <p:spPr>
          <a:xfrm>
            <a:off x="7299823" y="2424489"/>
            <a:ext cx="1352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2DB770-0514-4310-B6B6-C5A8360FC684}"/>
              </a:ext>
            </a:extLst>
          </p:cNvPr>
          <p:cNvSpPr txBox="1"/>
          <p:nvPr/>
        </p:nvSpPr>
        <p:spPr>
          <a:xfrm>
            <a:off x="8414304" y="3977580"/>
            <a:ext cx="1352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53A9DC-E8E0-4F85-B593-AD0650D8A9A1}"/>
              </a:ext>
            </a:extLst>
          </p:cNvPr>
          <p:cNvSpPr txBox="1"/>
          <p:nvPr/>
        </p:nvSpPr>
        <p:spPr>
          <a:xfrm>
            <a:off x="7524249" y="5530671"/>
            <a:ext cx="1352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D032CB-EFC0-4684-BE3D-49A14614A9C7}"/>
              </a:ext>
            </a:extLst>
          </p:cNvPr>
          <p:cNvSpPr txBox="1"/>
          <p:nvPr/>
        </p:nvSpPr>
        <p:spPr>
          <a:xfrm>
            <a:off x="8990233" y="2319928"/>
            <a:ext cx="183858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021BB4-8CDB-4988-A82F-B3A410067EC6}"/>
              </a:ext>
            </a:extLst>
          </p:cNvPr>
          <p:cNvSpPr txBox="1"/>
          <p:nvPr/>
        </p:nvSpPr>
        <p:spPr>
          <a:xfrm>
            <a:off x="10058139" y="3870531"/>
            <a:ext cx="183858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DA7E75-FF63-4B87-BE43-FC990EA71360}"/>
              </a:ext>
            </a:extLst>
          </p:cNvPr>
          <p:cNvSpPr txBox="1"/>
          <p:nvPr/>
        </p:nvSpPr>
        <p:spPr>
          <a:xfrm>
            <a:off x="9190518" y="5421134"/>
            <a:ext cx="183858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2E054A14-F1B8-47F3-B452-C62455CA2E7F}"/>
              </a:ext>
            </a:extLst>
          </p:cNvPr>
          <p:cNvGrpSpPr/>
          <p:nvPr/>
        </p:nvGrpSpPr>
        <p:grpSpPr>
          <a:xfrm>
            <a:off x="5893459" y="3562228"/>
            <a:ext cx="1048000" cy="1327017"/>
            <a:chOff x="6380365" y="3600328"/>
            <a:chExt cx="1048000" cy="1327017"/>
          </a:xfrm>
        </p:grpSpPr>
        <p:sp>
          <p:nvSpPr>
            <p:cNvPr id="26" name="Freeform: Shape 301">
              <a:extLst>
                <a:ext uri="{FF2B5EF4-FFF2-40B4-BE49-F238E27FC236}">
                  <a16:creationId xmlns:a16="http://schemas.microsoft.com/office/drawing/2014/main" id="{EAD81F69-9400-40E3-983E-BAEF14ACA4BC}"/>
                </a:ext>
              </a:extLst>
            </p:cNvPr>
            <p:cNvSpPr/>
            <p:nvPr/>
          </p:nvSpPr>
          <p:spPr>
            <a:xfrm>
              <a:off x="6380365" y="4108783"/>
              <a:ext cx="1048000" cy="818562"/>
            </a:xfrm>
            <a:custGeom>
              <a:avLst/>
              <a:gdLst>
                <a:gd name="connsiteX0" fmla="*/ 1137177 w 1243916"/>
                <a:gd name="connsiteY0" fmla="*/ 971587 h 971587"/>
                <a:gd name="connsiteX1" fmla="*/ 106740 w 1243916"/>
                <a:gd name="connsiteY1" fmla="*/ 971587 h 971587"/>
                <a:gd name="connsiteX2" fmla="*/ 0 w 1243916"/>
                <a:gd name="connsiteY2" fmla="*/ 864847 h 971587"/>
                <a:gd name="connsiteX3" fmla="*/ 0 w 1243916"/>
                <a:gd name="connsiteY3" fmla="*/ 106740 h 971587"/>
                <a:gd name="connsiteX4" fmla="*/ 106740 w 1243916"/>
                <a:gd name="connsiteY4" fmla="*/ 0 h 971587"/>
                <a:gd name="connsiteX5" fmla="*/ 1137177 w 1243916"/>
                <a:gd name="connsiteY5" fmla="*/ 0 h 971587"/>
                <a:gd name="connsiteX6" fmla="*/ 1243917 w 1243916"/>
                <a:gd name="connsiteY6" fmla="*/ 106740 h 971587"/>
                <a:gd name="connsiteX7" fmla="*/ 1243917 w 1243916"/>
                <a:gd name="connsiteY7" fmla="*/ 864847 h 971587"/>
                <a:gd name="connsiteX8" fmla="*/ 1137177 w 1243916"/>
                <a:gd name="connsiteY8" fmla="*/ 971587 h 97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916" h="971587">
                  <a:moveTo>
                    <a:pt x="1137177" y="971587"/>
                  </a:moveTo>
                  <a:lnTo>
                    <a:pt x="106740" y="971587"/>
                  </a:lnTo>
                  <a:cubicBezTo>
                    <a:pt x="47793" y="971587"/>
                    <a:pt x="0" y="923795"/>
                    <a:pt x="0" y="864847"/>
                  </a:cubicBezTo>
                  <a:lnTo>
                    <a:pt x="0" y="106740"/>
                  </a:lnTo>
                  <a:cubicBezTo>
                    <a:pt x="0" y="47793"/>
                    <a:pt x="47793" y="0"/>
                    <a:pt x="106740" y="0"/>
                  </a:cubicBezTo>
                  <a:lnTo>
                    <a:pt x="1137177" y="0"/>
                  </a:lnTo>
                  <a:cubicBezTo>
                    <a:pt x="1196124" y="0"/>
                    <a:pt x="1243917" y="47793"/>
                    <a:pt x="1243917" y="106740"/>
                  </a:cubicBezTo>
                  <a:lnTo>
                    <a:pt x="1243917" y="864847"/>
                  </a:lnTo>
                  <a:cubicBezTo>
                    <a:pt x="1243917" y="923795"/>
                    <a:pt x="1196124" y="971587"/>
                    <a:pt x="1137177" y="97158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02">
              <a:extLst>
                <a:ext uri="{FF2B5EF4-FFF2-40B4-BE49-F238E27FC236}">
                  <a16:creationId xmlns:a16="http://schemas.microsoft.com/office/drawing/2014/main" id="{2B85E0A0-8F64-4987-AF27-5100B90E13F5}"/>
                </a:ext>
              </a:extLst>
            </p:cNvPr>
            <p:cNvSpPr/>
            <p:nvPr/>
          </p:nvSpPr>
          <p:spPr>
            <a:xfrm>
              <a:off x="6591214" y="3600328"/>
              <a:ext cx="626303" cy="508483"/>
            </a:xfrm>
            <a:custGeom>
              <a:avLst/>
              <a:gdLst>
                <a:gd name="connsiteX0" fmla="*/ 155711 w 743386"/>
                <a:gd name="connsiteY0" fmla="*/ 603541 h 603541"/>
                <a:gd name="connsiteX1" fmla="*/ 155711 w 743386"/>
                <a:gd name="connsiteY1" fmla="*/ 359933 h 603541"/>
                <a:gd name="connsiteX2" fmla="*/ 371709 w 743386"/>
                <a:gd name="connsiteY2" fmla="*/ 143934 h 603541"/>
                <a:gd name="connsiteX3" fmla="*/ 371709 w 743386"/>
                <a:gd name="connsiteY3" fmla="*/ 143934 h 603541"/>
                <a:gd name="connsiteX4" fmla="*/ 587709 w 743386"/>
                <a:gd name="connsiteY4" fmla="*/ 359933 h 603541"/>
                <a:gd name="connsiteX5" fmla="*/ 587709 w 743386"/>
                <a:gd name="connsiteY5" fmla="*/ 603541 h 603541"/>
                <a:gd name="connsiteX6" fmla="*/ 743386 w 743386"/>
                <a:gd name="connsiteY6" fmla="*/ 603541 h 603541"/>
                <a:gd name="connsiteX7" fmla="*/ 743386 w 743386"/>
                <a:gd name="connsiteY7" fmla="*/ 371677 h 603541"/>
                <a:gd name="connsiteX8" fmla="*/ 371677 w 743386"/>
                <a:gd name="connsiteY8" fmla="*/ 0 h 603541"/>
                <a:gd name="connsiteX9" fmla="*/ 371677 w 743386"/>
                <a:gd name="connsiteY9" fmla="*/ 0 h 603541"/>
                <a:gd name="connsiteX10" fmla="*/ 0 w 743386"/>
                <a:gd name="connsiteY10" fmla="*/ 371677 h 603541"/>
                <a:gd name="connsiteX11" fmla="*/ 0 w 743386"/>
                <a:gd name="connsiteY11" fmla="*/ 603541 h 603541"/>
                <a:gd name="connsiteX12" fmla="*/ 155711 w 743386"/>
                <a:gd name="connsiteY12" fmla="*/ 603541 h 60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3386" h="603541">
                  <a:moveTo>
                    <a:pt x="155711" y="603541"/>
                  </a:moveTo>
                  <a:lnTo>
                    <a:pt x="155711" y="359933"/>
                  </a:lnTo>
                  <a:cubicBezTo>
                    <a:pt x="155711" y="241122"/>
                    <a:pt x="252899" y="143934"/>
                    <a:pt x="371709" y="143934"/>
                  </a:cubicBezTo>
                  <a:lnTo>
                    <a:pt x="371709" y="143934"/>
                  </a:lnTo>
                  <a:cubicBezTo>
                    <a:pt x="490520" y="143934"/>
                    <a:pt x="587709" y="241122"/>
                    <a:pt x="587709" y="359933"/>
                  </a:cubicBezTo>
                  <a:lnTo>
                    <a:pt x="587709" y="603541"/>
                  </a:lnTo>
                  <a:lnTo>
                    <a:pt x="743386" y="603541"/>
                  </a:lnTo>
                  <a:lnTo>
                    <a:pt x="743386" y="371677"/>
                  </a:lnTo>
                  <a:cubicBezTo>
                    <a:pt x="743386" y="167258"/>
                    <a:pt x="576128" y="0"/>
                    <a:pt x="371677" y="0"/>
                  </a:cubicBezTo>
                  <a:lnTo>
                    <a:pt x="371677" y="0"/>
                  </a:lnTo>
                  <a:cubicBezTo>
                    <a:pt x="167258" y="0"/>
                    <a:pt x="0" y="167258"/>
                    <a:pt x="0" y="371677"/>
                  </a:cubicBezTo>
                  <a:lnTo>
                    <a:pt x="0" y="603541"/>
                  </a:lnTo>
                  <a:lnTo>
                    <a:pt x="155711" y="60354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BE27D4E2-AEA6-4690-8C43-6A92ED779BB4}"/>
                </a:ext>
              </a:extLst>
            </p:cNvPr>
            <p:cNvSpPr/>
            <p:nvPr/>
          </p:nvSpPr>
          <p:spPr>
            <a:xfrm>
              <a:off x="6824911" y="4401629"/>
              <a:ext cx="158908" cy="259763"/>
            </a:xfrm>
            <a:custGeom>
              <a:avLst/>
              <a:gdLst>
                <a:gd name="connsiteX0" fmla="*/ 121323 w 242647"/>
                <a:gd name="connsiteY0" fmla="*/ 0 h 396650"/>
                <a:gd name="connsiteX1" fmla="*/ 227067 w 242647"/>
                <a:gd name="connsiteY1" fmla="*/ 105744 h 396650"/>
                <a:gd name="connsiteX2" fmla="*/ 196096 w 242647"/>
                <a:gd name="connsiteY2" fmla="*/ 180517 h 396650"/>
                <a:gd name="connsiteX3" fmla="*/ 173779 w 242647"/>
                <a:gd name="connsiteY3" fmla="*/ 195563 h 396650"/>
                <a:gd name="connsiteX4" fmla="*/ 242647 w 242647"/>
                <a:gd name="connsiteY4" fmla="*/ 396650 h 396650"/>
                <a:gd name="connsiteX5" fmla="*/ 0 w 242647"/>
                <a:gd name="connsiteY5" fmla="*/ 396650 h 396650"/>
                <a:gd name="connsiteX6" fmla="*/ 68868 w 242647"/>
                <a:gd name="connsiteY6" fmla="*/ 195563 h 396650"/>
                <a:gd name="connsiteX7" fmla="*/ 46551 w 242647"/>
                <a:gd name="connsiteY7" fmla="*/ 180517 h 396650"/>
                <a:gd name="connsiteX8" fmla="*/ 15579 w 242647"/>
                <a:gd name="connsiteY8" fmla="*/ 105744 h 396650"/>
                <a:gd name="connsiteX9" fmla="*/ 121323 w 242647"/>
                <a:gd name="connsiteY9" fmla="*/ 0 h 39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647" h="396650">
                  <a:moveTo>
                    <a:pt x="121323" y="0"/>
                  </a:moveTo>
                  <a:cubicBezTo>
                    <a:pt x="179724" y="0"/>
                    <a:pt x="227067" y="47343"/>
                    <a:pt x="227067" y="105744"/>
                  </a:cubicBezTo>
                  <a:cubicBezTo>
                    <a:pt x="227067" y="134945"/>
                    <a:pt x="215231" y="161381"/>
                    <a:pt x="196096" y="180517"/>
                  </a:cubicBezTo>
                  <a:lnTo>
                    <a:pt x="173779" y="195563"/>
                  </a:lnTo>
                  <a:lnTo>
                    <a:pt x="242647" y="396650"/>
                  </a:lnTo>
                  <a:lnTo>
                    <a:pt x="0" y="396650"/>
                  </a:lnTo>
                  <a:lnTo>
                    <a:pt x="68868" y="195563"/>
                  </a:lnTo>
                  <a:lnTo>
                    <a:pt x="46551" y="180517"/>
                  </a:lnTo>
                  <a:cubicBezTo>
                    <a:pt x="27415" y="161381"/>
                    <a:pt x="15579" y="134945"/>
                    <a:pt x="15579" y="105744"/>
                  </a:cubicBezTo>
                  <a:cubicBezTo>
                    <a:pt x="15579" y="47343"/>
                    <a:pt x="62922" y="0"/>
                    <a:pt x="1213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EC7CA1BF-C24D-4D10-B19C-385A1FA80B51}"/>
              </a:ext>
            </a:extLst>
          </p:cNvPr>
          <p:cNvCxnSpPr>
            <a:cxnSpLocks/>
          </p:cNvCxnSpPr>
          <p:nvPr/>
        </p:nvCxnSpPr>
        <p:spPr>
          <a:xfrm flipV="1">
            <a:off x="6096000" y="2375160"/>
            <a:ext cx="990600" cy="439176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89063D21-C195-450A-8ED4-B2BDCF8EBF15}"/>
              </a:ext>
            </a:extLst>
          </p:cNvPr>
          <p:cNvCxnSpPr>
            <a:cxnSpLocks/>
          </p:cNvCxnSpPr>
          <p:nvPr/>
        </p:nvCxnSpPr>
        <p:spPr>
          <a:xfrm>
            <a:off x="6986713" y="3953158"/>
            <a:ext cx="1018304" cy="6089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200B810A-8201-444C-9DB0-11B4BFFDFB5D}"/>
              </a:ext>
            </a:extLst>
          </p:cNvPr>
          <p:cNvCxnSpPr>
            <a:cxnSpLocks/>
          </p:cNvCxnSpPr>
          <p:nvPr/>
        </p:nvCxnSpPr>
        <p:spPr>
          <a:xfrm>
            <a:off x="6096000" y="5098068"/>
            <a:ext cx="990600" cy="439176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68402E8-942B-4F44-BC8D-88FE10F446B5}"/>
              </a:ext>
            </a:extLst>
          </p:cNvPr>
          <p:cNvGrpSpPr/>
          <p:nvPr/>
        </p:nvGrpSpPr>
        <p:grpSpPr>
          <a:xfrm>
            <a:off x="653330" y="4199793"/>
            <a:ext cx="2753414" cy="1930375"/>
            <a:chOff x="1271802" y="2960374"/>
            <a:chExt cx="2753414" cy="193037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10DD4EC-F302-4D89-A952-CEC9A098F096}"/>
                </a:ext>
              </a:extLst>
            </p:cNvPr>
            <p:cNvSpPr txBox="1"/>
            <p:nvPr/>
          </p:nvSpPr>
          <p:spPr>
            <a:xfrm>
              <a:off x="1271803" y="2960374"/>
              <a:ext cx="2753413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accent4"/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OREM IPSUM DOLOR SIT AMET, CU USU AGAM INTEGRE IMPEDIT.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FDE3B6-43F6-43D1-A452-006C6AC47FAD}"/>
                </a:ext>
              </a:extLst>
            </p:cNvPr>
            <p:cNvSpPr txBox="1"/>
            <p:nvPr/>
          </p:nvSpPr>
          <p:spPr>
            <a:xfrm>
              <a:off x="1271802" y="3875086"/>
              <a:ext cx="27534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E1795C7-611A-48D2-BE8A-E5C47DB2576C}"/>
              </a:ext>
            </a:extLst>
          </p:cNvPr>
          <p:cNvSpPr txBox="1"/>
          <p:nvPr/>
        </p:nvSpPr>
        <p:spPr>
          <a:xfrm>
            <a:off x="681957" y="1652643"/>
            <a:ext cx="267253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7972B0-FF0F-49F7-A3B2-39C304B2661F}"/>
              </a:ext>
            </a:extLst>
          </p:cNvPr>
          <p:cNvSpPr txBox="1"/>
          <p:nvPr/>
        </p:nvSpPr>
        <p:spPr>
          <a:xfrm>
            <a:off x="4761241" y="3790839"/>
            <a:ext cx="1352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>
            <a:extLst>
              <a:ext uri="{FF2B5EF4-FFF2-40B4-BE49-F238E27FC236}">
                <a16:creationId xmlns:a16="http://schemas.microsoft.com/office/drawing/2014/main" id="{632804D1-280E-4BCA-A524-87F176AF5EC4}"/>
              </a:ext>
            </a:extLst>
          </p:cNvPr>
          <p:cNvGrpSpPr/>
          <p:nvPr/>
        </p:nvGrpSpPr>
        <p:grpSpPr>
          <a:xfrm>
            <a:off x="2619507" y="5072402"/>
            <a:ext cx="4805982" cy="1231107"/>
            <a:chOff x="3866265" y="1442486"/>
            <a:chExt cx="4217678" cy="12311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EA88FA-A09B-4380-96B5-451970515DE4}"/>
                </a:ext>
              </a:extLst>
            </p:cNvPr>
            <p:cNvSpPr txBox="1"/>
            <p:nvPr/>
          </p:nvSpPr>
          <p:spPr>
            <a:xfrm>
              <a:off x="3866265" y="1842596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0D57F7-3A5C-4B21-A744-74BF92DB77E2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46B41BB-6433-4D4E-BED3-EA2D39A4512D}"/>
              </a:ext>
            </a:extLst>
          </p:cNvPr>
          <p:cNvSpPr txBox="1"/>
          <p:nvPr/>
        </p:nvSpPr>
        <p:spPr>
          <a:xfrm flipH="1">
            <a:off x="2619507" y="3429000"/>
            <a:ext cx="3993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ko-KR" sz="4400" b="1" spc="3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Financial</a:t>
            </a:r>
          </a:p>
          <a:p>
            <a:pPr marL="0" indent="0">
              <a:buNone/>
            </a:pPr>
            <a:r>
              <a:rPr lang="en-US" altLang="ko-KR" sz="4400" b="1" spc="3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Analysis</a:t>
            </a: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ADF1652-232F-4A39-B90B-D45E7C21977A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8365C168-5244-4389-B241-43BFECAB78CB}"/>
              </a:ext>
            </a:extLst>
          </p:cNvPr>
          <p:cNvGrpSpPr/>
          <p:nvPr/>
        </p:nvGrpSpPr>
        <p:grpSpPr>
          <a:xfrm>
            <a:off x="5818625" y="2014599"/>
            <a:ext cx="5648926" cy="648000"/>
            <a:chOff x="6096000" y="1977465"/>
            <a:chExt cx="5648926" cy="648000"/>
          </a:xfrm>
          <a:solidFill>
            <a:schemeClr val="accent4"/>
          </a:solidFill>
        </p:grpSpPr>
        <p:sp>
          <p:nvSpPr>
            <p:cNvPr id="30" name="화살표: 오각형 29">
              <a:extLst>
                <a:ext uri="{FF2B5EF4-FFF2-40B4-BE49-F238E27FC236}">
                  <a16:creationId xmlns:a16="http://schemas.microsoft.com/office/drawing/2014/main" id="{92161E4A-347A-4C16-98F9-4A364CED000B}"/>
                </a:ext>
              </a:extLst>
            </p:cNvPr>
            <p:cNvSpPr/>
            <p:nvPr/>
          </p:nvSpPr>
          <p:spPr>
            <a:xfrm>
              <a:off x="6096000" y="1977465"/>
              <a:ext cx="5162550" cy="648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화살표: 갈매기형 수장 30">
              <a:extLst>
                <a:ext uri="{FF2B5EF4-FFF2-40B4-BE49-F238E27FC236}">
                  <a16:creationId xmlns:a16="http://schemas.microsoft.com/office/drawing/2014/main" id="{8CF14C8B-3F4A-456C-9B77-D52E9B21F5CC}"/>
                </a:ext>
              </a:extLst>
            </p:cNvPr>
            <p:cNvSpPr/>
            <p:nvPr/>
          </p:nvSpPr>
          <p:spPr>
            <a:xfrm>
              <a:off x="11015362" y="1977465"/>
              <a:ext cx="486376" cy="648000"/>
            </a:xfrm>
            <a:prstGeom prst="chevron">
              <a:avLst>
                <a:gd name="adj" fmla="val 677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화살표: 갈매기형 수장 31">
              <a:extLst>
                <a:ext uri="{FF2B5EF4-FFF2-40B4-BE49-F238E27FC236}">
                  <a16:creationId xmlns:a16="http://schemas.microsoft.com/office/drawing/2014/main" id="{E98E1362-958D-47FB-8D09-ACF974EEBE7E}"/>
                </a:ext>
              </a:extLst>
            </p:cNvPr>
            <p:cNvSpPr/>
            <p:nvPr/>
          </p:nvSpPr>
          <p:spPr>
            <a:xfrm>
              <a:off x="11258550" y="1977465"/>
              <a:ext cx="486376" cy="648000"/>
            </a:xfrm>
            <a:prstGeom prst="chevron">
              <a:avLst>
                <a:gd name="adj" fmla="val 677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4FE8530C-739A-4671-A862-84CCD2CE912A}"/>
              </a:ext>
            </a:extLst>
          </p:cNvPr>
          <p:cNvGrpSpPr/>
          <p:nvPr/>
        </p:nvGrpSpPr>
        <p:grpSpPr>
          <a:xfrm flipH="1">
            <a:off x="724450" y="2005373"/>
            <a:ext cx="5648926" cy="648000"/>
            <a:chOff x="6096000" y="1977465"/>
            <a:chExt cx="5648926" cy="648000"/>
          </a:xfrm>
          <a:solidFill>
            <a:schemeClr val="accent1"/>
          </a:solidFill>
        </p:grpSpPr>
        <p:sp>
          <p:nvSpPr>
            <p:cNvPr id="34" name="화살표: 오각형 33">
              <a:extLst>
                <a:ext uri="{FF2B5EF4-FFF2-40B4-BE49-F238E27FC236}">
                  <a16:creationId xmlns:a16="http://schemas.microsoft.com/office/drawing/2014/main" id="{B1C916C7-6703-4620-BA72-A2C2BB3130EB}"/>
                </a:ext>
              </a:extLst>
            </p:cNvPr>
            <p:cNvSpPr/>
            <p:nvPr/>
          </p:nvSpPr>
          <p:spPr>
            <a:xfrm>
              <a:off x="6096000" y="1977465"/>
              <a:ext cx="5162550" cy="648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화살표: 갈매기형 수장 34">
              <a:extLst>
                <a:ext uri="{FF2B5EF4-FFF2-40B4-BE49-F238E27FC236}">
                  <a16:creationId xmlns:a16="http://schemas.microsoft.com/office/drawing/2014/main" id="{846C8686-1D36-49D8-913F-2BCC2FFF4E07}"/>
                </a:ext>
              </a:extLst>
            </p:cNvPr>
            <p:cNvSpPr/>
            <p:nvPr/>
          </p:nvSpPr>
          <p:spPr>
            <a:xfrm>
              <a:off x="11015362" y="1977465"/>
              <a:ext cx="486376" cy="648000"/>
            </a:xfrm>
            <a:prstGeom prst="chevron">
              <a:avLst>
                <a:gd name="adj" fmla="val 677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화살표: 갈매기형 수장 35">
              <a:extLst>
                <a:ext uri="{FF2B5EF4-FFF2-40B4-BE49-F238E27FC236}">
                  <a16:creationId xmlns:a16="http://schemas.microsoft.com/office/drawing/2014/main" id="{7B6756D8-9961-4123-BC5D-6313DEC8BEE5}"/>
                </a:ext>
              </a:extLst>
            </p:cNvPr>
            <p:cNvSpPr/>
            <p:nvPr/>
          </p:nvSpPr>
          <p:spPr>
            <a:xfrm>
              <a:off x="11258550" y="1977465"/>
              <a:ext cx="486376" cy="648000"/>
            </a:xfrm>
            <a:prstGeom prst="chevron">
              <a:avLst>
                <a:gd name="adj" fmla="val 677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85F0A70A-25E5-4DED-B719-3DB481776239}"/>
              </a:ext>
            </a:extLst>
          </p:cNvPr>
          <p:cNvGrpSpPr/>
          <p:nvPr/>
        </p:nvGrpSpPr>
        <p:grpSpPr>
          <a:xfrm>
            <a:off x="4984554" y="3699680"/>
            <a:ext cx="2240650" cy="988464"/>
            <a:chOff x="5350038" y="4658433"/>
            <a:chExt cx="1439306" cy="634951"/>
          </a:xfrm>
        </p:grpSpPr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B1211E8E-6E2A-4D8B-8EA2-8B8F40397F10}"/>
                </a:ext>
              </a:extLst>
            </p:cNvPr>
            <p:cNvSpPr/>
            <p:nvPr/>
          </p:nvSpPr>
          <p:spPr>
            <a:xfrm>
              <a:off x="5350038" y="4658433"/>
              <a:ext cx="1439306" cy="634951"/>
            </a:xfrm>
            <a:custGeom>
              <a:avLst/>
              <a:gdLst>
                <a:gd name="connsiteX0" fmla="*/ 4614057 w 4658607"/>
                <a:gd name="connsiteY0" fmla="*/ 2055149 h 2055149"/>
                <a:gd name="connsiteX1" fmla="*/ 44551 w 4658607"/>
                <a:gd name="connsiteY1" fmla="*/ 2055149 h 2055149"/>
                <a:gd name="connsiteX2" fmla="*/ 0 w 4658607"/>
                <a:gd name="connsiteY2" fmla="*/ 2010599 h 2055149"/>
                <a:gd name="connsiteX3" fmla="*/ 0 w 4658607"/>
                <a:gd name="connsiteY3" fmla="*/ 44551 h 2055149"/>
                <a:gd name="connsiteX4" fmla="*/ 44551 w 4658607"/>
                <a:gd name="connsiteY4" fmla="*/ 0 h 2055149"/>
                <a:gd name="connsiteX5" fmla="*/ 4614057 w 4658607"/>
                <a:gd name="connsiteY5" fmla="*/ 0 h 2055149"/>
                <a:gd name="connsiteX6" fmla="*/ 4658608 w 4658607"/>
                <a:gd name="connsiteY6" fmla="*/ 44551 h 2055149"/>
                <a:gd name="connsiteX7" fmla="*/ 4658608 w 4658607"/>
                <a:gd name="connsiteY7" fmla="*/ 2010533 h 2055149"/>
                <a:gd name="connsiteX8" fmla="*/ 4614057 w 4658607"/>
                <a:gd name="connsiteY8" fmla="*/ 2055149 h 205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8607" h="2055149">
                  <a:moveTo>
                    <a:pt x="4614057" y="2055149"/>
                  </a:moveTo>
                  <a:lnTo>
                    <a:pt x="44551" y="2055149"/>
                  </a:lnTo>
                  <a:cubicBezTo>
                    <a:pt x="19925" y="2055149"/>
                    <a:pt x="0" y="2035158"/>
                    <a:pt x="0" y="2010599"/>
                  </a:cubicBezTo>
                  <a:lnTo>
                    <a:pt x="0" y="44551"/>
                  </a:lnTo>
                  <a:cubicBezTo>
                    <a:pt x="0" y="19925"/>
                    <a:pt x="19991" y="0"/>
                    <a:pt x="44551" y="0"/>
                  </a:cubicBezTo>
                  <a:lnTo>
                    <a:pt x="4614057" y="0"/>
                  </a:lnTo>
                  <a:cubicBezTo>
                    <a:pt x="4638683" y="0"/>
                    <a:pt x="4658608" y="19991"/>
                    <a:pt x="4658608" y="44551"/>
                  </a:cubicBezTo>
                  <a:lnTo>
                    <a:pt x="4658608" y="2010533"/>
                  </a:lnTo>
                  <a:cubicBezTo>
                    <a:pt x="4658608" y="2035158"/>
                    <a:pt x="4638683" y="2055149"/>
                    <a:pt x="4614057" y="2055149"/>
                  </a:cubicBezTo>
                  <a:close/>
                </a:path>
              </a:pathLst>
            </a:custGeom>
            <a:solidFill>
              <a:srgbClr val="69A43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BFC38523-B738-4433-9767-A22CEC1EBD40}"/>
                </a:ext>
              </a:extLst>
            </p:cNvPr>
            <p:cNvSpPr/>
            <p:nvPr/>
          </p:nvSpPr>
          <p:spPr>
            <a:xfrm>
              <a:off x="5415279" y="4698642"/>
              <a:ext cx="1308823" cy="554534"/>
            </a:xfrm>
            <a:custGeom>
              <a:avLst/>
              <a:gdLst>
                <a:gd name="connsiteX0" fmla="*/ 664341 w 1308823"/>
                <a:gd name="connsiteY0" fmla="*/ 293220 h 554534"/>
                <a:gd name="connsiteX1" fmla="*/ 695939 w 1308823"/>
                <a:gd name="connsiteY1" fmla="*/ 324143 h 554534"/>
                <a:gd name="connsiteX2" fmla="*/ 679025 w 1308823"/>
                <a:gd name="connsiteY2" fmla="*/ 358830 h 554534"/>
                <a:gd name="connsiteX3" fmla="*/ 664361 w 1308823"/>
                <a:gd name="connsiteY3" fmla="*/ 364699 h 554534"/>
                <a:gd name="connsiteX4" fmla="*/ 664341 w 1308823"/>
                <a:gd name="connsiteY4" fmla="*/ 364699 h 554534"/>
                <a:gd name="connsiteX5" fmla="*/ 643766 w 1308823"/>
                <a:gd name="connsiteY5" fmla="*/ 189999 h 554534"/>
                <a:gd name="connsiteX6" fmla="*/ 643766 w 1308823"/>
                <a:gd name="connsiteY6" fmla="*/ 257613 h 554534"/>
                <a:gd name="connsiteX7" fmla="*/ 612843 w 1308823"/>
                <a:gd name="connsiteY7" fmla="*/ 230391 h 554534"/>
                <a:gd name="connsiteX8" fmla="*/ 629757 w 1308823"/>
                <a:gd name="connsiteY8" fmla="*/ 195705 h 554534"/>
                <a:gd name="connsiteX9" fmla="*/ 643766 w 1308823"/>
                <a:gd name="connsiteY9" fmla="*/ 189999 h 554534"/>
                <a:gd name="connsiteX10" fmla="*/ 643787 w 1308823"/>
                <a:gd name="connsiteY10" fmla="*/ 147315 h 554534"/>
                <a:gd name="connsiteX11" fmla="*/ 643787 w 1308823"/>
                <a:gd name="connsiteY11" fmla="*/ 159750 h 554534"/>
                <a:gd name="connsiteX12" fmla="*/ 609796 w 1308823"/>
                <a:gd name="connsiteY12" fmla="*/ 171694 h 554534"/>
                <a:gd name="connsiteX13" fmla="*/ 579158 w 1308823"/>
                <a:gd name="connsiteY13" fmla="*/ 234052 h 554534"/>
                <a:gd name="connsiteX14" fmla="*/ 643787 w 1308823"/>
                <a:gd name="connsiteY14" fmla="*/ 287411 h 554534"/>
                <a:gd name="connsiteX15" fmla="*/ 643787 w 1308823"/>
                <a:gd name="connsiteY15" fmla="*/ 364515 h 554534"/>
                <a:gd name="connsiteX16" fmla="*/ 635933 w 1308823"/>
                <a:gd name="connsiteY16" fmla="*/ 362061 h 554534"/>
                <a:gd name="connsiteX17" fmla="*/ 612475 w 1308823"/>
                <a:gd name="connsiteY17" fmla="*/ 330381 h 554534"/>
                <a:gd name="connsiteX18" fmla="*/ 578463 w 1308823"/>
                <a:gd name="connsiteY18" fmla="*/ 331301 h 554534"/>
                <a:gd name="connsiteX19" fmla="*/ 620942 w 1308823"/>
                <a:gd name="connsiteY19" fmla="*/ 388669 h 554534"/>
                <a:gd name="connsiteX20" fmla="*/ 643787 w 1308823"/>
                <a:gd name="connsiteY20" fmla="*/ 394743 h 554534"/>
                <a:gd name="connsiteX21" fmla="*/ 643787 w 1308823"/>
                <a:gd name="connsiteY21" fmla="*/ 407178 h 554534"/>
                <a:gd name="connsiteX22" fmla="*/ 664361 w 1308823"/>
                <a:gd name="connsiteY22" fmla="*/ 407178 h 554534"/>
                <a:gd name="connsiteX23" fmla="*/ 664361 w 1308823"/>
                <a:gd name="connsiteY23" fmla="*/ 394825 h 554534"/>
                <a:gd name="connsiteX24" fmla="*/ 699007 w 1308823"/>
                <a:gd name="connsiteY24" fmla="*/ 382820 h 554534"/>
                <a:gd name="connsiteX25" fmla="*/ 729643 w 1308823"/>
                <a:gd name="connsiteY25" fmla="*/ 319992 h 554534"/>
                <a:gd name="connsiteX26" fmla="*/ 664361 w 1308823"/>
                <a:gd name="connsiteY26" fmla="*/ 262030 h 554534"/>
                <a:gd name="connsiteX27" fmla="*/ 664361 w 1308823"/>
                <a:gd name="connsiteY27" fmla="*/ 189856 h 554534"/>
                <a:gd name="connsiteX28" fmla="*/ 672869 w 1308823"/>
                <a:gd name="connsiteY28" fmla="*/ 192453 h 554534"/>
                <a:gd name="connsiteX29" fmla="*/ 696328 w 1308823"/>
                <a:gd name="connsiteY29" fmla="*/ 224133 h 554534"/>
                <a:gd name="connsiteX30" fmla="*/ 730339 w 1308823"/>
                <a:gd name="connsiteY30" fmla="*/ 223213 h 554534"/>
                <a:gd name="connsiteX31" fmla="*/ 687860 w 1308823"/>
                <a:gd name="connsiteY31" fmla="*/ 165845 h 554534"/>
                <a:gd name="connsiteX32" fmla="*/ 664361 w 1308823"/>
                <a:gd name="connsiteY32" fmla="*/ 159668 h 554534"/>
                <a:gd name="connsiteX33" fmla="*/ 664361 w 1308823"/>
                <a:gd name="connsiteY33" fmla="*/ 147315 h 554534"/>
                <a:gd name="connsiteX34" fmla="*/ 654401 w 1308823"/>
                <a:gd name="connsiteY34" fmla="*/ 64444 h 554534"/>
                <a:gd name="connsiteX35" fmla="*/ 867224 w 1308823"/>
                <a:gd name="connsiteY35" fmla="*/ 277267 h 554534"/>
                <a:gd name="connsiteX36" fmla="*/ 654401 w 1308823"/>
                <a:gd name="connsiteY36" fmla="*/ 490090 h 554534"/>
                <a:gd name="connsiteX37" fmla="*/ 441578 w 1308823"/>
                <a:gd name="connsiteY37" fmla="*/ 277267 h 554534"/>
                <a:gd name="connsiteX38" fmla="*/ 654401 w 1308823"/>
                <a:gd name="connsiteY38" fmla="*/ 64444 h 554534"/>
                <a:gd name="connsiteX39" fmla="*/ 137642 w 1308823"/>
                <a:gd name="connsiteY39" fmla="*/ 34400 h 554534"/>
                <a:gd name="connsiteX40" fmla="*/ 35995 w 1308823"/>
                <a:gd name="connsiteY40" fmla="*/ 131322 h 554534"/>
                <a:gd name="connsiteX41" fmla="*/ 35995 w 1308823"/>
                <a:gd name="connsiteY41" fmla="*/ 419490 h 554534"/>
                <a:gd name="connsiteX42" fmla="*/ 138071 w 1308823"/>
                <a:gd name="connsiteY42" fmla="*/ 520155 h 554534"/>
                <a:gd name="connsiteX43" fmla="*/ 1170527 w 1308823"/>
                <a:gd name="connsiteY43" fmla="*/ 520155 h 554534"/>
                <a:gd name="connsiteX44" fmla="*/ 1272807 w 1308823"/>
                <a:gd name="connsiteY44" fmla="*/ 419490 h 554534"/>
                <a:gd name="connsiteX45" fmla="*/ 1272807 w 1308823"/>
                <a:gd name="connsiteY45" fmla="*/ 131322 h 554534"/>
                <a:gd name="connsiteX46" fmla="*/ 1170957 w 1308823"/>
                <a:gd name="connsiteY46" fmla="*/ 34400 h 554534"/>
                <a:gd name="connsiteX47" fmla="*/ 13764 w 1308823"/>
                <a:gd name="connsiteY47" fmla="*/ 0 h 554534"/>
                <a:gd name="connsiteX48" fmla="*/ 1295059 w 1308823"/>
                <a:gd name="connsiteY48" fmla="*/ 0 h 554534"/>
                <a:gd name="connsiteX49" fmla="*/ 1308823 w 1308823"/>
                <a:gd name="connsiteY49" fmla="*/ 13764 h 554534"/>
                <a:gd name="connsiteX50" fmla="*/ 1308823 w 1308823"/>
                <a:gd name="connsiteY50" fmla="*/ 540770 h 554534"/>
                <a:gd name="connsiteX51" fmla="*/ 1295059 w 1308823"/>
                <a:gd name="connsiteY51" fmla="*/ 554534 h 554534"/>
                <a:gd name="connsiteX52" fmla="*/ 13764 w 1308823"/>
                <a:gd name="connsiteY52" fmla="*/ 554534 h 554534"/>
                <a:gd name="connsiteX53" fmla="*/ 0 w 1308823"/>
                <a:gd name="connsiteY53" fmla="*/ 540770 h 554534"/>
                <a:gd name="connsiteX54" fmla="*/ 0 w 1308823"/>
                <a:gd name="connsiteY54" fmla="*/ 13764 h 554534"/>
                <a:gd name="connsiteX55" fmla="*/ 13764 w 1308823"/>
                <a:gd name="connsiteY55" fmla="*/ 0 h 55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08823" h="554534">
                  <a:moveTo>
                    <a:pt x="664341" y="293220"/>
                  </a:moveTo>
                  <a:cubicBezTo>
                    <a:pt x="679536" y="298353"/>
                    <a:pt x="691767" y="306268"/>
                    <a:pt x="695939" y="324143"/>
                  </a:cubicBezTo>
                  <a:cubicBezTo>
                    <a:pt x="698107" y="337539"/>
                    <a:pt x="691603" y="350894"/>
                    <a:pt x="679025" y="358830"/>
                  </a:cubicBezTo>
                  <a:cubicBezTo>
                    <a:pt x="674546" y="361652"/>
                    <a:pt x="669576" y="363636"/>
                    <a:pt x="664361" y="364699"/>
                  </a:cubicBezTo>
                  <a:lnTo>
                    <a:pt x="664341" y="364699"/>
                  </a:lnTo>
                  <a:close/>
                  <a:moveTo>
                    <a:pt x="643766" y="189999"/>
                  </a:moveTo>
                  <a:lnTo>
                    <a:pt x="643766" y="257613"/>
                  </a:lnTo>
                  <a:cubicBezTo>
                    <a:pt x="627834" y="253788"/>
                    <a:pt x="615461" y="247878"/>
                    <a:pt x="612843" y="230391"/>
                  </a:cubicBezTo>
                  <a:cubicBezTo>
                    <a:pt x="610675" y="216995"/>
                    <a:pt x="617179" y="203640"/>
                    <a:pt x="629757" y="195705"/>
                  </a:cubicBezTo>
                  <a:cubicBezTo>
                    <a:pt x="634031" y="192985"/>
                    <a:pt x="638796" y="191062"/>
                    <a:pt x="643766" y="189999"/>
                  </a:cubicBezTo>
                  <a:close/>
                  <a:moveTo>
                    <a:pt x="643787" y="147315"/>
                  </a:moveTo>
                  <a:lnTo>
                    <a:pt x="643787" y="159750"/>
                  </a:lnTo>
                  <a:cubicBezTo>
                    <a:pt x="631720" y="161223"/>
                    <a:pt x="620021" y="165231"/>
                    <a:pt x="609796" y="171694"/>
                  </a:cubicBezTo>
                  <a:cubicBezTo>
                    <a:pt x="587176" y="185990"/>
                    <a:pt x="575395" y="209939"/>
                    <a:pt x="579158" y="234052"/>
                  </a:cubicBezTo>
                  <a:cubicBezTo>
                    <a:pt x="588198" y="272952"/>
                    <a:pt x="616913" y="280662"/>
                    <a:pt x="643787" y="287411"/>
                  </a:cubicBezTo>
                  <a:lnTo>
                    <a:pt x="643787" y="364515"/>
                  </a:lnTo>
                  <a:cubicBezTo>
                    <a:pt x="641087" y="363984"/>
                    <a:pt x="638469" y="363145"/>
                    <a:pt x="635933" y="362061"/>
                  </a:cubicBezTo>
                  <a:cubicBezTo>
                    <a:pt x="621985" y="356089"/>
                    <a:pt x="612966" y="343900"/>
                    <a:pt x="612475" y="330381"/>
                  </a:cubicBezTo>
                  <a:lnTo>
                    <a:pt x="578463" y="331301"/>
                  </a:lnTo>
                  <a:cubicBezTo>
                    <a:pt x="579343" y="355803"/>
                    <a:pt x="595684" y="377871"/>
                    <a:pt x="620942" y="388669"/>
                  </a:cubicBezTo>
                  <a:cubicBezTo>
                    <a:pt x="628243" y="391778"/>
                    <a:pt x="635953" y="393823"/>
                    <a:pt x="643787" y="394743"/>
                  </a:cubicBezTo>
                  <a:lnTo>
                    <a:pt x="643787" y="407178"/>
                  </a:lnTo>
                  <a:lnTo>
                    <a:pt x="664361" y="407178"/>
                  </a:lnTo>
                  <a:lnTo>
                    <a:pt x="664361" y="394825"/>
                  </a:lnTo>
                  <a:cubicBezTo>
                    <a:pt x="676673" y="393435"/>
                    <a:pt x="688597" y="389405"/>
                    <a:pt x="699007" y="382820"/>
                  </a:cubicBezTo>
                  <a:cubicBezTo>
                    <a:pt x="721790" y="368442"/>
                    <a:pt x="733570" y="344268"/>
                    <a:pt x="729643" y="319992"/>
                  </a:cubicBezTo>
                  <a:cubicBezTo>
                    <a:pt x="718334" y="277083"/>
                    <a:pt x="690233" y="267593"/>
                    <a:pt x="664361" y="262030"/>
                  </a:cubicBezTo>
                  <a:lnTo>
                    <a:pt x="664361" y="189856"/>
                  </a:lnTo>
                  <a:cubicBezTo>
                    <a:pt x="667265" y="190387"/>
                    <a:pt x="670129" y="191287"/>
                    <a:pt x="672869" y="192453"/>
                  </a:cubicBezTo>
                  <a:cubicBezTo>
                    <a:pt x="686817" y="198425"/>
                    <a:pt x="695837" y="210614"/>
                    <a:pt x="696328" y="224133"/>
                  </a:cubicBezTo>
                  <a:lnTo>
                    <a:pt x="730339" y="223213"/>
                  </a:lnTo>
                  <a:cubicBezTo>
                    <a:pt x="729460" y="198711"/>
                    <a:pt x="713118" y="176643"/>
                    <a:pt x="687860" y="165845"/>
                  </a:cubicBezTo>
                  <a:cubicBezTo>
                    <a:pt x="680355" y="162634"/>
                    <a:pt x="672419" y="160568"/>
                    <a:pt x="664361" y="159668"/>
                  </a:cubicBezTo>
                  <a:lnTo>
                    <a:pt x="664361" y="147315"/>
                  </a:lnTo>
                  <a:close/>
                  <a:moveTo>
                    <a:pt x="654401" y="64444"/>
                  </a:moveTo>
                  <a:cubicBezTo>
                    <a:pt x="771939" y="64444"/>
                    <a:pt x="867224" y="159730"/>
                    <a:pt x="867224" y="277267"/>
                  </a:cubicBezTo>
                  <a:cubicBezTo>
                    <a:pt x="867224" y="394805"/>
                    <a:pt x="771939" y="490090"/>
                    <a:pt x="654401" y="490090"/>
                  </a:cubicBezTo>
                  <a:cubicBezTo>
                    <a:pt x="536864" y="490090"/>
                    <a:pt x="441578" y="394805"/>
                    <a:pt x="441578" y="277267"/>
                  </a:cubicBezTo>
                  <a:cubicBezTo>
                    <a:pt x="441578" y="159730"/>
                    <a:pt x="536864" y="64444"/>
                    <a:pt x="654401" y="64444"/>
                  </a:cubicBezTo>
                  <a:close/>
                  <a:moveTo>
                    <a:pt x="137642" y="34400"/>
                  </a:moveTo>
                  <a:cubicBezTo>
                    <a:pt x="131015" y="86348"/>
                    <a:pt x="88679" y="127109"/>
                    <a:pt x="35995" y="131322"/>
                  </a:cubicBezTo>
                  <a:lnTo>
                    <a:pt x="35995" y="419490"/>
                  </a:lnTo>
                  <a:cubicBezTo>
                    <a:pt x="89927" y="423805"/>
                    <a:pt x="133040" y="466427"/>
                    <a:pt x="138071" y="520155"/>
                  </a:cubicBezTo>
                  <a:lnTo>
                    <a:pt x="1170527" y="520155"/>
                  </a:lnTo>
                  <a:cubicBezTo>
                    <a:pt x="1175558" y="466366"/>
                    <a:pt x="1218773" y="423703"/>
                    <a:pt x="1272807" y="419490"/>
                  </a:cubicBezTo>
                  <a:lnTo>
                    <a:pt x="1272807" y="131322"/>
                  </a:lnTo>
                  <a:cubicBezTo>
                    <a:pt x="1220041" y="127211"/>
                    <a:pt x="1177603" y="86410"/>
                    <a:pt x="1170957" y="34400"/>
                  </a:cubicBezTo>
                  <a:close/>
                  <a:moveTo>
                    <a:pt x="13764" y="0"/>
                  </a:moveTo>
                  <a:lnTo>
                    <a:pt x="1295059" y="0"/>
                  </a:lnTo>
                  <a:cubicBezTo>
                    <a:pt x="1302667" y="0"/>
                    <a:pt x="1308823" y="6177"/>
                    <a:pt x="1308823" y="13764"/>
                  </a:cubicBezTo>
                  <a:lnTo>
                    <a:pt x="1308823" y="540770"/>
                  </a:lnTo>
                  <a:cubicBezTo>
                    <a:pt x="1308844" y="548378"/>
                    <a:pt x="1302667" y="554534"/>
                    <a:pt x="1295059" y="554534"/>
                  </a:cubicBezTo>
                  <a:lnTo>
                    <a:pt x="13764" y="554534"/>
                  </a:lnTo>
                  <a:cubicBezTo>
                    <a:pt x="6156" y="554534"/>
                    <a:pt x="0" y="548358"/>
                    <a:pt x="0" y="540770"/>
                  </a:cubicBezTo>
                  <a:lnTo>
                    <a:pt x="0" y="13764"/>
                  </a:lnTo>
                  <a:cubicBezTo>
                    <a:pt x="0" y="6156"/>
                    <a:pt x="6177" y="0"/>
                    <a:pt x="13764" y="0"/>
                  </a:cubicBezTo>
                  <a:close/>
                </a:path>
              </a:pathLst>
            </a:custGeom>
            <a:solidFill>
              <a:srgbClr val="086223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960F9277-8F30-43E6-B217-3D470A08B495}"/>
              </a:ext>
            </a:extLst>
          </p:cNvPr>
          <p:cNvGrpSpPr/>
          <p:nvPr/>
        </p:nvGrpSpPr>
        <p:grpSpPr>
          <a:xfrm>
            <a:off x="6373376" y="3233986"/>
            <a:ext cx="2284466" cy="2370246"/>
            <a:chOff x="1993784" y="613120"/>
            <a:chExt cx="2654154" cy="2753810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3CED0D99-3EF3-4D12-86AA-024827E0CE97}"/>
                </a:ext>
              </a:extLst>
            </p:cNvPr>
            <p:cNvGrpSpPr/>
            <p:nvPr/>
          </p:nvGrpSpPr>
          <p:grpSpPr>
            <a:xfrm>
              <a:off x="3239025" y="1994032"/>
              <a:ext cx="1408913" cy="1372898"/>
              <a:chOff x="9415872" y="4574240"/>
              <a:chExt cx="2367575" cy="2307054"/>
            </a:xfrm>
          </p:grpSpPr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54624CC6-A3AD-47FC-9DA1-2D99D9981664}"/>
                  </a:ext>
                </a:extLst>
              </p:cNvPr>
              <p:cNvSpPr/>
              <p:nvPr/>
            </p:nvSpPr>
            <p:spPr>
              <a:xfrm rot="1018244">
                <a:off x="9415872" y="4574240"/>
                <a:ext cx="1958939" cy="1440413"/>
              </a:xfrm>
              <a:custGeom>
                <a:avLst/>
                <a:gdLst>
                  <a:gd name="connsiteX0" fmla="*/ 3036847 w 3036846"/>
                  <a:gd name="connsiteY0" fmla="*/ 1161150 h 2233002"/>
                  <a:gd name="connsiteX1" fmla="*/ 2799007 w 3036846"/>
                  <a:gd name="connsiteY1" fmla="*/ 997606 h 2233002"/>
                  <a:gd name="connsiteX2" fmla="*/ 1575997 w 3036846"/>
                  <a:gd name="connsiteY2" fmla="*/ 257894 h 2233002"/>
                  <a:gd name="connsiteX3" fmla="*/ 856384 w 3036846"/>
                  <a:gd name="connsiteY3" fmla="*/ 17102 h 2233002"/>
                  <a:gd name="connsiteX4" fmla="*/ 665026 w 3036846"/>
                  <a:gd name="connsiteY4" fmla="*/ 719 h 2233002"/>
                  <a:gd name="connsiteX5" fmla="*/ 338224 w 3036846"/>
                  <a:gd name="connsiteY5" fmla="*/ 86158 h 2233002"/>
                  <a:gd name="connsiteX6" fmla="*/ 146962 w 3036846"/>
                  <a:gd name="connsiteY6" fmla="*/ 242559 h 2233002"/>
                  <a:gd name="connsiteX7" fmla="*/ 4468 w 3036846"/>
                  <a:gd name="connsiteY7" fmla="*/ 715189 h 2233002"/>
                  <a:gd name="connsiteX8" fmla="*/ 25899 w 3036846"/>
                  <a:gd name="connsiteY8" fmla="*/ 1127717 h 2233002"/>
                  <a:gd name="connsiteX9" fmla="*/ 96765 w 3036846"/>
                  <a:gd name="connsiteY9" fmla="*/ 1256971 h 2233002"/>
                  <a:gd name="connsiteX10" fmla="*/ 281359 w 3036846"/>
                  <a:gd name="connsiteY10" fmla="*/ 1275164 h 2233002"/>
                  <a:gd name="connsiteX11" fmla="*/ 433188 w 3036846"/>
                  <a:gd name="connsiteY11" fmla="*/ 1114668 h 2233002"/>
                  <a:gd name="connsiteX12" fmla="*/ 457000 w 3036846"/>
                  <a:gd name="connsiteY12" fmla="*/ 1015798 h 2233002"/>
                  <a:gd name="connsiteX13" fmla="*/ 602352 w 3036846"/>
                  <a:gd name="connsiteY13" fmla="*/ 1105524 h 2233002"/>
                  <a:gd name="connsiteX14" fmla="*/ 786280 w 3036846"/>
                  <a:gd name="connsiteY14" fmla="*/ 1733888 h 2233002"/>
                  <a:gd name="connsiteX15" fmla="*/ 895531 w 3036846"/>
                  <a:gd name="connsiteY15" fmla="*/ 1866381 h 2233002"/>
                  <a:gd name="connsiteX16" fmla="*/ 1007260 w 3036846"/>
                  <a:gd name="connsiteY16" fmla="*/ 1903528 h 2233002"/>
                  <a:gd name="connsiteX17" fmla="*/ 1085555 w 3036846"/>
                  <a:gd name="connsiteY17" fmla="*/ 1914292 h 2233002"/>
                  <a:gd name="connsiteX18" fmla="*/ 1355970 w 3036846"/>
                  <a:gd name="connsiteY18" fmla="*/ 2018400 h 2233002"/>
                  <a:gd name="connsiteX19" fmla="*/ 1465888 w 3036846"/>
                  <a:gd name="connsiteY19" fmla="*/ 2113650 h 2233002"/>
                  <a:gd name="connsiteX20" fmla="*/ 1466270 w 3036846"/>
                  <a:gd name="connsiteY20" fmla="*/ 2113364 h 2233002"/>
                  <a:gd name="connsiteX21" fmla="*/ 1523134 w 3036846"/>
                  <a:gd name="connsiteY21" fmla="*/ 2132986 h 2233002"/>
                  <a:gd name="connsiteX22" fmla="*/ 1898704 w 3036846"/>
                  <a:gd name="connsiteY22" fmla="*/ 2067358 h 2233002"/>
                  <a:gd name="connsiteX23" fmla="*/ 1980620 w 3036846"/>
                  <a:gd name="connsiteY23" fmla="*/ 2080884 h 2233002"/>
                  <a:gd name="connsiteX24" fmla="*/ 2301802 w 3036846"/>
                  <a:gd name="connsiteY24" fmla="*/ 2232998 h 2233002"/>
                  <a:gd name="connsiteX25" fmla="*/ 2476205 w 3036846"/>
                  <a:gd name="connsiteY25" fmla="*/ 2224045 h 2233002"/>
                  <a:gd name="connsiteX26" fmla="*/ 3036847 w 3036846"/>
                  <a:gd name="connsiteY26" fmla="*/ 1161150 h 223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36846" h="2233002">
                    <a:moveTo>
                      <a:pt x="3036847" y="1161150"/>
                    </a:moveTo>
                    <a:cubicBezTo>
                      <a:pt x="2957599" y="1106571"/>
                      <a:pt x="2878827" y="1051327"/>
                      <a:pt x="2799007" y="997606"/>
                    </a:cubicBezTo>
                    <a:cubicBezTo>
                      <a:pt x="2403053" y="731668"/>
                      <a:pt x="2002432" y="473350"/>
                      <a:pt x="1575997" y="257894"/>
                    </a:cubicBezTo>
                    <a:cubicBezTo>
                      <a:pt x="1347874" y="142642"/>
                      <a:pt x="1112130" y="49868"/>
                      <a:pt x="856384" y="17102"/>
                    </a:cubicBezTo>
                    <a:cubicBezTo>
                      <a:pt x="793900" y="-2710"/>
                      <a:pt x="727987" y="-424"/>
                      <a:pt x="665026" y="719"/>
                    </a:cubicBezTo>
                    <a:cubicBezTo>
                      <a:pt x="550917" y="2814"/>
                      <a:pt x="439189" y="28722"/>
                      <a:pt x="338224" y="86158"/>
                    </a:cubicBezTo>
                    <a:cubicBezTo>
                      <a:pt x="266024" y="127306"/>
                      <a:pt x="190205" y="165406"/>
                      <a:pt x="146962" y="242559"/>
                    </a:cubicBezTo>
                    <a:cubicBezTo>
                      <a:pt x="96003" y="330284"/>
                      <a:pt x="25708" y="447537"/>
                      <a:pt x="4468" y="715189"/>
                    </a:cubicBezTo>
                    <a:cubicBezTo>
                      <a:pt x="-6391" y="852826"/>
                      <a:pt x="3229" y="991128"/>
                      <a:pt x="25899" y="1127717"/>
                    </a:cubicBezTo>
                    <a:cubicBezTo>
                      <a:pt x="34281" y="1178485"/>
                      <a:pt x="50188" y="1226491"/>
                      <a:pt x="96765" y="1256971"/>
                    </a:cubicBezTo>
                    <a:cubicBezTo>
                      <a:pt x="154582" y="1300596"/>
                      <a:pt x="216780" y="1299739"/>
                      <a:pt x="281359" y="1275164"/>
                    </a:cubicBezTo>
                    <a:cubicBezTo>
                      <a:pt x="346034" y="1242684"/>
                      <a:pt x="415853" y="1173628"/>
                      <a:pt x="433188" y="1114668"/>
                    </a:cubicBezTo>
                    <a:cubicBezTo>
                      <a:pt x="441665" y="1085998"/>
                      <a:pt x="451381" y="1045326"/>
                      <a:pt x="457000" y="1015798"/>
                    </a:cubicBezTo>
                    <a:cubicBezTo>
                      <a:pt x="516246" y="1050374"/>
                      <a:pt x="572253" y="1081902"/>
                      <a:pt x="602352" y="1105524"/>
                    </a:cubicBezTo>
                    <a:cubicBezTo>
                      <a:pt x="594827" y="1124955"/>
                      <a:pt x="758086" y="1671785"/>
                      <a:pt x="786280" y="1733888"/>
                    </a:cubicBezTo>
                    <a:cubicBezTo>
                      <a:pt x="810568" y="1787514"/>
                      <a:pt x="837334" y="1840282"/>
                      <a:pt x="895531" y="1866381"/>
                    </a:cubicBezTo>
                    <a:cubicBezTo>
                      <a:pt x="931441" y="1882669"/>
                      <a:pt x="967731" y="1898004"/>
                      <a:pt x="1007260" y="1903528"/>
                    </a:cubicBezTo>
                    <a:cubicBezTo>
                      <a:pt x="1032691" y="1912196"/>
                      <a:pt x="1059076" y="1913244"/>
                      <a:pt x="1085555" y="1914292"/>
                    </a:cubicBezTo>
                    <a:cubicBezTo>
                      <a:pt x="1187378" y="1918387"/>
                      <a:pt x="1281389" y="1939247"/>
                      <a:pt x="1355970" y="2018400"/>
                    </a:cubicBezTo>
                    <a:cubicBezTo>
                      <a:pt x="1388926" y="2053357"/>
                      <a:pt x="1418835" y="2094124"/>
                      <a:pt x="1465888" y="2113650"/>
                    </a:cubicBezTo>
                    <a:lnTo>
                      <a:pt x="1466270" y="2113364"/>
                    </a:lnTo>
                    <a:cubicBezTo>
                      <a:pt x="1481224" y="2131652"/>
                      <a:pt x="1505322" y="2123270"/>
                      <a:pt x="1523134" y="2132986"/>
                    </a:cubicBezTo>
                    <a:cubicBezTo>
                      <a:pt x="1654102" y="2144416"/>
                      <a:pt x="1776689" y="2105649"/>
                      <a:pt x="1898704" y="2067358"/>
                    </a:cubicBezTo>
                    <a:cubicBezTo>
                      <a:pt x="1931756" y="2056976"/>
                      <a:pt x="1954426" y="2061548"/>
                      <a:pt x="1980620" y="2080884"/>
                    </a:cubicBezTo>
                    <a:cubicBezTo>
                      <a:pt x="2055867" y="2136605"/>
                      <a:pt x="2173596" y="2233760"/>
                      <a:pt x="2301802" y="2232998"/>
                    </a:cubicBezTo>
                    <a:cubicBezTo>
                      <a:pt x="2360477" y="2232617"/>
                      <a:pt x="2417722" y="2221187"/>
                      <a:pt x="2476205" y="2224045"/>
                    </a:cubicBezTo>
                    <a:cubicBezTo>
                      <a:pt x="2525544" y="2121746"/>
                      <a:pt x="2978077" y="1272307"/>
                      <a:pt x="3036847" y="1161150"/>
                    </a:cubicBezTo>
                    <a:close/>
                  </a:path>
                </a:pathLst>
              </a:custGeom>
              <a:solidFill>
                <a:srgbClr val="FBC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A6B695F3-23B7-4DE0-911F-4A2601209DAD}"/>
                  </a:ext>
                </a:extLst>
              </p:cNvPr>
              <p:cNvSpPr/>
              <p:nvPr/>
            </p:nvSpPr>
            <p:spPr>
              <a:xfrm rot="1018244">
                <a:off x="10759475" y="5554917"/>
                <a:ext cx="718499" cy="975145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4FA8C6FA-5D08-4F4A-A5F6-9087AE114ACE}"/>
                  </a:ext>
                </a:extLst>
              </p:cNvPr>
              <p:cNvSpPr/>
              <p:nvPr/>
            </p:nvSpPr>
            <p:spPr>
              <a:xfrm rot="1018244">
                <a:off x="10903112" y="5686508"/>
                <a:ext cx="880335" cy="1194786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53A5635D-0BE1-4DEF-950C-650640A0C186}"/>
                </a:ext>
              </a:extLst>
            </p:cNvPr>
            <p:cNvSpPr/>
            <p:nvPr/>
          </p:nvSpPr>
          <p:spPr>
            <a:xfrm rot="1018244">
              <a:off x="1993784" y="613120"/>
              <a:ext cx="1641753" cy="1510714"/>
            </a:xfrm>
            <a:custGeom>
              <a:avLst/>
              <a:gdLst>
                <a:gd name="connsiteX0" fmla="*/ 618884 w 1641753"/>
                <a:gd name="connsiteY0" fmla="*/ 107437 h 1510714"/>
                <a:gd name="connsiteX1" fmla="*/ 98148 w 1641753"/>
                <a:gd name="connsiteY1" fmla="*/ 746359 h 1510714"/>
                <a:gd name="connsiteX2" fmla="*/ 750320 w 1641753"/>
                <a:gd name="connsiteY2" fmla="*/ 1398530 h 1510714"/>
                <a:gd name="connsiteX3" fmla="*/ 1402492 w 1641753"/>
                <a:gd name="connsiteY3" fmla="*/ 746359 h 1510714"/>
                <a:gd name="connsiteX4" fmla="*/ 750320 w 1641753"/>
                <a:gd name="connsiteY4" fmla="*/ 94187 h 1510714"/>
                <a:gd name="connsiteX5" fmla="*/ 618884 w 1641753"/>
                <a:gd name="connsiteY5" fmla="*/ 107437 h 1510714"/>
                <a:gd name="connsiteX6" fmla="*/ 530736 w 1641753"/>
                <a:gd name="connsiteY6" fmla="*/ 33959 h 1510714"/>
                <a:gd name="connsiteX7" fmla="*/ 755357 w 1641753"/>
                <a:gd name="connsiteY7" fmla="*/ 0 h 1510714"/>
                <a:gd name="connsiteX8" fmla="*/ 1510715 w 1641753"/>
                <a:gd name="connsiteY8" fmla="*/ 755401 h 1510714"/>
                <a:gd name="connsiteX9" fmla="*/ 1449933 w 1641753"/>
                <a:gd name="connsiteY9" fmla="*/ 1052671 h 1510714"/>
                <a:gd name="connsiteX10" fmla="*/ 1641753 w 1641753"/>
                <a:gd name="connsiteY10" fmla="*/ 1163405 h 1510714"/>
                <a:gd name="connsiteX11" fmla="*/ 1547000 w 1641753"/>
                <a:gd name="connsiteY11" fmla="*/ 1327453 h 1510714"/>
                <a:gd name="connsiteX12" fmla="*/ 1353958 w 1641753"/>
                <a:gd name="connsiteY12" fmla="*/ 1216020 h 1510714"/>
                <a:gd name="connsiteX13" fmla="*/ 755357 w 1641753"/>
                <a:gd name="connsiteY13" fmla="*/ 1510714 h 1510714"/>
                <a:gd name="connsiteX14" fmla="*/ 0 w 1641753"/>
                <a:gd name="connsiteY14" fmla="*/ 755357 h 1510714"/>
                <a:gd name="connsiteX15" fmla="*/ 530736 w 1641753"/>
                <a:gd name="connsiteY15" fmla="*/ 33959 h 15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1753" h="1510714">
                  <a:moveTo>
                    <a:pt x="618884" y="107437"/>
                  </a:moveTo>
                  <a:cubicBezTo>
                    <a:pt x="321701" y="168250"/>
                    <a:pt x="98148" y="431197"/>
                    <a:pt x="98148" y="746359"/>
                  </a:cubicBezTo>
                  <a:cubicBezTo>
                    <a:pt x="98148" y="1106543"/>
                    <a:pt x="390135" y="1398530"/>
                    <a:pt x="750320" y="1398530"/>
                  </a:cubicBezTo>
                  <a:cubicBezTo>
                    <a:pt x="1110504" y="1398530"/>
                    <a:pt x="1402492" y="1106543"/>
                    <a:pt x="1402492" y="746359"/>
                  </a:cubicBezTo>
                  <a:cubicBezTo>
                    <a:pt x="1402492" y="386174"/>
                    <a:pt x="1110504" y="94187"/>
                    <a:pt x="750320" y="94187"/>
                  </a:cubicBezTo>
                  <a:cubicBezTo>
                    <a:pt x="705297" y="94187"/>
                    <a:pt x="661339" y="98750"/>
                    <a:pt x="618884" y="107437"/>
                  </a:cubicBezTo>
                  <a:close/>
                  <a:moveTo>
                    <a:pt x="530736" y="33959"/>
                  </a:moveTo>
                  <a:cubicBezTo>
                    <a:pt x="601694" y="11889"/>
                    <a:pt x="677137" y="0"/>
                    <a:pt x="755357" y="0"/>
                  </a:cubicBezTo>
                  <a:cubicBezTo>
                    <a:pt x="1172530" y="0"/>
                    <a:pt x="1510715" y="338184"/>
                    <a:pt x="1510715" y="755401"/>
                  </a:cubicBezTo>
                  <a:cubicBezTo>
                    <a:pt x="1510714" y="860938"/>
                    <a:pt x="1489057" y="961411"/>
                    <a:pt x="1449933" y="1052671"/>
                  </a:cubicBezTo>
                  <a:lnTo>
                    <a:pt x="1641753" y="1163405"/>
                  </a:lnTo>
                  <a:lnTo>
                    <a:pt x="1547000" y="1327453"/>
                  </a:lnTo>
                  <a:lnTo>
                    <a:pt x="1353958" y="1216020"/>
                  </a:lnTo>
                  <a:cubicBezTo>
                    <a:pt x="1215846" y="1395221"/>
                    <a:pt x="999094" y="1510715"/>
                    <a:pt x="755357" y="1510714"/>
                  </a:cubicBezTo>
                  <a:cubicBezTo>
                    <a:pt x="338184" y="1510714"/>
                    <a:pt x="0" y="1172530"/>
                    <a:pt x="0" y="755357"/>
                  </a:cubicBezTo>
                  <a:cubicBezTo>
                    <a:pt x="0" y="416404"/>
                    <a:pt x="223254" y="129596"/>
                    <a:pt x="530736" y="3395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40F000E7-681F-4E9F-89BF-57115E32E01B}"/>
                </a:ext>
              </a:extLst>
            </p:cNvPr>
            <p:cNvSpPr/>
            <p:nvPr/>
          </p:nvSpPr>
          <p:spPr>
            <a:xfrm rot="1018244">
              <a:off x="3312593" y="2049854"/>
              <a:ext cx="680018" cy="369282"/>
            </a:xfrm>
            <a:custGeom>
              <a:avLst/>
              <a:gdLst>
                <a:gd name="connsiteX0" fmla="*/ 29049 w 1771503"/>
                <a:gd name="connsiteY0" fmla="*/ 514285 h 962012"/>
                <a:gd name="connsiteX1" fmla="*/ 11904 w 1771503"/>
                <a:gd name="connsiteY1" fmla="*/ 444943 h 962012"/>
                <a:gd name="connsiteX2" fmla="*/ 242885 w 1771503"/>
                <a:gd name="connsiteY2" fmla="*/ 45940 h 962012"/>
                <a:gd name="connsiteX3" fmla="*/ 361091 w 1771503"/>
                <a:gd name="connsiteY3" fmla="*/ 27938 h 962012"/>
                <a:gd name="connsiteX4" fmla="*/ 1771457 w 1771503"/>
                <a:gd name="connsiteY4" fmla="*/ 875758 h 962012"/>
                <a:gd name="connsiteX5" fmla="*/ 1681732 w 1771503"/>
                <a:gd name="connsiteY5" fmla="*/ 961769 h 962012"/>
                <a:gd name="connsiteX6" fmla="*/ 1093658 w 1771503"/>
                <a:gd name="connsiteY6" fmla="*/ 820513 h 962012"/>
                <a:gd name="connsiteX7" fmla="*/ 845723 w 1771503"/>
                <a:gd name="connsiteY7" fmla="*/ 726121 h 962012"/>
                <a:gd name="connsiteX8" fmla="*/ 688084 w 1771503"/>
                <a:gd name="connsiteY8" fmla="*/ 819656 h 962012"/>
                <a:gd name="connsiteX9" fmla="*/ 607407 w 1771503"/>
                <a:gd name="connsiteY9" fmla="*/ 853184 h 962012"/>
                <a:gd name="connsiteX10" fmla="*/ 29049 w 1771503"/>
                <a:gd name="connsiteY10" fmla="*/ 514285 h 96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1503" h="962012">
                  <a:moveTo>
                    <a:pt x="29049" y="514285"/>
                  </a:moveTo>
                  <a:cubicBezTo>
                    <a:pt x="-6289" y="494472"/>
                    <a:pt x="-6003" y="480185"/>
                    <a:pt x="11904" y="444943"/>
                  </a:cubicBezTo>
                  <a:cubicBezTo>
                    <a:pt x="19524" y="429893"/>
                    <a:pt x="242028" y="47083"/>
                    <a:pt x="242885" y="45940"/>
                  </a:cubicBezTo>
                  <a:cubicBezTo>
                    <a:pt x="283367" y="-12829"/>
                    <a:pt x="288701" y="-11114"/>
                    <a:pt x="361091" y="27938"/>
                  </a:cubicBezTo>
                  <a:cubicBezTo>
                    <a:pt x="816386" y="296067"/>
                    <a:pt x="1779172" y="843278"/>
                    <a:pt x="1771457" y="875758"/>
                  </a:cubicBezTo>
                  <a:cubicBezTo>
                    <a:pt x="1758979" y="928241"/>
                    <a:pt x="1719070" y="965388"/>
                    <a:pt x="1681732" y="961769"/>
                  </a:cubicBezTo>
                  <a:cubicBezTo>
                    <a:pt x="1479230" y="941957"/>
                    <a:pt x="1282444" y="898332"/>
                    <a:pt x="1093658" y="820513"/>
                  </a:cubicBezTo>
                  <a:cubicBezTo>
                    <a:pt x="1011934" y="786795"/>
                    <a:pt x="932019" y="747838"/>
                    <a:pt x="845723" y="726121"/>
                  </a:cubicBezTo>
                  <a:cubicBezTo>
                    <a:pt x="755616" y="703546"/>
                    <a:pt x="711992" y="729740"/>
                    <a:pt x="688084" y="819656"/>
                  </a:cubicBezTo>
                  <a:cubicBezTo>
                    <a:pt x="669320" y="890331"/>
                    <a:pt x="669415" y="890236"/>
                    <a:pt x="607407" y="853184"/>
                  </a:cubicBezTo>
                  <a:cubicBezTo>
                    <a:pt x="585690" y="840230"/>
                    <a:pt x="136777" y="574578"/>
                    <a:pt x="29049" y="514285"/>
                  </a:cubicBezTo>
                  <a:close/>
                </a:path>
              </a:pathLst>
            </a:custGeom>
            <a:solidFill>
              <a:srgbClr val="FE00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59B01E7A-D298-4215-BC94-3469BE4872E8}"/>
              </a:ext>
            </a:extLst>
          </p:cNvPr>
          <p:cNvGrpSpPr/>
          <p:nvPr/>
        </p:nvGrpSpPr>
        <p:grpSpPr>
          <a:xfrm flipH="1">
            <a:off x="3563713" y="3400100"/>
            <a:ext cx="2287684" cy="2362164"/>
            <a:chOff x="1993784" y="613120"/>
            <a:chExt cx="2657888" cy="2744423"/>
          </a:xfrm>
        </p:grpSpPr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F71E875D-73C2-4A99-B508-864E659FB6E7}"/>
                </a:ext>
              </a:extLst>
            </p:cNvPr>
            <p:cNvGrpSpPr/>
            <p:nvPr/>
          </p:nvGrpSpPr>
          <p:grpSpPr>
            <a:xfrm>
              <a:off x="3239022" y="1994030"/>
              <a:ext cx="1412650" cy="1363513"/>
              <a:chOff x="9415872" y="4574240"/>
              <a:chExt cx="2373856" cy="2291285"/>
            </a:xfrm>
          </p:grpSpPr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7BDF309C-F667-4086-A5BF-39916BFBF472}"/>
                  </a:ext>
                </a:extLst>
              </p:cNvPr>
              <p:cNvSpPr/>
              <p:nvPr/>
            </p:nvSpPr>
            <p:spPr>
              <a:xfrm rot="1018244">
                <a:off x="9415872" y="4574240"/>
                <a:ext cx="1958939" cy="1440413"/>
              </a:xfrm>
              <a:custGeom>
                <a:avLst/>
                <a:gdLst>
                  <a:gd name="connsiteX0" fmla="*/ 3036847 w 3036846"/>
                  <a:gd name="connsiteY0" fmla="*/ 1161150 h 2233002"/>
                  <a:gd name="connsiteX1" fmla="*/ 2799007 w 3036846"/>
                  <a:gd name="connsiteY1" fmla="*/ 997606 h 2233002"/>
                  <a:gd name="connsiteX2" fmla="*/ 1575997 w 3036846"/>
                  <a:gd name="connsiteY2" fmla="*/ 257894 h 2233002"/>
                  <a:gd name="connsiteX3" fmla="*/ 856384 w 3036846"/>
                  <a:gd name="connsiteY3" fmla="*/ 17102 h 2233002"/>
                  <a:gd name="connsiteX4" fmla="*/ 665026 w 3036846"/>
                  <a:gd name="connsiteY4" fmla="*/ 719 h 2233002"/>
                  <a:gd name="connsiteX5" fmla="*/ 338224 w 3036846"/>
                  <a:gd name="connsiteY5" fmla="*/ 86158 h 2233002"/>
                  <a:gd name="connsiteX6" fmla="*/ 146962 w 3036846"/>
                  <a:gd name="connsiteY6" fmla="*/ 242559 h 2233002"/>
                  <a:gd name="connsiteX7" fmla="*/ 4468 w 3036846"/>
                  <a:gd name="connsiteY7" fmla="*/ 715189 h 2233002"/>
                  <a:gd name="connsiteX8" fmla="*/ 25899 w 3036846"/>
                  <a:gd name="connsiteY8" fmla="*/ 1127717 h 2233002"/>
                  <a:gd name="connsiteX9" fmla="*/ 96765 w 3036846"/>
                  <a:gd name="connsiteY9" fmla="*/ 1256971 h 2233002"/>
                  <a:gd name="connsiteX10" fmla="*/ 281359 w 3036846"/>
                  <a:gd name="connsiteY10" fmla="*/ 1275164 h 2233002"/>
                  <a:gd name="connsiteX11" fmla="*/ 433188 w 3036846"/>
                  <a:gd name="connsiteY11" fmla="*/ 1114668 h 2233002"/>
                  <a:gd name="connsiteX12" fmla="*/ 457000 w 3036846"/>
                  <a:gd name="connsiteY12" fmla="*/ 1015798 h 2233002"/>
                  <a:gd name="connsiteX13" fmla="*/ 602352 w 3036846"/>
                  <a:gd name="connsiteY13" fmla="*/ 1105524 h 2233002"/>
                  <a:gd name="connsiteX14" fmla="*/ 786280 w 3036846"/>
                  <a:gd name="connsiteY14" fmla="*/ 1733888 h 2233002"/>
                  <a:gd name="connsiteX15" fmla="*/ 895531 w 3036846"/>
                  <a:gd name="connsiteY15" fmla="*/ 1866381 h 2233002"/>
                  <a:gd name="connsiteX16" fmla="*/ 1007260 w 3036846"/>
                  <a:gd name="connsiteY16" fmla="*/ 1903528 h 2233002"/>
                  <a:gd name="connsiteX17" fmla="*/ 1085555 w 3036846"/>
                  <a:gd name="connsiteY17" fmla="*/ 1914292 h 2233002"/>
                  <a:gd name="connsiteX18" fmla="*/ 1355970 w 3036846"/>
                  <a:gd name="connsiteY18" fmla="*/ 2018400 h 2233002"/>
                  <a:gd name="connsiteX19" fmla="*/ 1465888 w 3036846"/>
                  <a:gd name="connsiteY19" fmla="*/ 2113650 h 2233002"/>
                  <a:gd name="connsiteX20" fmla="*/ 1466270 w 3036846"/>
                  <a:gd name="connsiteY20" fmla="*/ 2113364 h 2233002"/>
                  <a:gd name="connsiteX21" fmla="*/ 1523134 w 3036846"/>
                  <a:gd name="connsiteY21" fmla="*/ 2132986 h 2233002"/>
                  <a:gd name="connsiteX22" fmla="*/ 1898704 w 3036846"/>
                  <a:gd name="connsiteY22" fmla="*/ 2067358 h 2233002"/>
                  <a:gd name="connsiteX23" fmla="*/ 1980620 w 3036846"/>
                  <a:gd name="connsiteY23" fmla="*/ 2080884 h 2233002"/>
                  <a:gd name="connsiteX24" fmla="*/ 2301802 w 3036846"/>
                  <a:gd name="connsiteY24" fmla="*/ 2232998 h 2233002"/>
                  <a:gd name="connsiteX25" fmla="*/ 2476205 w 3036846"/>
                  <a:gd name="connsiteY25" fmla="*/ 2224045 h 2233002"/>
                  <a:gd name="connsiteX26" fmla="*/ 3036847 w 3036846"/>
                  <a:gd name="connsiteY26" fmla="*/ 1161150 h 223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36846" h="2233002">
                    <a:moveTo>
                      <a:pt x="3036847" y="1161150"/>
                    </a:moveTo>
                    <a:cubicBezTo>
                      <a:pt x="2957599" y="1106571"/>
                      <a:pt x="2878827" y="1051327"/>
                      <a:pt x="2799007" y="997606"/>
                    </a:cubicBezTo>
                    <a:cubicBezTo>
                      <a:pt x="2403053" y="731668"/>
                      <a:pt x="2002432" y="473350"/>
                      <a:pt x="1575997" y="257894"/>
                    </a:cubicBezTo>
                    <a:cubicBezTo>
                      <a:pt x="1347874" y="142642"/>
                      <a:pt x="1112130" y="49868"/>
                      <a:pt x="856384" y="17102"/>
                    </a:cubicBezTo>
                    <a:cubicBezTo>
                      <a:pt x="793900" y="-2710"/>
                      <a:pt x="727987" y="-424"/>
                      <a:pt x="665026" y="719"/>
                    </a:cubicBezTo>
                    <a:cubicBezTo>
                      <a:pt x="550917" y="2814"/>
                      <a:pt x="439189" y="28722"/>
                      <a:pt x="338224" y="86158"/>
                    </a:cubicBezTo>
                    <a:cubicBezTo>
                      <a:pt x="266024" y="127306"/>
                      <a:pt x="190205" y="165406"/>
                      <a:pt x="146962" y="242559"/>
                    </a:cubicBezTo>
                    <a:cubicBezTo>
                      <a:pt x="96003" y="330284"/>
                      <a:pt x="25708" y="447537"/>
                      <a:pt x="4468" y="715189"/>
                    </a:cubicBezTo>
                    <a:cubicBezTo>
                      <a:pt x="-6391" y="852826"/>
                      <a:pt x="3229" y="991128"/>
                      <a:pt x="25899" y="1127717"/>
                    </a:cubicBezTo>
                    <a:cubicBezTo>
                      <a:pt x="34281" y="1178485"/>
                      <a:pt x="50188" y="1226491"/>
                      <a:pt x="96765" y="1256971"/>
                    </a:cubicBezTo>
                    <a:cubicBezTo>
                      <a:pt x="154582" y="1300596"/>
                      <a:pt x="216780" y="1299739"/>
                      <a:pt x="281359" y="1275164"/>
                    </a:cubicBezTo>
                    <a:cubicBezTo>
                      <a:pt x="346034" y="1242684"/>
                      <a:pt x="415853" y="1173628"/>
                      <a:pt x="433188" y="1114668"/>
                    </a:cubicBezTo>
                    <a:cubicBezTo>
                      <a:pt x="441665" y="1085998"/>
                      <a:pt x="451381" y="1045326"/>
                      <a:pt x="457000" y="1015798"/>
                    </a:cubicBezTo>
                    <a:cubicBezTo>
                      <a:pt x="516246" y="1050374"/>
                      <a:pt x="572253" y="1081902"/>
                      <a:pt x="602352" y="1105524"/>
                    </a:cubicBezTo>
                    <a:cubicBezTo>
                      <a:pt x="594827" y="1124955"/>
                      <a:pt x="758086" y="1671785"/>
                      <a:pt x="786280" y="1733888"/>
                    </a:cubicBezTo>
                    <a:cubicBezTo>
                      <a:pt x="810568" y="1787514"/>
                      <a:pt x="837334" y="1840282"/>
                      <a:pt x="895531" y="1866381"/>
                    </a:cubicBezTo>
                    <a:cubicBezTo>
                      <a:pt x="931441" y="1882669"/>
                      <a:pt x="967731" y="1898004"/>
                      <a:pt x="1007260" y="1903528"/>
                    </a:cubicBezTo>
                    <a:cubicBezTo>
                      <a:pt x="1032691" y="1912196"/>
                      <a:pt x="1059076" y="1913244"/>
                      <a:pt x="1085555" y="1914292"/>
                    </a:cubicBezTo>
                    <a:cubicBezTo>
                      <a:pt x="1187378" y="1918387"/>
                      <a:pt x="1281389" y="1939247"/>
                      <a:pt x="1355970" y="2018400"/>
                    </a:cubicBezTo>
                    <a:cubicBezTo>
                      <a:pt x="1388926" y="2053357"/>
                      <a:pt x="1418835" y="2094124"/>
                      <a:pt x="1465888" y="2113650"/>
                    </a:cubicBezTo>
                    <a:lnTo>
                      <a:pt x="1466270" y="2113364"/>
                    </a:lnTo>
                    <a:cubicBezTo>
                      <a:pt x="1481224" y="2131652"/>
                      <a:pt x="1505322" y="2123270"/>
                      <a:pt x="1523134" y="2132986"/>
                    </a:cubicBezTo>
                    <a:cubicBezTo>
                      <a:pt x="1654102" y="2144416"/>
                      <a:pt x="1776689" y="2105649"/>
                      <a:pt x="1898704" y="2067358"/>
                    </a:cubicBezTo>
                    <a:cubicBezTo>
                      <a:pt x="1931756" y="2056976"/>
                      <a:pt x="1954426" y="2061548"/>
                      <a:pt x="1980620" y="2080884"/>
                    </a:cubicBezTo>
                    <a:cubicBezTo>
                      <a:pt x="2055867" y="2136605"/>
                      <a:pt x="2173596" y="2233760"/>
                      <a:pt x="2301802" y="2232998"/>
                    </a:cubicBezTo>
                    <a:cubicBezTo>
                      <a:pt x="2360477" y="2232617"/>
                      <a:pt x="2417722" y="2221187"/>
                      <a:pt x="2476205" y="2224045"/>
                    </a:cubicBezTo>
                    <a:cubicBezTo>
                      <a:pt x="2525544" y="2121746"/>
                      <a:pt x="2978077" y="1272307"/>
                      <a:pt x="3036847" y="1161150"/>
                    </a:cubicBezTo>
                    <a:close/>
                  </a:path>
                </a:pathLst>
              </a:custGeom>
              <a:solidFill>
                <a:srgbClr val="FBC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88726546-E895-4E99-BFDA-78853B1D73F8}"/>
                  </a:ext>
                </a:extLst>
              </p:cNvPr>
              <p:cNvSpPr/>
              <p:nvPr/>
            </p:nvSpPr>
            <p:spPr>
              <a:xfrm rot="1018244">
                <a:off x="10759475" y="5554917"/>
                <a:ext cx="718499" cy="975145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2CBA4774-66FA-4AAD-8784-D895F32F0460}"/>
                  </a:ext>
                </a:extLst>
              </p:cNvPr>
              <p:cNvSpPr/>
              <p:nvPr/>
            </p:nvSpPr>
            <p:spPr>
              <a:xfrm rot="1018244">
                <a:off x="10943838" y="5717486"/>
                <a:ext cx="845890" cy="1148039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645ECD8C-6F16-4F7A-9654-7C98E2184A08}"/>
                </a:ext>
              </a:extLst>
            </p:cNvPr>
            <p:cNvSpPr/>
            <p:nvPr/>
          </p:nvSpPr>
          <p:spPr>
            <a:xfrm rot="1018244">
              <a:off x="1993784" y="613120"/>
              <a:ext cx="1641753" cy="1510714"/>
            </a:xfrm>
            <a:custGeom>
              <a:avLst/>
              <a:gdLst>
                <a:gd name="connsiteX0" fmla="*/ 618884 w 1641753"/>
                <a:gd name="connsiteY0" fmla="*/ 107437 h 1510714"/>
                <a:gd name="connsiteX1" fmla="*/ 98148 w 1641753"/>
                <a:gd name="connsiteY1" fmla="*/ 746359 h 1510714"/>
                <a:gd name="connsiteX2" fmla="*/ 750320 w 1641753"/>
                <a:gd name="connsiteY2" fmla="*/ 1398530 h 1510714"/>
                <a:gd name="connsiteX3" fmla="*/ 1402492 w 1641753"/>
                <a:gd name="connsiteY3" fmla="*/ 746359 h 1510714"/>
                <a:gd name="connsiteX4" fmla="*/ 750320 w 1641753"/>
                <a:gd name="connsiteY4" fmla="*/ 94187 h 1510714"/>
                <a:gd name="connsiteX5" fmla="*/ 618884 w 1641753"/>
                <a:gd name="connsiteY5" fmla="*/ 107437 h 1510714"/>
                <a:gd name="connsiteX6" fmla="*/ 530736 w 1641753"/>
                <a:gd name="connsiteY6" fmla="*/ 33959 h 1510714"/>
                <a:gd name="connsiteX7" fmla="*/ 755357 w 1641753"/>
                <a:gd name="connsiteY7" fmla="*/ 0 h 1510714"/>
                <a:gd name="connsiteX8" fmla="*/ 1510715 w 1641753"/>
                <a:gd name="connsiteY8" fmla="*/ 755401 h 1510714"/>
                <a:gd name="connsiteX9" fmla="*/ 1449933 w 1641753"/>
                <a:gd name="connsiteY9" fmla="*/ 1052671 h 1510714"/>
                <a:gd name="connsiteX10" fmla="*/ 1641753 w 1641753"/>
                <a:gd name="connsiteY10" fmla="*/ 1163405 h 1510714"/>
                <a:gd name="connsiteX11" fmla="*/ 1547000 w 1641753"/>
                <a:gd name="connsiteY11" fmla="*/ 1327453 h 1510714"/>
                <a:gd name="connsiteX12" fmla="*/ 1353958 w 1641753"/>
                <a:gd name="connsiteY12" fmla="*/ 1216020 h 1510714"/>
                <a:gd name="connsiteX13" fmla="*/ 755357 w 1641753"/>
                <a:gd name="connsiteY13" fmla="*/ 1510714 h 1510714"/>
                <a:gd name="connsiteX14" fmla="*/ 0 w 1641753"/>
                <a:gd name="connsiteY14" fmla="*/ 755357 h 1510714"/>
                <a:gd name="connsiteX15" fmla="*/ 530736 w 1641753"/>
                <a:gd name="connsiteY15" fmla="*/ 33959 h 15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1753" h="1510714">
                  <a:moveTo>
                    <a:pt x="618884" y="107437"/>
                  </a:moveTo>
                  <a:cubicBezTo>
                    <a:pt x="321701" y="168250"/>
                    <a:pt x="98148" y="431197"/>
                    <a:pt x="98148" y="746359"/>
                  </a:cubicBezTo>
                  <a:cubicBezTo>
                    <a:pt x="98148" y="1106543"/>
                    <a:pt x="390135" y="1398530"/>
                    <a:pt x="750320" y="1398530"/>
                  </a:cubicBezTo>
                  <a:cubicBezTo>
                    <a:pt x="1110504" y="1398530"/>
                    <a:pt x="1402492" y="1106543"/>
                    <a:pt x="1402492" y="746359"/>
                  </a:cubicBezTo>
                  <a:cubicBezTo>
                    <a:pt x="1402492" y="386174"/>
                    <a:pt x="1110504" y="94187"/>
                    <a:pt x="750320" y="94187"/>
                  </a:cubicBezTo>
                  <a:cubicBezTo>
                    <a:pt x="705297" y="94187"/>
                    <a:pt x="661339" y="98750"/>
                    <a:pt x="618884" y="107437"/>
                  </a:cubicBezTo>
                  <a:close/>
                  <a:moveTo>
                    <a:pt x="530736" y="33959"/>
                  </a:moveTo>
                  <a:cubicBezTo>
                    <a:pt x="601694" y="11889"/>
                    <a:pt x="677137" y="0"/>
                    <a:pt x="755357" y="0"/>
                  </a:cubicBezTo>
                  <a:cubicBezTo>
                    <a:pt x="1172530" y="0"/>
                    <a:pt x="1510715" y="338184"/>
                    <a:pt x="1510715" y="755401"/>
                  </a:cubicBezTo>
                  <a:cubicBezTo>
                    <a:pt x="1510714" y="860938"/>
                    <a:pt x="1489057" y="961411"/>
                    <a:pt x="1449933" y="1052671"/>
                  </a:cubicBezTo>
                  <a:lnTo>
                    <a:pt x="1641753" y="1163405"/>
                  </a:lnTo>
                  <a:lnTo>
                    <a:pt x="1547000" y="1327453"/>
                  </a:lnTo>
                  <a:lnTo>
                    <a:pt x="1353958" y="1216020"/>
                  </a:lnTo>
                  <a:cubicBezTo>
                    <a:pt x="1215846" y="1395221"/>
                    <a:pt x="999094" y="1510715"/>
                    <a:pt x="755357" y="1510714"/>
                  </a:cubicBezTo>
                  <a:cubicBezTo>
                    <a:pt x="338184" y="1510714"/>
                    <a:pt x="0" y="1172530"/>
                    <a:pt x="0" y="755357"/>
                  </a:cubicBezTo>
                  <a:cubicBezTo>
                    <a:pt x="0" y="416404"/>
                    <a:pt x="223254" y="129596"/>
                    <a:pt x="530736" y="3395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D82631DC-A193-4E1B-8772-EF72A4B023CE}"/>
                </a:ext>
              </a:extLst>
            </p:cNvPr>
            <p:cNvSpPr/>
            <p:nvPr/>
          </p:nvSpPr>
          <p:spPr>
            <a:xfrm rot="1018244">
              <a:off x="3312593" y="2049854"/>
              <a:ext cx="680018" cy="369282"/>
            </a:xfrm>
            <a:custGeom>
              <a:avLst/>
              <a:gdLst>
                <a:gd name="connsiteX0" fmla="*/ 29049 w 1771503"/>
                <a:gd name="connsiteY0" fmla="*/ 514285 h 962012"/>
                <a:gd name="connsiteX1" fmla="*/ 11904 w 1771503"/>
                <a:gd name="connsiteY1" fmla="*/ 444943 h 962012"/>
                <a:gd name="connsiteX2" fmla="*/ 242885 w 1771503"/>
                <a:gd name="connsiteY2" fmla="*/ 45940 h 962012"/>
                <a:gd name="connsiteX3" fmla="*/ 361091 w 1771503"/>
                <a:gd name="connsiteY3" fmla="*/ 27938 h 962012"/>
                <a:gd name="connsiteX4" fmla="*/ 1771457 w 1771503"/>
                <a:gd name="connsiteY4" fmla="*/ 875758 h 962012"/>
                <a:gd name="connsiteX5" fmla="*/ 1681732 w 1771503"/>
                <a:gd name="connsiteY5" fmla="*/ 961769 h 962012"/>
                <a:gd name="connsiteX6" fmla="*/ 1093658 w 1771503"/>
                <a:gd name="connsiteY6" fmla="*/ 820513 h 962012"/>
                <a:gd name="connsiteX7" fmla="*/ 845723 w 1771503"/>
                <a:gd name="connsiteY7" fmla="*/ 726121 h 962012"/>
                <a:gd name="connsiteX8" fmla="*/ 688084 w 1771503"/>
                <a:gd name="connsiteY8" fmla="*/ 819656 h 962012"/>
                <a:gd name="connsiteX9" fmla="*/ 607407 w 1771503"/>
                <a:gd name="connsiteY9" fmla="*/ 853184 h 962012"/>
                <a:gd name="connsiteX10" fmla="*/ 29049 w 1771503"/>
                <a:gd name="connsiteY10" fmla="*/ 514285 h 96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1503" h="962012">
                  <a:moveTo>
                    <a:pt x="29049" y="514285"/>
                  </a:moveTo>
                  <a:cubicBezTo>
                    <a:pt x="-6289" y="494472"/>
                    <a:pt x="-6003" y="480185"/>
                    <a:pt x="11904" y="444943"/>
                  </a:cubicBezTo>
                  <a:cubicBezTo>
                    <a:pt x="19524" y="429893"/>
                    <a:pt x="242028" y="47083"/>
                    <a:pt x="242885" y="45940"/>
                  </a:cubicBezTo>
                  <a:cubicBezTo>
                    <a:pt x="283367" y="-12829"/>
                    <a:pt x="288701" y="-11114"/>
                    <a:pt x="361091" y="27938"/>
                  </a:cubicBezTo>
                  <a:cubicBezTo>
                    <a:pt x="816386" y="296067"/>
                    <a:pt x="1779172" y="843278"/>
                    <a:pt x="1771457" y="875758"/>
                  </a:cubicBezTo>
                  <a:cubicBezTo>
                    <a:pt x="1758979" y="928241"/>
                    <a:pt x="1719070" y="965388"/>
                    <a:pt x="1681732" y="961769"/>
                  </a:cubicBezTo>
                  <a:cubicBezTo>
                    <a:pt x="1479230" y="941957"/>
                    <a:pt x="1282444" y="898332"/>
                    <a:pt x="1093658" y="820513"/>
                  </a:cubicBezTo>
                  <a:cubicBezTo>
                    <a:pt x="1011934" y="786795"/>
                    <a:pt x="932019" y="747838"/>
                    <a:pt x="845723" y="726121"/>
                  </a:cubicBezTo>
                  <a:cubicBezTo>
                    <a:pt x="755616" y="703546"/>
                    <a:pt x="711992" y="729740"/>
                    <a:pt x="688084" y="819656"/>
                  </a:cubicBezTo>
                  <a:cubicBezTo>
                    <a:pt x="669320" y="890331"/>
                    <a:pt x="669415" y="890236"/>
                    <a:pt x="607407" y="853184"/>
                  </a:cubicBezTo>
                  <a:cubicBezTo>
                    <a:pt x="585690" y="840230"/>
                    <a:pt x="136777" y="574578"/>
                    <a:pt x="29049" y="51428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4" name="타원 53">
            <a:extLst>
              <a:ext uri="{FF2B5EF4-FFF2-40B4-BE49-F238E27FC236}">
                <a16:creationId xmlns:a16="http://schemas.microsoft.com/office/drawing/2014/main" id="{90DA66CB-6E9C-4807-BBDB-8E6607A68FD2}"/>
              </a:ext>
            </a:extLst>
          </p:cNvPr>
          <p:cNvSpPr/>
          <p:nvPr/>
        </p:nvSpPr>
        <p:spPr>
          <a:xfrm>
            <a:off x="5581329" y="1815647"/>
            <a:ext cx="1057596" cy="10575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19530ECB-E2EE-4046-AAE2-45D3BDE2DE30}"/>
              </a:ext>
            </a:extLst>
          </p:cNvPr>
          <p:cNvSpPr/>
          <p:nvPr/>
        </p:nvSpPr>
        <p:spPr>
          <a:xfrm>
            <a:off x="5674278" y="1908596"/>
            <a:ext cx="871698" cy="8716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17872A6-4A80-4227-A1D4-7C26313D0220}"/>
              </a:ext>
            </a:extLst>
          </p:cNvPr>
          <p:cNvSpPr txBox="1"/>
          <p:nvPr/>
        </p:nvSpPr>
        <p:spPr>
          <a:xfrm>
            <a:off x="5706076" y="2082835"/>
            <a:ext cx="8081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VS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7D133A4-99CB-47F8-BBD3-53C9A75C4BCD}"/>
              </a:ext>
            </a:extLst>
          </p:cNvPr>
          <p:cNvSpPr txBox="1"/>
          <p:nvPr/>
        </p:nvSpPr>
        <p:spPr>
          <a:xfrm>
            <a:off x="7226232" y="2067763"/>
            <a:ext cx="283371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B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1C3CDBE-FF75-47B1-9DEC-A34DB33289F0}"/>
              </a:ext>
            </a:extLst>
          </p:cNvPr>
          <p:cNvSpPr txBox="1"/>
          <p:nvPr/>
        </p:nvSpPr>
        <p:spPr>
          <a:xfrm>
            <a:off x="2181839" y="2067763"/>
            <a:ext cx="27341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A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2327886F-BDD6-4C0F-BB9C-C2B0D427392B}"/>
              </a:ext>
            </a:extLst>
          </p:cNvPr>
          <p:cNvGrpSpPr/>
          <p:nvPr/>
        </p:nvGrpSpPr>
        <p:grpSpPr>
          <a:xfrm>
            <a:off x="1121533" y="3014670"/>
            <a:ext cx="2876637" cy="2913336"/>
            <a:chOff x="1286930" y="3014670"/>
            <a:chExt cx="2876637" cy="2913336"/>
          </a:xfrm>
        </p:grpSpPr>
        <p:grpSp>
          <p:nvGrpSpPr>
            <p:cNvPr id="60" name="그룹 6">
              <a:extLst>
                <a:ext uri="{FF2B5EF4-FFF2-40B4-BE49-F238E27FC236}">
                  <a16:creationId xmlns:a16="http://schemas.microsoft.com/office/drawing/2014/main" id="{41E73F23-489E-428C-9479-321803A5D4F6}"/>
                </a:ext>
              </a:extLst>
            </p:cNvPr>
            <p:cNvGrpSpPr/>
            <p:nvPr/>
          </p:nvGrpSpPr>
          <p:grpSpPr>
            <a:xfrm>
              <a:off x="1286930" y="3014670"/>
              <a:ext cx="2876637" cy="1398626"/>
              <a:chOff x="1730330" y="5175558"/>
              <a:chExt cx="1742087" cy="1398626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5BA6BA1-2AF4-4644-91E6-1E1B799CD88D}"/>
                  </a:ext>
                </a:extLst>
              </p:cNvPr>
              <p:cNvSpPr txBox="1"/>
              <p:nvPr/>
            </p:nvSpPr>
            <p:spPr>
              <a:xfrm>
                <a:off x="1730331" y="5466188"/>
                <a:ext cx="1733335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4E318F8-8889-4F67-876C-F3ED82DA6BD0}"/>
                  </a:ext>
                </a:extLst>
              </p:cNvPr>
              <p:cNvSpPr txBox="1"/>
              <p:nvPr/>
            </p:nvSpPr>
            <p:spPr>
              <a:xfrm>
                <a:off x="1730330" y="5175558"/>
                <a:ext cx="174208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61" name="Group 74">
              <a:extLst>
                <a:ext uri="{FF2B5EF4-FFF2-40B4-BE49-F238E27FC236}">
                  <a16:creationId xmlns:a16="http://schemas.microsoft.com/office/drawing/2014/main" id="{85520DDD-CF71-44F6-BB72-EED484866550}"/>
                </a:ext>
              </a:extLst>
            </p:cNvPr>
            <p:cNvGrpSpPr/>
            <p:nvPr/>
          </p:nvGrpSpPr>
          <p:grpSpPr>
            <a:xfrm>
              <a:off x="1286930" y="4726190"/>
              <a:ext cx="2207514" cy="1201816"/>
              <a:chOff x="9023213" y="2973444"/>
              <a:chExt cx="2207515" cy="1201816"/>
            </a:xfrm>
          </p:grpSpPr>
          <p:grpSp>
            <p:nvGrpSpPr>
              <p:cNvPr id="62" name="Group 75">
                <a:extLst>
                  <a:ext uri="{FF2B5EF4-FFF2-40B4-BE49-F238E27FC236}">
                    <a16:creationId xmlns:a16="http://schemas.microsoft.com/office/drawing/2014/main" id="{E03182A6-86BE-48BB-83DC-8B832117DFB9}"/>
                  </a:ext>
                </a:extLst>
              </p:cNvPr>
              <p:cNvGrpSpPr/>
              <p:nvPr/>
            </p:nvGrpSpPr>
            <p:grpSpPr>
              <a:xfrm>
                <a:off x="9023213" y="2996321"/>
                <a:ext cx="276999" cy="276999"/>
                <a:chOff x="2411760" y="3606832"/>
                <a:chExt cx="206152" cy="206152"/>
              </a:xfrm>
            </p:grpSpPr>
            <p:sp>
              <p:nvSpPr>
                <p:cNvPr id="68" name="Oval 80">
                  <a:extLst>
                    <a:ext uri="{FF2B5EF4-FFF2-40B4-BE49-F238E27FC236}">
                      <a16:creationId xmlns:a16="http://schemas.microsoft.com/office/drawing/2014/main" id="{23840D6A-0047-4977-89C1-7B0BDAA50557}"/>
                    </a:ext>
                  </a:extLst>
                </p:cNvPr>
                <p:cNvSpPr/>
                <p:nvPr/>
              </p:nvSpPr>
              <p:spPr>
                <a:xfrm>
                  <a:off x="2411760" y="3606832"/>
                  <a:ext cx="206152" cy="20615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69" name="Chevron 60">
                  <a:extLst>
                    <a:ext uri="{FF2B5EF4-FFF2-40B4-BE49-F238E27FC236}">
                      <a16:creationId xmlns:a16="http://schemas.microsoft.com/office/drawing/2014/main" id="{721ABE4C-8643-462F-B057-095EAAE96793}"/>
                    </a:ext>
                  </a:extLst>
                </p:cNvPr>
                <p:cNvSpPr/>
                <p:nvPr/>
              </p:nvSpPr>
              <p:spPr>
                <a:xfrm>
                  <a:off x="2473351" y="3645566"/>
                  <a:ext cx="106415" cy="128684"/>
                </a:xfrm>
                <a:prstGeom prst="chevron">
                  <a:avLst>
                    <a:gd name="adj" fmla="val 528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  <p:grpSp>
            <p:nvGrpSpPr>
              <p:cNvPr id="63" name="Group 76">
                <a:extLst>
                  <a:ext uri="{FF2B5EF4-FFF2-40B4-BE49-F238E27FC236}">
                    <a16:creationId xmlns:a16="http://schemas.microsoft.com/office/drawing/2014/main" id="{46127DCD-C877-49C6-9A15-B5649F6757EB}"/>
                  </a:ext>
                </a:extLst>
              </p:cNvPr>
              <p:cNvGrpSpPr/>
              <p:nvPr/>
            </p:nvGrpSpPr>
            <p:grpSpPr>
              <a:xfrm>
                <a:off x="9300212" y="2973444"/>
                <a:ext cx="1930516" cy="1201816"/>
                <a:chOff x="2140088" y="4456378"/>
                <a:chExt cx="1930516" cy="1201816"/>
              </a:xfrm>
            </p:grpSpPr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B18C839-E080-453C-80DB-F3B6754F4591}"/>
                    </a:ext>
                  </a:extLst>
                </p:cNvPr>
                <p:cNvSpPr txBox="1"/>
                <p:nvPr/>
              </p:nvSpPr>
              <p:spPr>
                <a:xfrm>
                  <a:off x="2140088" y="4456378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75D59DD-C35D-4923-A540-D6DBF1794386}"/>
                    </a:ext>
                  </a:extLst>
                </p:cNvPr>
                <p:cNvSpPr txBox="1"/>
                <p:nvPr/>
              </p:nvSpPr>
              <p:spPr>
                <a:xfrm>
                  <a:off x="2140088" y="476415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Modern PowerPoint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2651BD7F-006F-4D83-B737-64406ECFA675}"/>
                    </a:ext>
                  </a:extLst>
                </p:cNvPr>
                <p:cNvSpPr txBox="1"/>
                <p:nvPr/>
              </p:nvSpPr>
              <p:spPr>
                <a:xfrm>
                  <a:off x="2140088" y="507267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PowerPoint 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5F800461-355D-49DD-A365-6EB771ACD56B}"/>
                    </a:ext>
                  </a:extLst>
                </p:cNvPr>
                <p:cNvSpPr txBox="1"/>
                <p:nvPr/>
              </p:nvSpPr>
              <p:spPr>
                <a:xfrm>
                  <a:off x="2140250" y="5381195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</p:grp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AE100D5E-9078-4242-8435-4BCF3A39580F}"/>
              </a:ext>
            </a:extLst>
          </p:cNvPr>
          <p:cNvGrpSpPr/>
          <p:nvPr/>
        </p:nvGrpSpPr>
        <p:grpSpPr>
          <a:xfrm flipH="1">
            <a:off x="8193831" y="3014670"/>
            <a:ext cx="2876637" cy="2913336"/>
            <a:chOff x="1286930" y="3014670"/>
            <a:chExt cx="2876637" cy="2913336"/>
          </a:xfrm>
        </p:grpSpPr>
        <p:grpSp>
          <p:nvGrpSpPr>
            <p:cNvPr id="73" name="그룹 6">
              <a:extLst>
                <a:ext uri="{FF2B5EF4-FFF2-40B4-BE49-F238E27FC236}">
                  <a16:creationId xmlns:a16="http://schemas.microsoft.com/office/drawing/2014/main" id="{8F9B0861-4DFE-4F48-BCC5-C5003108F90A}"/>
                </a:ext>
              </a:extLst>
            </p:cNvPr>
            <p:cNvGrpSpPr/>
            <p:nvPr/>
          </p:nvGrpSpPr>
          <p:grpSpPr>
            <a:xfrm>
              <a:off x="1286930" y="3014670"/>
              <a:ext cx="2876637" cy="1398626"/>
              <a:chOff x="1730330" y="5175558"/>
              <a:chExt cx="1742087" cy="1398626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86404F4-E4CE-412C-A9EB-1FDFCAD79ED8}"/>
                  </a:ext>
                </a:extLst>
              </p:cNvPr>
              <p:cNvSpPr txBox="1"/>
              <p:nvPr/>
            </p:nvSpPr>
            <p:spPr>
              <a:xfrm>
                <a:off x="1730331" y="5466188"/>
                <a:ext cx="1733335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39D230E-013B-4C57-8B0D-6CEC1C10EB30}"/>
                  </a:ext>
                </a:extLst>
              </p:cNvPr>
              <p:cNvSpPr txBox="1"/>
              <p:nvPr/>
            </p:nvSpPr>
            <p:spPr>
              <a:xfrm>
                <a:off x="1730330" y="5175558"/>
                <a:ext cx="174208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74" name="Group 74">
              <a:extLst>
                <a:ext uri="{FF2B5EF4-FFF2-40B4-BE49-F238E27FC236}">
                  <a16:creationId xmlns:a16="http://schemas.microsoft.com/office/drawing/2014/main" id="{9A2685A5-1E4C-4BFE-ABE1-35227024F18F}"/>
                </a:ext>
              </a:extLst>
            </p:cNvPr>
            <p:cNvGrpSpPr/>
            <p:nvPr/>
          </p:nvGrpSpPr>
          <p:grpSpPr>
            <a:xfrm>
              <a:off x="1286930" y="4726190"/>
              <a:ext cx="2207514" cy="1201816"/>
              <a:chOff x="9023213" y="2973444"/>
              <a:chExt cx="2207515" cy="1201816"/>
            </a:xfrm>
          </p:grpSpPr>
          <p:grpSp>
            <p:nvGrpSpPr>
              <p:cNvPr id="75" name="Group 75">
                <a:extLst>
                  <a:ext uri="{FF2B5EF4-FFF2-40B4-BE49-F238E27FC236}">
                    <a16:creationId xmlns:a16="http://schemas.microsoft.com/office/drawing/2014/main" id="{CD4D67BB-C6CA-471A-8349-8036E78DD7C2}"/>
                  </a:ext>
                </a:extLst>
              </p:cNvPr>
              <p:cNvGrpSpPr/>
              <p:nvPr/>
            </p:nvGrpSpPr>
            <p:grpSpPr>
              <a:xfrm>
                <a:off x="9023213" y="2996321"/>
                <a:ext cx="276999" cy="276999"/>
                <a:chOff x="2411760" y="3606832"/>
                <a:chExt cx="206152" cy="206152"/>
              </a:xfrm>
            </p:grpSpPr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315A18A3-CFB0-4AB7-88FA-6243B50B068F}"/>
                    </a:ext>
                  </a:extLst>
                </p:cNvPr>
                <p:cNvSpPr/>
                <p:nvPr/>
              </p:nvSpPr>
              <p:spPr>
                <a:xfrm>
                  <a:off x="2411760" y="3606832"/>
                  <a:ext cx="206152" cy="20615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82" name="Chevron 60">
                  <a:extLst>
                    <a:ext uri="{FF2B5EF4-FFF2-40B4-BE49-F238E27FC236}">
                      <a16:creationId xmlns:a16="http://schemas.microsoft.com/office/drawing/2014/main" id="{072BEF87-9AC6-4584-A1AA-8DFC99435C1E}"/>
                    </a:ext>
                  </a:extLst>
                </p:cNvPr>
                <p:cNvSpPr/>
                <p:nvPr/>
              </p:nvSpPr>
              <p:spPr>
                <a:xfrm>
                  <a:off x="2473351" y="3645566"/>
                  <a:ext cx="106415" cy="128684"/>
                </a:xfrm>
                <a:prstGeom prst="chevron">
                  <a:avLst>
                    <a:gd name="adj" fmla="val 528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  <p:grpSp>
            <p:nvGrpSpPr>
              <p:cNvPr id="76" name="Group 76">
                <a:extLst>
                  <a:ext uri="{FF2B5EF4-FFF2-40B4-BE49-F238E27FC236}">
                    <a16:creationId xmlns:a16="http://schemas.microsoft.com/office/drawing/2014/main" id="{4F55465A-CAD4-4843-9918-EF16C51FEFC6}"/>
                  </a:ext>
                </a:extLst>
              </p:cNvPr>
              <p:cNvGrpSpPr/>
              <p:nvPr/>
            </p:nvGrpSpPr>
            <p:grpSpPr>
              <a:xfrm>
                <a:off x="9300212" y="2973444"/>
                <a:ext cx="1930516" cy="1201816"/>
                <a:chOff x="2140088" y="4456378"/>
                <a:chExt cx="1930516" cy="1201816"/>
              </a:xfrm>
            </p:grpSpPr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FDE5FBBC-AFF2-49F9-BE83-5B9DFECBA6CC}"/>
                    </a:ext>
                  </a:extLst>
                </p:cNvPr>
                <p:cNvSpPr txBox="1"/>
                <p:nvPr/>
              </p:nvSpPr>
              <p:spPr>
                <a:xfrm>
                  <a:off x="2140088" y="4456378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DA0E289A-CC8A-4782-9B57-90612E668D69}"/>
                    </a:ext>
                  </a:extLst>
                </p:cNvPr>
                <p:cNvSpPr txBox="1"/>
                <p:nvPr/>
              </p:nvSpPr>
              <p:spPr>
                <a:xfrm>
                  <a:off x="2140088" y="476415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Modern PowerPoint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D171679-D711-49CE-AA6C-7F7B2B89C69C}"/>
                    </a:ext>
                  </a:extLst>
                </p:cNvPr>
                <p:cNvSpPr txBox="1"/>
                <p:nvPr/>
              </p:nvSpPr>
              <p:spPr>
                <a:xfrm>
                  <a:off x="2140088" y="507267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PowerPoint 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986B7672-EA51-418E-81D6-EEA996E1EF02}"/>
                    </a:ext>
                  </a:extLst>
                </p:cNvPr>
                <p:cNvSpPr txBox="1"/>
                <p:nvPr/>
              </p:nvSpPr>
              <p:spPr>
                <a:xfrm>
                  <a:off x="2140250" y="5381195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9F45A9C-53EA-42AC-8931-5EE6B3746E32}"/>
              </a:ext>
            </a:extLst>
          </p:cNvPr>
          <p:cNvGrpSpPr/>
          <p:nvPr/>
        </p:nvGrpSpPr>
        <p:grpSpPr>
          <a:xfrm>
            <a:off x="668199" y="3361494"/>
            <a:ext cx="10855603" cy="1250088"/>
            <a:chOff x="-1442173" y="3198688"/>
            <a:chExt cx="13038521" cy="1501465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3E13A887-5100-4EA1-9501-8455329CD660}"/>
                </a:ext>
              </a:extLst>
            </p:cNvPr>
            <p:cNvGrpSpPr/>
            <p:nvPr/>
          </p:nvGrpSpPr>
          <p:grpSpPr>
            <a:xfrm>
              <a:off x="-1442173" y="3198688"/>
              <a:ext cx="12929190" cy="1491901"/>
              <a:chOff x="-1273210" y="2870698"/>
              <a:chExt cx="12929190" cy="1491901"/>
            </a:xfrm>
          </p:grpSpPr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44A6886E-7FFA-4CD5-ADC4-891132308660}"/>
                  </a:ext>
                </a:extLst>
              </p:cNvPr>
              <p:cNvSpPr/>
              <p:nvPr/>
            </p:nvSpPr>
            <p:spPr>
              <a:xfrm flipH="1">
                <a:off x="7082287" y="2870698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0C5AE722-F591-4294-82CF-258B1ED7CAFF}"/>
                  </a:ext>
                </a:extLst>
              </p:cNvPr>
              <p:cNvSpPr/>
              <p:nvPr/>
            </p:nvSpPr>
            <p:spPr>
              <a:xfrm flipH="1" flipV="1">
                <a:off x="9171161" y="3505051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C1694C70-2CB5-46D9-8A4E-F819397AADB4}"/>
                  </a:ext>
                </a:extLst>
              </p:cNvPr>
              <p:cNvSpPr/>
              <p:nvPr/>
            </p:nvSpPr>
            <p:spPr>
              <a:xfrm flipH="1">
                <a:off x="2904539" y="2870698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D55F8D22-36AF-4BE8-881D-99E618F42F73}"/>
                  </a:ext>
                </a:extLst>
              </p:cNvPr>
              <p:cNvSpPr/>
              <p:nvPr/>
            </p:nvSpPr>
            <p:spPr>
              <a:xfrm flipH="1" flipV="1">
                <a:off x="4993413" y="3505051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132E5D21-2C93-487C-8183-CA30FB8BBA7B}"/>
                  </a:ext>
                </a:extLst>
              </p:cNvPr>
              <p:cNvSpPr/>
              <p:nvPr/>
            </p:nvSpPr>
            <p:spPr>
              <a:xfrm flipH="1" flipV="1">
                <a:off x="815665" y="3505051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D38FFC7F-3D9A-4C36-9540-65585D69FB9E}"/>
                  </a:ext>
                </a:extLst>
              </p:cNvPr>
              <p:cNvSpPr/>
              <p:nvPr/>
            </p:nvSpPr>
            <p:spPr>
              <a:xfrm flipH="1">
                <a:off x="-1273210" y="2880262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F7445CF4-304C-4F41-8CEF-E4640728C519}"/>
                </a:ext>
              </a:extLst>
            </p:cNvPr>
            <p:cNvGrpSpPr/>
            <p:nvPr/>
          </p:nvGrpSpPr>
          <p:grpSpPr>
            <a:xfrm>
              <a:off x="-1332842" y="3198688"/>
              <a:ext cx="12929190" cy="1501465"/>
              <a:chOff x="-1163879" y="2870698"/>
              <a:chExt cx="12929190" cy="1501465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33295FA1-232B-4CC9-B2DB-861A4F7E1D80}"/>
                  </a:ext>
                </a:extLst>
              </p:cNvPr>
              <p:cNvSpPr/>
              <p:nvPr/>
            </p:nvSpPr>
            <p:spPr>
              <a:xfrm flipV="1">
                <a:off x="3013870" y="3505051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F6490441-FBA3-4EA7-BC2A-F15BED889811}"/>
                  </a:ext>
                </a:extLst>
              </p:cNvPr>
              <p:cNvSpPr/>
              <p:nvPr/>
            </p:nvSpPr>
            <p:spPr>
              <a:xfrm>
                <a:off x="924996" y="2870698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C188DED9-BFFC-46C9-9DE5-E277087F916F}"/>
                  </a:ext>
                </a:extLst>
              </p:cNvPr>
              <p:cNvSpPr/>
              <p:nvPr/>
            </p:nvSpPr>
            <p:spPr>
              <a:xfrm flipV="1">
                <a:off x="7191618" y="3505051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18146E91-596B-4911-8CDE-C952A3FBE6EA}"/>
                  </a:ext>
                </a:extLst>
              </p:cNvPr>
              <p:cNvSpPr/>
              <p:nvPr/>
            </p:nvSpPr>
            <p:spPr>
              <a:xfrm>
                <a:off x="5102744" y="2870698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B1B588B0-FB92-4F43-97A2-78B69EB11FF9}"/>
                  </a:ext>
                </a:extLst>
              </p:cNvPr>
              <p:cNvSpPr/>
              <p:nvPr/>
            </p:nvSpPr>
            <p:spPr>
              <a:xfrm>
                <a:off x="9280492" y="2870698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D249A850-F5BD-451C-BBAB-A38BFC44DA82}"/>
                  </a:ext>
                </a:extLst>
              </p:cNvPr>
              <p:cNvSpPr/>
              <p:nvPr/>
            </p:nvSpPr>
            <p:spPr>
              <a:xfrm flipV="1">
                <a:off x="-1163879" y="3514614"/>
                <a:ext cx="2484819" cy="857549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D0A5C5F-AE65-422C-8194-916B0E72843C}"/>
              </a:ext>
            </a:extLst>
          </p:cNvPr>
          <p:cNvSpPr txBox="1"/>
          <p:nvPr/>
        </p:nvSpPr>
        <p:spPr>
          <a:xfrm>
            <a:off x="1208735" y="3748659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D97568-2923-4960-88C5-EAB2DA8DBB3B}"/>
              </a:ext>
            </a:extLst>
          </p:cNvPr>
          <p:cNvSpPr txBox="1"/>
          <p:nvPr/>
        </p:nvSpPr>
        <p:spPr>
          <a:xfrm>
            <a:off x="4684685" y="3748659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92EE99-41EA-450E-85F9-488E7BA7A1F0}"/>
              </a:ext>
            </a:extLst>
          </p:cNvPr>
          <p:cNvSpPr txBox="1"/>
          <p:nvPr/>
        </p:nvSpPr>
        <p:spPr>
          <a:xfrm>
            <a:off x="6422660" y="3748659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2025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74F312-D948-49C7-BA15-925798B0531F}"/>
              </a:ext>
            </a:extLst>
          </p:cNvPr>
          <p:cNvSpPr txBox="1"/>
          <p:nvPr/>
        </p:nvSpPr>
        <p:spPr>
          <a:xfrm>
            <a:off x="8160635" y="3748659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2026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AE4AFA-30E1-464B-9B2D-717075962246}"/>
              </a:ext>
            </a:extLst>
          </p:cNvPr>
          <p:cNvSpPr txBox="1"/>
          <p:nvPr/>
        </p:nvSpPr>
        <p:spPr>
          <a:xfrm>
            <a:off x="9898610" y="3748659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2027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972B16-8479-4796-ADDD-D71EF42558A0}"/>
              </a:ext>
            </a:extLst>
          </p:cNvPr>
          <p:cNvSpPr txBox="1"/>
          <p:nvPr/>
        </p:nvSpPr>
        <p:spPr>
          <a:xfrm>
            <a:off x="2946710" y="3748659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2023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AF25CD17-80A9-4F56-B068-C47886EA5877}"/>
              </a:ext>
            </a:extLst>
          </p:cNvPr>
          <p:cNvGrpSpPr/>
          <p:nvPr/>
        </p:nvGrpSpPr>
        <p:grpSpPr>
          <a:xfrm>
            <a:off x="986306" y="4774630"/>
            <a:ext cx="1636967" cy="1220843"/>
            <a:chOff x="1008254" y="4743735"/>
            <a:chExt cx="1636967" cy="1220843"/>
          </a:xfrm>
        </p:grpSpPr>
        <p:grpSp>
          <p:nvGrpSpPr>
            <p:cNvPr id="25" name="Group 28">
              <a:extLst>
                <a:ext uri="{FF2B5EF4-FFF2-40B4-BE49-F238E27FC236}">
                  <a16:creationId xmlns:a16="http://schemas.microsoft.com/office/drawing/2014/main" id="{D900DB34-F681-4908-A4FD-C5F320EA1F49}"/>
                </a:ext>
              </a:extLst>
            </p:cNvPr>
            <p:cNvGrpSpPr/>
            <p:nvPr/>
          </p:nvGrpSpPr>
          <p:grpSpPr>
            <a:xfrm>
              <a:off x="1208734" y="4761032"/>
              <a:ext cx="1436487" cy="1203546"/>
              <a:chOff x="8265486" y="2796624"/>
              <a:chExt cx="2834682" cy="1203546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B9800B-CFDA-42C8-A138-6BBD8B85C3EB}"/>
                  </a:ext>
                </a:extLst>
              </p:cNvPr>
              <p:cNvSpPr txBox="1"/>
              <p:nvPr/>
            </p:nvSpPr>
            <p:spPr>
              <a:xfrm>
                <a:off x="8265486" y="343894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Modern Portfolio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62C55A-103C-4606-806C-C8519C8EC268}"/>
                  </a:ext>
                </a:extLst>
              </p:cNvPr>
              <p:cNvSpPr txBox="1"/>
              <p:nvPr/>
            </p:nvSpPr>
            <p:spPr>
              <a:xfrm>
                <a:off x="8265486" y="311778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12376DF-DF5E-4C34-A2FA-1A3C0FCF2FA6}"/>
                  </a:ext>
                </a:extLst>
              </p:cNvPr>
              <p:cNvSpPr txBox="1"/>
              <p:nvPr/>
            </p:nvSpPr>
            <p:spPr>
              <a:xfrm>
                <a:off x="8265486" y="279662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AD9685-D856-402F-8AB2-E526EBBEDC68}"/>
                  </a:ext>
                </a:extLst>
              </p:cNvPr>
              <p:cNvSpPr txBox="1"/>
              <p:nvPr/>
            </p:nvSpPr>
            <p:spPr>
              <a:xfrm>
                <a:off x="8265486" y="376010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</p:grp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82CF549A-DEA1-49BB-9746-FBC4B6991BA0}"/>
                </a:ext>
              </a:extLst>
            </p:cNvPr>
            <p:cNvSpPr/>
            <p:nvPr/>
          </p:nvSpPr>
          <p:spPr>
            <a:xfrm>
              <a:off x="1008254" y="4743735"/>
              <a:ext cx="45719" cy="120354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0C42598-7A1A-4DB7-A688-D9A064C4378B}"/>
              </a:ext>
            </a:extLst>
          </p:cNvPr>
          <p:cNvGrpSpPr/>
          <p:nvPr/>
        </p:nvGrpSpPr>
        <p:grpSpPr>
          <a:xfrm>
            <a:off x="2727769" y="1941689"/>
            <a:ext cx="1636967" cy="1220843"/>
            <a:chOff x="1008254" y="4743735"/>
            <a:chExt cx="1636967" cy="1220843"/>
          </a:xfrm>
        </p:grpSpPr>
        <p:grpSp>
          <p:nvGrpSpPr>
            <p:cNvPr id="32" name="Group 28">
              <a:extLst>
                <a:ext uri="{FF2B5EF4-FFF2-40B4-BE49-F238E27FC236}">
                  <a16:creationId xmlns:a16="http://schemas.microsoft.com/office/drawing/2014/main" id="{04F0C797-8B13-4079-95D1-42EFC1B3400D}"/>
                </a:ext>
              </a:extLst>
            </p:cNvPr>
            <p:cNvGrpSpPr/>
            <p:nvPr/>
          </p:nvGrpSpPr>
          <p:grpSpPr>
            <a:xfrm>
              <a:off x="1208734" y="4761032"/>
              <a:ext cx="1436487" cy="1203546"/>
              <a:chOff x="8265486" y="2796624"/>
              <a:chExt cx="2834682" cy="1203546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983220-D73D-4E0D-AAA0-8EE8B664C1A7}"/>
                  </a:ext>
                </a:extLst>
              </p:cNvPr>
              <p:cNvSpPr txBox="1"/>
              <p:nvPr/>
            </p:nvSpPr>
            <p:spPr>
              <a:xfrm>
                <a:off x="8265486" y="343894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Modern Portfolio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0FCFD66-FFFD-4ECF-AB5C-463C158A0FE9}"/>
                  </a:ext>
                </a:extLst>
              </p:cNvPr>
              <p:cNvSpPr txBox="1"/>
              <p:nvPr/>
            </p:nvSpPr>
            <p:spPr>
              <a:xfrm>
                <a:off x="8265486" y="311778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2851C3-4D77-4CCE-935A-AD5D34EFA7F9}"/>
                  </a:ext>
                </a:extLst>
              </p:cNvPr>
              <p:cNvSpPr txBox="1"/>
              <p:nvPr/>
            </p:nvSpPr>
            <p:spPr>
              <a:xfrm>
                <a:off x="8265486" y="279662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BB0E7CE-CD25-43FB-B5AE-79A0E19476D8}"/>
                  </a:ext>
                </a:extLst>
              </p:cNvPr>
              <p:cNvSpPr txBox="1"/>
              <p:nvPr/>
            </p:nvSpPr>
            <p:spPr>
              <a:xfrm>
                <a:off x="8265486" y="376010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</p:grp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FA0696A-5A1D-41CB-A499-4769F84F3BB8}"/>
                </a:ext>
              </a:extLst>
            </p:cNvPr>
            <p:cNvSpPr/>
            <p:nvPr/>
          </p:nvSpPr>
          <p:spPr>
            <a:xfrm>
              <a:off x="1008254" y="4743735"/>
              <a:ext cx="45719" cy="120354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6B301DB9-2164-4C6E-8D52-C5BF21D213F0}"/>
              </a:ext>
            </a:extLst>
          </p:cNvPr>
          <p:cNvGrpSpPr/>
          <p:nvPr/>
        </p:nvGrpSpPr>
        <p:grpSpPr>
          <a:xfrm>
            <a:off x="4469232" y="4774630"/>
            <a:ext cx="1636967" cy="1220843"/>
            <a:chOff x="1008254" y="4743735"/>
            <a:chExt cx="1636967" cy="1220843"/>
          </a:xfrm>
        </p:grpSpPr>
        <p:grpSp>
          <p:nvGrpSpPr>
            <p:cNvPr id="39" name="Group 28">
              <a:extLst>
                <a:ext uri="{FF2B5EF4-FFF2-40B4-BE49-F238E27FC236}">
                  <a16:creationId xmlns:a16="http://schemas.microsoft.com/office/drawing/2014/main" id="{3DCF9902-69E3-46E5-A033-74628EA8E4A3}"/>
                </a:ext>
              </a:extLst>
            </p:cNvPr>
            <p:cNvGrpSpPr/>
            <p:nvPr/>
          </p:nvGrpSpPr>
          <p:grpSpPr>
            <a:xfrm>
              <a:off x="1208734" y="4761032"/>
              <a:ext cx="1436487" cy="1203546"/>
              <a:chOff x="8265486" y="2796624"/>
              <a:chExt cx="2834682" cy="1203546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8D3BC6-1693-49D4-B2C7-E455AE60461E}"/>
                  </a:ext>
                </a:extLst>
              </p:cNvPr>
              <p:cNvSpPr txBox="1"/>
              <p:nvPr/>
            </p:nvSpPr>
            <p:spPr>
              <a:xfrm>
                <a:off x="8265486" y="343894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Modern Portfolio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79C799C-B363-4D0C-AD4A-504030734285}"/>
                  </a:ext>
                </a:extLst>
              </p:cNvPr>
              <p:cNvSpPr txBox="1"/>
              <p:nvPr/>
            </p:nvSpPr>
            <p:spPr>
              <a:xfrm>
                <a:off x="8265486" y="311778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C86576E-E053-49F0-AF67-7B84B5E27A4D}"/>
                  </a:ext>
                </a:extLst>
              </p:cNvPr>
              <p:cNvSpPr txBox="1"/>
              <p:nvPr/>
            </p:nvSpPr>
            <p:spPr>
              <a:xfrm>
                <a:off x="8265486" y="279662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BB593FC-7CDF-4B45-995D-A088C6EB2E40}"/>
                  </a:ext>
                </a:extLst>
              </p:cNvPr>
              <p:cNvSpPr txBox="1"/>
              <p:nvPr/>
            </p:nvSpPr>
            <p:spPr>
              <a:xfrm>
                <a:off x="8265486" y="376010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</p:grp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E3CFFB87-5EA3-4446-9077-F60BFA37CE77}"/>
                </a:ext>
              </a:extLst>
            </p:cNvPr>
            <p:cNvSpPr/>
            <p:nvPr/>
          </p:nvSpPr>
          <p:spPr>
            <a:xfrm>
              <a:off x="1008254" y="4743735"/>
              <a:ext cx="45719" cy="12035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94B8C0DC-E569-49C9-A95B-369E5DB32223}"/>
              </a:ext>
            </a:extLst>
          </p:cNvPr>
          <p:cNvGrpSpPr/>
          <p:nvPr/>
        </p:nvGrpSpPr>
        <p:grpSpPr>
          <a:xfrm>
            <a:off x="6210695" y="1941689"/>
            <a:ext cx="1636967" cy="1220843"/>
            <a:chOff x="1008254" y="4743735"/>
            <a:chExt cx="1636967" cy="1220843"/>
          </a:xfrm>
        </p:grpSpPr>
        <p:grpSp>
          <p:nvGrpSpPr>
            <p:cNvPr id="46" name="Group 28">
              <a:extLst>
                <a:ext uri="{FF2B5EF4-FFF2-40B4-BE49-F238E27FC236}">
                  <a16:creationId xmlns:a16="http://schemas.microsoft.com/office/drawing/2014/main" id="{501AB91E-2732-4818-B1B9-CC0DE1346147}"/>
                </a:ext>
              </a:extLst>
            </p:cNvPr>
            <p:cNvGrpSpPr/>
            <p:nvPr/>
          </p:nvGrpSpPr>
          <p:grpSpPr>
            <a:xfrm>
              <a:off x="1208734" y="4761032"/>
              <a:ext cx="1436487" cy="1203546"/>
              <a:chOff x="8265486" y="2796624"/>
              <a:chExt cx="2834682" cy="1203546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A10520D-0200-4CD5-A4C0-3CF5100EE425}"/>
                  </a:ext>
                </a:extLst>
              </p:cNvPr>
              <p:cNvSpPr txBox="1"/>
              <p:nvPr/>
            </p:nvSpPr>
            <p:spPr>
              <a:xfrm>
                <a:off x="8265486" y="343894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Modern Portfolio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419B42B-7BDC-44A2-B73F-2A6DD6A385B5}"/>
                  </a:ext>
                </a:extLst>
              </p:cNvPr>
              <p:cNvSpPr txBox="1"/>
              <p:nvPr/>
            </p:nvSpPr>
            <p:spPr>
              <a:xfrm>
                <a:off x="8265486" y="311778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2F9AFE-AFAE-49B2-9A25-C76DE0A646A9}"/>
                  </a:ext>
                </a:extLst>
              </p:cNvPr>
              <p:cNvSpPr txBox="1"/>
              <p:nvPr/>
            </p:nvSpPr>
            <p:spPr>
              <a:xfrm>
                <a:off x="8265486" y="279662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3761F96-9D85-4B48-9CF7-05EA92B4DCCD}"/>
                  </a:ext>
                </a:extLst>
              </p:cNvPr>
              <p:cNvSpPr txBox="1"/>
              <p:nvPr/>
            </p:nvSpPr>
            <p:spPr>
              <a:xfrm>
                <a:off x="8265486" y="376010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</p:grp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1EB07FFD-3386-4302-BBE9-4F8553DE0007}"/>
                </a:ext>
              </a:extLst>
            </p:cNvPr>
            <p:cNvSpPr/>
            <p:nvPr/>
          </p:nvSpPr>
          <p:spPr>
            <a:xfrm>
              <a:off x="1008254" y="4743735"/>
              <a:ext cx="45719" cy="12035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31879770-677B-44BD-B45D-0A0A09BE20FE}"/>
              </a:ext>
            </a:extLst>
          </p:cNvPr>
          <p:cNvGrpSpPr/>
          <p:nvPr/>
        </p:nvGrpSpPr>
        <p:grpSpPr>
          <a:xfrm>
            <a:off x="7952158" y="4774630"/>
            <a:ext cx="1636967" cy="1220843"/>
            <a:chOff x="1008254" y="4743735"/>
            <a:chExt cx="1636967" cy="1220843"/>
          </a:xfrm>
        </p:grpSpPr>
        <p:grpSp>
          <p:nvGrpSpPr>
            <p:cNvPr id="53" name="Group 28">
              <a:extLst>
                <a:ext uri="{FF2B5EF4-FFF2-40B4-BE49-F238E27FC236}">
                  <a16:creationId xmlns:a16="http://schemas.microsoft.com/office/drawing/2014/main" id="{354E16CF-5B13-4B22-9E01-F5A6EEEAB221}"/>
                </a:ext>
              </a:extLst>
            </p:cNvPr>
            <p:cNvGrpSpPr/>
            <p:nvPr/>
          </p:nvGrpSpPr>
          <p:grpSpPr>
            <a:xfrm>
              <a:off x="1208734" y="4761032"/>
              <a:ext cx="1436487" cy="1203546"/>
              <a:chOff x="8265486" y="2796624"/>
              <a:chExt cx="2834682" cy="1203546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7A678D7-18AE-47DF-9E42-29D9573FDE00}"/>
                  </a:ext>
                </a:extLst>
              </p:cNvPr>
              <p:cNvSpPr txBox="1"/>
              <p:nvPr/>
            </p:nvSpPr>
            <p:spPr>
              <a:xfrm>
                <a:off x="8265486" y="343894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Modern Portfolio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EB911E3-B7F5-49B3-9939-496F733BEACF}"/>
                  </a:ext>
                </a:extLst>
              </p:cNvPr>
              <p:cNvSpPr txBox="1"/>
              <p:nvPr/>
            </p:nvSpPr>
            <p:spPr>
              <a:xfrm>
                <a:off x="8265486" y="311778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97DD5C5-6343-4D5D-99A7-F93150ED7D66}"/>
                  </a:ext>
                </a:extLst>
              </p:cNvPr>
              <p:cNvSpPr txBox="1"/>
              <p:nvPr/>
            </p:nvSpPr>
            <p:spPr>
              <a:xfrm>
                <a:off x="8265486" y="279662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DDBA36E-4469-4D7C-A82A-D2F738A79C25}"/>
                  </a:ext>
                </a:extLst>
              </p:cNvPr>
              <p:cNvSpPr txBox="1"/>
              <p:nvPr/>
            </p:nvSpPr>
            <p:spPr>
              <a:xfrm>
                <a:off x="8265486" y="376010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</p:grp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587A5B90-0453-4D57-B5C5-2DB6E85E56CB}"/>
                </a:ext>
              </a:extLst>
            </p:cNvPr>
            <p:cNvSpPr/>
            <p:nvPr/>
          </p:nvSpPr>
          <p:spPr>
            <a:xfrm>
              <a:off x="1008254" y="4743735"/>
              <a:ext cx="45719" cy="120354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81F0C011-3795-47EE-B48D-DC40A3CC4C21}"/>
              </a:ext>
            </a:extLst>
          </p:cNvPr>
          <p:cNvGrpSpPr/>
          <p:nvPr/>
        </p:nvGrpSpPr>
        <p:grpSpPr>
          <a:xfrm>
            <a:off x="9693622" y="1941689"/>
            <a:ext cx="1636967" cy="1220843"/>
            <a:chOff x="1008254" y="4743735"/>
            <a:chExt cx="1636967" cy="1220843"/>
          </a:xfrm>
        </p:grpSpPr>
        <p:grpSp>
          <p:nvGrpSpPr>
            <p:cNvPr id="60" name="Group 28">
              <a:extLst>
                <a:ext uri="{FF2B5EF4-FFF2-40B4-BE49-F238E27FC236}">
                  <a16:creationId xmlns:a16="http://schemas.microsoft.com/office/drawing/2014/main" id="{EF5517F5-2F3F-427F-BA4F-0F0B6E7B0B91}"/>
                </a:ext>
              </a:extLst>
            </p:cNvPr>
            <p:cNvGrpSpPr/>
            <p:nvPr/>
          </p:nvGrpSpPr>
          <p:grpSpPr>
            <a:xfrm>
              <a:off x="1208734" y="4761032"/>
              <a:ext cx="1436487" cy="1203546"/>
              <a:chOff x="8265486" y="2796624"/>
              <a:chExt cx="2834682" cy="1203546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9048FDC-D871-452E-8851-C70BF60CE4C0}"/>
                  </a:ext>
                </a:extLst>
              </p:cNvPr>
              <p:cNvSpPr txBox="1"/>
              <p:nvPr/>
            </p:nvSpPr>
            <p:spPr>
              <a:xfrm>
                <a:off x="8265486" y="343894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Modern Portfolio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D9F639C-3CC4-41F5-A31C-BA2566F59410}"/>
                  </a:ext>
                </a:extLst>
              </p:cNvPr>
              <p:cNvSpPr txBox="1"/>
              <p:nvPr/>
            </p:nvSpPr>
            <p:spPr>
              <a:xfrm>
                <a:off x="8265486" y="311778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21F880F-4DF3-495C-B94B-9B11B6988353}"/>
                  </a:ext>
                </a:extLst>
              </p:cNvPr>
              <p:cNvSpPr txBox="1"/>
              <p:nvPr/>
            </p:nvSpPr>
            <p:spPr>
              <a:xfrm>
                <a:off x="8265486" y="279662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235683B-B843-4C82-81AF-3C0D61AF901C}"/>
                  </a:ext>
                </a:extLst>
              </p:cNvPr>
              <p:cNvSpPr txBox="1"/>
              <p:nvPr/>
            </p:nvSpPr>
            <p:spPr>
              <a:xfrm>
                <a:off x="8265486" y="376010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</p:grp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BD7051E8-0538-49DD-B847-D9C47CF08F8B}"/>
                </a:ext>
              </a:extLst>
            </p:cNvPr>
            <p:cNvSpPr/>
            <p:nvPr/>
          </p:nvSpPr>
          <p:spPr>
            <a:xfrm>
              <a:off x="1008254" y="4743735"/>
              <a:ext cx="45719" cy="120354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id="{5AB96111-04B1-4536-A86B-9B8CCE90DCA3}"/>
              </a:ext>
            </a:extLst>
          </p:cNvPr>
          <p:cNvSpPr/>
          <p:nvPr/>
        </p:nvSpPr>
        <p:spPr>
          <a:xfrm>
            <a:off x="785713" y="2968662"/>
            <a:ext cx="2331218" cy="2903974"/>
          </a:xfrm>
          <a:prstGeom prst="roundRect">
            <a:avLst>
              <a:gd name="adj" fmla="val 106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9B07C642-3F41-4D27-91E2-05FB514FD08C}"/>
              </a:ext>
            </a:extLst>
          </p:cNvPr>
          <p:cNvSpPr/>
          <p:nvPr/>
        </p:nvSpPr>
        <p:spPr>
          <a:xfrm>
            <a:off x="1003585" y="2109633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5" name="Oval 21">
            <a:extLst>
              <a:ext uri="{FF2B5EF4-FFF2-40B4-BE49-F238E27FC236}">
                <a16:creationId xmlns:a16="http://schemas.microsoft.com/office/drawing/2014/main" id="{379681BE-CA7D-4C25-9238-8AEFFE22573C}"/>
              </a:ext>
            </a:extLst>
          </p:cNvPr>
          <p:cNvSpPr/>
          <p:nvPr/>
        </p:nvSpPr>
        <p:spPr>
          <a:xfrm rot="20700000">
            <a:off x="2352139" y="5208275"/>
            <a:ext cx="474711" cy="41604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7F8E3-E81D-47E2-A542-1A9233133276}"/>
              </a:ext>
            </a:extLst>
          </p:cNvPr>
          <p:cNvSpPr txBox="1"/>
          <p:nvPr/>
        </p:nvSpPr>
        <p:spPr>
          <a:xfrm>
            <a:off x="831880" y="5276650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1C4DA73D-1D4B-4E9E-A2E8-D57C00E451D8}"/>
              </a:ext>
            </a:extLst>
          </p:cNvPr>
          <p:cNvGrpSpPr/>
          <p:nvPr/>
        </p:nvGrpSpPr>
        <p:grpSpPr>
          <a:xfrm>
            <a:off x="1231828" y="2829421"/>
            <a:ext cx="1438988" cy="1598453"/>
            <a:chOff x="1586278" y="1610533"/>
            <a:chExt cx="1992330" cy="159845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1B97A0-C247-44A0-B1C3-8FA6F91E862A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06C51D-2660-4D2D-A40E-04F64689D81E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C716C933-C6DC-45EC-BE7C-61A552356731}"/>
              </a:ext>
            </a:extLst>
          </p:cNvPr>
          <p:cNvSpPr/>
          <p:nvPr/>
        </p:nvSpPr>
        <p:spPr>
          <a:xfrm>
            <a:off x="3549169" y="2968662"/>
            <a:ext cx="2331218" cy="2903974"/>
          </a:xfrm>
          <a:prstGeom prst="roundRect">
            <a:avLst>
              <a:gd name="adj" fmla="val 106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1B0A1362-9A43-41FA-AC3A-BD85A317D6A8}"/>
              </a:ext>
            </a:extLst>
          </p:cNvPr>
          <p:cNvSpPr/>
          <p:nvPr/>
        </p:nvSpPr>
        <p:spPr>
          <a:xfrm>
            <a:off x="3767041" y="2109633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FE61B6-6C21-44BF-80D0-6A07D8AC0376}"/>
              </a:ext>
            </a:extLst>
          </p:cNvPr>
          <p:cNvSpPr txBox="1"/>
          <p:nvPr/>
        </p:nvSpPr>
        <p:spPr>
          <a:xfrm>
            <a:off x="3595336" y="5276650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C5198FD4-4198-4957-94D7-97812EBE6DDF}"/>
              </a:ext>
            </a:extLst>
          </p:cNvPr>
          <p:cNvGrpSpPr/>
          <p:nvPr/>
        </p:nvGrpSpPr>
        <p:grpSpPr>
          <a:xfrm>
            <a:off x="3995284" y="2829421"/>
            <a:ext cx="1438988" cy="1598453"/>
            <a:chOff x="1586278" y="1610533"/>
            <a:chExt cx="1992330" cy="159845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6FAA1B-5F8A-484D-A62B-675C7EDDBAD9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718A07-9B78-4A73-A94A-E4999C2233C6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id="{D5BDE21A-E2EA-484D-8D86-4034DAB1A8A1}"/>
              </a:ext>
            </a:extLst>
          </p:cNvPr>
          <p:cNvSpPr/>
          <p:nvPr/>
        </p:nvSpPr>
        <p:spPr>
          <a:xfrm>
            <a:off x="6312625" y="2968662"/>
            <a:ext cx="2331218" cy="2903974"/>
          </a:xfrm>
          <a:prstGeom prst="roundRect">
            <a:avLst>
              <a:gd name="adj" fmla="val 106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5">
            <a:extLst>
              <a:ext uri="{FF2B5EF4-FFF2-40B4-BE49-F238E27FC236}">
                <a16:creationId xmlns:a16="http://schemas.microsoft.com/office/drawing/2014/main" id="{F906DF17-B9D3-4447-8075-F18253473C01}"/>
              </a:ext>
            </a:extLst>
          </p:cNvPr>
          <p:cNvSpPr/>
          <p:nvPr/>
        </p:nvSpPr>
        <p:spPr>
          <a:xfrm>
            <a:off x="6530497" y="2109633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9D9A58-00E0-48D9-9DC5-F977B9D10FD5}"/>
              </a:ext>
            </a:extLst>
          </p:cNvPr>
          <p:cNvSpPr txBox="1"/>
          <p:nvPr/>
        </p:nvSpPr>
        <p:spPr>
          <a:xfrm>
            <a:off x="6358792" y="5276650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7">
            <a:extLst>
              <a:ext uri="{FF2B5EF4-FFF2-40B4-BE49-F238E27FC236}">
                <a16:creationId xmlns:a16="http://schemas.microsoft.com/office/drawing/2014/main" id="{79151247-BFEC-44A3-B49F-E4393A0C636B}"/>
              </a:ext>
            </a:extLst>
          </p:cNvPr>
          <p:cNvGrpSpPr/>
          <p:nvPr/>
        </p:nvGrpSpPr>
        <p:grpSpPr>
          <a:xfrm>
            <a:off x="6758740" y="2829421"/>
            <a:ext cx="1438988" cy="1598453"/>
            <a:chOff x="1586278" y="1610533"/>
            <a:chExt cx="1992330" cy="15984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F003F8-8781-43DD-ACC3-2D55846EFDE5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917628-6191-4BB9-8784-FDC374C33536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22" name="Rectangle: Rounded Corners 20">
            <a:extLst>
              <a:ext uri="{FF2B5EF4-FFF2-40B4-BE49-F238E27FC236}">
                <a16:creationId xmlns:a16="http://schemas.microsoft.com/office/drawing/2014/main" id="{96D78CF3-4682-4A8D-8961-DDF16B9EEFEC}"/>
              </a:ext>
            </a:extLst>
          </p:cNvPr>
          <p:cNvSpPr/>
          <p:nvPr/>
        </p:nvSpPr>
        <p:spPr>
          <a:xfrm>
            <a:off x="9076080" y="2968662"/>
            <a:ext cx="2331218" cy="2903974"/>
          </a:xfrm>
          <a:prstGeom prst="roundRect">
            <a:avLst>
              <a:gd name="adj" fmla="val 1063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1">
            <a:extLst>
              <a:ext uri="{FF2B5EF4-FFF2-40B4-BE49-F238E27FC236}">
                <a16:creationId xmlns:a16="http://schemas.microsoft.com/office/drawing/2014/main" id="{E075F6E3-96DB-4070-935B-F1577B436A36}"/>
              </a:ext>
            </a:extLst>
          </p:cNvPr>
          <p:cNvSpPr/>
          <p:nvPr/>
        </p:nvSpPr>
        <p:spPr>
          <a:xfrm>
            <a:off x="9293952" y="2109633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C5D90B-CC40-4E77-939A-CABA12D9D404}"/>
              </a:ext>
            </a:extLst>
          </p:cNvPr>
          <p:cNvSpPr txBox="1"/>
          <p:nvPr/>
        </p:nvSpPr>
        <p:spPr>
          <a:xfrm>
            <a:off x="9122247" y="5276650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3">
            <a:extLst>
              <a:ext uri="{FF2B5EF4-FFF2-40B4-BE49-F238E27FC236}">
                <a16:creationId xmlns:a16="http://schemas.microsoft.com/office/drawing/2014/main" id="{734F89C9-82D3-42A1-BD99-E32D724A08D2}"/>
              </a:ext>
            </a:extLst>
          </p:cNvPr>
          <p:cNvGrpSpPr/>
          <p:nvPr/>
        </p:nvGrpSpPr>
        <p:grpSpPr>
          <a:xfrm>
            <a:off x="9522195" y="2829421"/>
            <a:ext cx="1438988" cy="1598453"/>
            <a:chOff x="1586278" y="1610533"/>
            <a:chExt cx="1992330" cy="159845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C3BADA-BA34-4A46-99A0-F7A5CA0F01D3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0990CF-0B76-4C74-B6B7-35C0ADF455EE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28" name="Isosceles Triangle 22">
            <a:extLst>
              <a:ext uri="{FF2B5EF4-FFF2-40B4-BE49-F238E27FC236}">
                <a16:creationId xmlns:a16="http://schemas.microsoft.com/office/drawing/2014/main" id="{60CBBE6D-3195-41D7-9DB9-B1A58D0A9F60}"/>
              </a:ext>
            </a:extLst>
          </p:cNvPr>
          <p:cNvSpPr/>
          <p:nvPr/>
        </p:nvSpPr>
        <p:spPr>
          <a:xfrm rot="19800000">
            <a:off x="5196968" y="5162020"/>
            <a:ext cx="465009" cy="46493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9E017F9E-37FF-410E-9F7A-E66FEAC12B11}"/>
              </a:ext>
            </a:extLst>
          </p:cNvPr>
          <p:cNvSpPr/>
          <p:nvPr/>
        </p:nvSpPr>
        <p:spPr>
          <a:xfrm>
            <a:off x="7946483" y="5189491"/>
            <a:ext cx="492606" cy="489177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0B7516CC-4491-479E-967A-3459EEF5946E}"/>
              </a:ext>
            </a:extLst>
          </p:cNvPr>
          <p:cNvSpPr/>
          <p:nvPr/>
        </p:nvSpPr>
        <p:spPr>
          <a:xfrm>
            <a:off x="10746129" y="5216919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4821B286-0407-4157-9949-CEE39721A02B}"/>
              </a:ext>
            </a:extLst>
          </p:cNvPr>
          <p:cNvSpPr/>
          <p:nvPr/>
        </p:nvSpPr>
        <p:spPr>
          <a:xfrm rot="20700000">
            <a:off x="1630332" y="2354985"/>
            <a:ext cx="474711" cy="41604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Isosceles Triangle 22">
            <a:extLst>
              <a:ext uri="{FF2B5EF4-FFF2-40B4-BE49-F238E27FC236}">
                <a16:creationId xmlns:a16="http://schemas.microsoft.com/office/drawing/2014/main" id="{ED5B793B-9B71-49AF-9F6E-CAAE4A8A1429}"/>
              </a:ext>
            </a:extLst>
          </p:cNvPr>
          <p:cNvSpPr/>
          <p:nvPr/>
        </p:nvSpPr>
        <p:spPr>
          <a:xfrm rot="19800000">
            <a:off x="4475161" y="2308730"/>
            <a:ext cx="465009" cy="46493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id="{B5E9FB0E-6795-4307-B7E0-4D4564F23AE3}"/>
              </a:ext>
            </a:extLst>
          </p:cNvPr>
          <p:cNvSpPr/>
          <p:nvPr/>
        </p:nvSpPr>
        <p:spPr>
          <a:xfrm>
            <a:off x="7224676" y="2336201"/>
            <a:ext cx="492606" cy="489177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6310B041-7E02-4E1A-B5CE-AF19DD8CF9CE}"/>
              </a:ext>
            </a:extLst>
          </p:cNvPr>
          <p:cNvSpPr/>
          <p:nvPr/>
        </p:nvSpPr>
        <p:spPr>
          <a:xfrm>
            <a:off x="10024322" y="2363629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670626-DA82-4E6D-AB5D-45B489AD4769}"/>
              </a:ext>
            </a:extLst>
          </p:cNvPr>
          <p:cNvSpPr txBox="1"/>
          <p:nvPr/>
        </p:nvSpPr>
        <p:spPr>
          <a:xfrm>
            <a:off x="6596571" y="440911"/>
            <a:ext cx="481012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</a:t>
            </a:r>
          </a:p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5EF836-7008-4681-AFD0-D87CFC95EC3C}"/>
              </a:ext>
            </a:extLst>
          </p:cNvPr>
          <p:cNvSpPr txBox="1"/>
          <p:nvPr/>
        </p:nvSpPr>
        <p:spPr>
          <a:xfrm>
            <a:off x="1776012" y="3900023"/>
            <a:ext cx="27750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16">
            <a:extLst>
              <a:ext uri="{FF2B5EF4-FFF2-40B4-BE49-F238E27FC236}">
                <a16:creationId xmlns:a16="http://schemas.microsoft.com/office/drawing/2014/main" id="{96F82DD6-2B72-4E51-8FC2-B2996D31FE9F}"/>
              </a:ext>
            </a:extLst>
          </p:cNvPr>
          <p:cNvGrpSpPr/>
          <p:nvPr/>
        </p:nvGrpSpPr>
        <p:grpSpPr>
          <a:xfrm>
            <a:off x="1776012" y="3194067"/>
            <a:ext cx="2775095" cy="672703"/>
            <a:chOff x="4686849" y="720000"/>
            <a:chExt cx="3470386" cy="67270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9DC36F9-9DC0-42BB-84A9-9289FC5B4E33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0BE778-8520-49F6-8DC3-EFCF357A25BD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C12D5D5-30BB-491C-97AF-C284A667C70B}"/>
              </a:ext>
            </a:extLst>
          </p:cNvPr>
          <p:cNvSpPr txBox="1"/>
          <p:nvPr/>
        </p:nvSpPr>
        <p:spPr>
          <a:xfrm>
            <a:off x="5613412" y="3900023"/>
            <a:ext cx="27750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22">
            <a:extLst>
              <a:ext uri="{FF2B5EF4-FFF2-40B4-BE49-F238E27FC236}">
                <a16:creationId xmlns:a16="http://schemas.microsoft.com/office/drawing/2014/main" id="{2869F8B9-4EF4-41A6-9CB9-7CFC52256704}"/>
              </a:ext>
            </a:extLst>
          </p:cNvPr>
          <p:cNvGrpSpPr/>
          <p:nvPr/>
        </p:nvGrpSpPr>
        <p:grpSpPr>
          <a:xfrm>
            <a:off x="5613412" y="3194067"/>
            <a:ext cx="2775095" cy="672703"/>
            <a:chOff x="4686849" y="720000"/>
            <a:chExt cx="3470386" cy="67270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43C0FF-0920-4077-A805-E26ECCD6C93E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B4EC9D-A80D-4029-855A-3AE40C879193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3" name="Rectangle 28">
            <a:extLst>
              <a:ext uri="{FF2B5EF4-FFF2-40B4-BE49-F238E27FC236}">
                <a16:creationId xmlns:a16="http://schemas.microsoft.com/office/drawing/2014/main" id="{C896462C-30FD-4A3E-B4E8-D1406B52DED9}"/>
              </a:ext>
            </a:extLst>
          </p:cNvPr>
          <p:cNvSpPr/>
          <p:nvPr/>
        </p:nvSpPr>
        <p:spPr>
          <a:xfrm>
            <a:off x="882721" y="3133876"/>
            <a:ext cx="724277" cy="7930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04292C36-7ECA-4AAB-AA4E-84FBCD84A94D}"/>
              </a:ext>
            </a:extLst>
          </p:cNvPr>
          <p:cNvSpPr/>
          <p:nvPr/>
        </p:nvSpPr>
        <p:spPr>
          <a:xfrm>
            <a:off x="4720121" y="3133876"/>
            <a:ext cx="724277" cy="79308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146767-9B96-438A-A845-AA6D7E09FC8B}"/>
              </a:ext>
            </a:extLst>
          </p:cNvPr>
          <p:cNvSpPr txBox="1"/>
          <p:nvPr/>
        </p:nvSpPr>
        <p:spPr>
          <a:xfrm>
            <a:off x="785305" y="1299039"/>
            <a:ext cx="76032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FDEBFE-64B4-42F9-A22A-42A148DAF5B7}"/>
              </a:ext>
            </a:extLst>
          </p:cNvPr>
          <p:cNvSpPr txBox="1"/>
          <p:nvPr/>
        </p:nvSpPr>
        <p:spPr>
          <a:xfrm>
            <a:off x="785304" y="464987"/>
            <a:ext cx="7603201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 </a:t>
            </a:r>
            <a:r>
              <a:rPr lang="en-GB" altLang="ko-KR" sz="1867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3"/>
                </a:solidFill>
                <a:cs typeface="Arial" pitchFamily="34" charset="0"/>
              </a:rPr>
              <a:t>OREM IPSUM DOLOR SIT AMET, </a:t>
            </a:r>
            <a:endParaRPr lang="ko-KR" altLang="en-US" sz="1867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86151AE8-6726-4A8F-AEE0-60E5E9288538}"/>
              </a:ext>
            </a:extLst>
          </p:cNvPr>
          <p:cNvSpPr/>
          <p:nvPr/>
        </p:nvSpPr>
        <p:spPr>
          <a:xfrm>
            <a:off x="4917309" y="3377533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ed Rectangle 32">
            <a:extLst>
              <a:ext uri="{FF2B5EF4-FFF2-40B4-BE49-F238E27FC236}">
                <a16:creationId xmlns:a16="http://schemas.microsoft.com/office/drawing/2014/main" id="{A4F53F71-2721-41D9-B6EC-EA5CD0D104FB}"/>
              </a:ext>
            </a:extLst>
          </p:cNvPr>
          <p:cNvSpPr/>
          <p:nvPr/>
        </p:nvSpPr>
        <p:spPr>
          <a:xfrm>
            <a:off x="1089037" y="3368690"/>
            <a:ext cx="322636" cy="3226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408670" y="253567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089751-7A00-4AC7-ABC9-53720B7D6A1C}"/>
              </a:ext>
            </a:extLst>
          </p:cNvPr>
          <p:cNvSpPr txBox="1"/>
          <p:nvPr/>
        </p:nvSpPr>
        <p:spPr>
          <a:xfrm>
            <a:off x="4753526" y="3331130"/>
            <a:ext cx="317009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1EBA6-9144-4E2F-8C8E-FD3EF160456E}"/>
              </a:ext>
            </a:extLst>
          </p:cNvPr>
          <p:cNvSpPr txBox="1"/>
          <p:nvPr/>
        </p:nvSpPr>
        <p:spPr>
          <a:xfrm>
            <a:off x="4753526" y="2533364"/>
            <a:ext cx="317009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6078A-4275-461F-93E3-571B0775B8A3}"/>
              </a:ext>
            </a:extLst>
          </p:cNvPr>
          <p:cNvSpPr txBox="1"/>
          <p:nvPr/>
        </p:nvSpPr>
        <p:spPr>
          <a:xfrm>
            <a:off x="4753526" y="591394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1B1779-A37A-48A6-9F26-234C00737AF9}"/>
              </a:ext>
            </a:extLst>
          </p:cNvPr>
          <p:cNvSpPr txBox="1"/>
          <p:nvPr/>
        </p:nvSpPr>
        <p:spPr>
          <a:xfrm>
            <a:off x="4753525" y="1577525"/>
            <a:ext cx="6772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5CA642-C105-4115-AF9C-763F40BA4A7B}"/>
              </a:ext>
            </a:extLst>
          </p:cNvPr>
          <p:cNvSpPr txBox="1"/>
          <p:nvPr/>
        </p:nvSpPr>
        <p:spPr>
          <a:xfrm>
            <a:off x="4753525" y="3824487"/>
            <a:ext cx="31700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87B995-4594-40F6-9CA0-69EBD048FD8A}"/>
              </a:ext>
            </a:extLst>
          </p:cNvPr>
          <p:cNvSpPr txBox="1"/>
          <p:nvPr/>
        </p:nvSpPr>
        <p:spPr>
          <a:xfrm>
            <a:off x="8355705" y="3331130"/>
            <a:ext cx="317009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8595CC-82F2-45C9-9C57-FDE7FBC76427}"/>
              </a:ext>
            </a:extLst>
          </p:cNvPr>
          <p:cNvSpPr txBox="1"/>
          <p:nvPr/>
        </p:nvSpPr>
        <p:spPr>
          <a:xfrm>
            <a:off x="8355705" y="2533364"/>
            <a:ext cx="317009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01FCF0-9F54-46F4-BFF1-EADAD17C7BE2}"/>
              </a:ext>
            </a:extLst>
          </p:cNvPr>
          <p:cNvSpPr txBox="1"/>
          <p:nvPr/>
        </p:nvSpPr>
        <p:spPr>
          <a:xfrm>
            <a:off x="8355704" y="3824487"/>
            <a:ext cx="31700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DC9215B8-7F1B-4E9E-B15E-39DEECCA8655}"/>
              </a:ext>
            </a:extLst>
          </p:cNvPr>
          <p:cNvGrpSpPr/>
          <p:nvPr/>
        </p:nvGrpSpPr>
        <p:grpSpPr>
          <a:xfrm>
            <a:off x="0" y="4620240"/>
            <a:ext cx="12191999" cy="1318987"/>
            <a:chOff x="1" y="4959383"/>
            <a:chExt cx="12191999" cy="1318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83C5F5-76CA-4D82-AEB4-D79C531EA687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43EE59-F555-4E9B-AFA8-8CB88DA9866D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56">
            <a:extLst>
              <a:ext uri="{FF2B5EF4-FFF2-40B4-BE49-F238E27FC236}">
                <a16:creationId xmlns:a16="http://schemas.microsoft.com/office/drawing/2014/main" id="{99CE2D33-7B7F-4022-8C8B-F8F0E6124A15}"/>
              </a:ext>
            </a:extLst>
          </p:cNvPr>
          <p:cNvGrpSpPr/>
          <p:nvPr/>
        </p:nvGrpSpPr>
        <p:grpSpPr>
          <a:xfrm>
            <a:off x="363967" y="1866177"/>
            <a:ext cx="1119877" cy="962400"/>
            <a:chOff x="941313" y="5892127"/>
            <a:chExt cx="912846" cy="706791"/>
          </a:xfrm>
        </p:grpSpPr>
        <p:sp>
          <p:nvSpPr>
            <p:cNvPr id="4" name="Freeform: Shape 313">
              <a:extLst>
                <a:ext uri="{FF2B5EF4-FFF2-40B4-BE49-F238E27FC236}">
                  <a16:creationId xmlns:a16="http://schemas.microsoft.com/office/drawing/2014/main" id="{3F18386F-F5DF-4F2D-B397-D48ACEF45E63}"/>
                </a:ext>
              </a:extLst>
            </p:cNvPr>
            <p:cNvSpPr/>
            <p:nvPr/>
          </p:nvSpPr>
          <p:spPr>
            <a:xfrm>
              <a:off x="941313" y="5994489"/>
              <a:ext cx="912184" cy="604649"/>
            </a:xfrm>
            <a:custGeom>
              <a:avLst/>
              <a:gdLst>
                <a:gd name="connsiteX0" fmla="*/ 883156 w 912184"/>
                <a:gd name="connsiteY0" fmla="*/ 604650 h 604649"/>
                <a:gd name="connsiteX1" fmla="*/ 29025 w 912184"/>
                <a:gd name="connsiteY1" fmla="*/ 604650 h 604649"/>
                <a:gd name="connsiteX2" fmla="*/ 0 w 912184"/>
                <a:gd name="connsiteY2" fmla="*/ 575625 h 604649"/>
                <a:gd name="connsiteX3" fmla="*/ 0 w 912184"/>
                <a:gd name="connsiteY3" fmla="*/ 58050 h 604649"/>
                <a:gd name="connsiteX4" fmla="*/ 58050 w 912184"/>
                <a:gd name="connsiteY4" fmla="*/ 0 h 604649"/>
                <a:gd name="connsiteX5" fmla="*/ 854131 w 912184"/>
                <a:gd name="connsiteY5" fmla="*/ 0 h 604649"/>
                <a:gd name="connsiteX6" fmla="*/ 912181 w 912184"/>
                <a:gd name="connsiteY6" fmla="*/ 58050 h 604649"/>
                <a:gd name="connsiteX7" fmla="*/ 912181 w 912184"/>
                <a:gd name="connsiteY7" fmla="*/ 575625 h 604649"/>
                <a:gd name="connsiteX8" fmla="*/ 883156 w 912184"/>
                <a:gd name="connsiteY8" fmla="*/ 604650 h 60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2184" h="604649">
                  <a:moveTo>
                    <a:pt x="883156" y="604650"/>
                  </a:moveTo>
                  <a:lnTo>
                    <a:pt x="29025" y="604650"/>
                  </a:lnTo>
                  <a:cubicBezTo>
                    <a:pt x="13072" y="604650"/>
                    <a:pt x="0" y="591799"/>
                    <a:pt x="0" y="575625"/>
                  </a:cubicBezTo>
                  <a:lnTo>
                    <a:pt x="0" y="58050"/>
                  </a:lnTo>
                  <a:cubicBezTo>
                    <a:pt x="0" y="25923"/>
                    <a:pt x="25923" y="0"/>
                    <a:pt x="58050" y="0"/>
                  </a:cubicBezTo>
                  <a:lnTo>
                    <a:pt x="854131" y="0"/>
                  </a:lnTo>
                  <a:cubicBezTo>
                    <a:pt x="886258" y="0"/>
                    <a:pt x="912181" y="25923"/>
                    <a:pt x="912181" y="58050"/>
                  </a:cubicBezTo>
                  <a:lnTo>
                    <a:pt x="912181" y="575625"/>
                  </a:lnTo>
                  <a:cubicBezTo>
                    <a:pt x="912403" y="591799"/>
                    <a:pt x="899331" y="604650"/>
                    <a:pt x="883156" y="604650"/>
                  </a:cubicBezTo>
                  <a:close/>
                </a:path>
              </a:pathLst>
            </a:custGeom>
            <a:solidFill>
              <a:srgbClr val="006663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14">
              <a:extLst>
                <a:ext uri="{FF2B5EF4-FFF2-40B4-BE49-F238E27FC236}">
                  <a16:creationId xmlns:a16="http://schemas.microsoft.com/office/drawing/2014/main" id="{CF606DD4-F5ED-428A-8F7E-8F86B2F57502}"/>
                </a:ext>
              </a:extLst>
            </p:cNvPr>
            <p:cNvSpPr/>
            <p:nvPr/>
          </p:nvSpPr>
          <p:spPr>
            <a:xfrm>
              <a:off x="948125" y="5993800"/>
              <a:ext cx="905284" cy="605782"/>
            </a:xfrm>
            <a:custGeom>
              <a:avLst/>
              <a:gdLst>
                <a:gd name="connsiteX0" fmla="*/ 884985 w 905284"/>
                <a:gd name="connsiteY0" fmla="*/ 11546 h 605782"/>
                <a:gd name="connsiteX1" fmla="*/ 841780 w 905284"/>
                <a:gd name="connsiteY1" fmla="*/ 1133 h 605782"/>
                <a:gd name="connsiteX2" fmla="*/ 595844 w 905284"/>
                <a:gd name="connsiteY2" fmla="*/ 1133 h 605782"/>
                <a:gd name="connsiteX3" fmla="*/ 581442 w 905284"/>
                <a:gd name="connsiteY3" fmla="*/ 911 h 605782"/>
                <a:gd name="connsiteX4" fmla="*/ 566819 w 905284"/>
                <a:gd name="connsiteY4" fmla="*/ 689 h 605782"/>
                <a:gd name="connsiteX5" fmla="*/ 523614 w 905284"/>
                <a:gd name="connsiteY5" fmla="*/ 1133 h 605782"/>
                <a:gd name="connsiteX6" fmla="*/ 453378 w 905284"/>
                <a:gd name="connsiteY6" fmla="*/ 1133 h 605782"/>
                <a:gd name="connsiteX7" fmla="*/ 381591 w 905284"/>
                <a:gd name="connsiteY7" fmla="*/ 1133 h 605782"/>
                <a:gd name="connsiteX8" fmla="*/ 338386 w 905284"/>
                <a:gd name="connsiteY8" fmla="*/ 689 h 605782"/>
                <a:gd name="connsiteX9" fmla="*/ 323762 w 905284"/>
                <a:gd name="connsiteY9" fmla="*/ 911 h 605782"/>
                <a:gd name="connsiteX10" fmla="*/ 309361 w 905284"/>
                <a:gd name="connsiteY10" fmla="*/ 1133 h 605782"/>
                <a:gd name="connsiteX11" fmla="*/ 63424 w 905284"/>
                <a:gd name="connsiteY11" fmla="*/ 1133 h 605782"/>
                <a:gd name="connsiteX12" fmla="*/ 20219 w 905284"/>
                <a:gd name="connsiteY12" fmla="*/ 11546 h 605782"/>
                <a:gd name="connsiteX13" fmla="*/ 500 w 905284"/>
                <a:gd name="connsiteY13" fmla="*/ 55416 h 605782"/>
                <a:gd name="connsiteX14" fmla="*/ 54118 w 905284"/>
                <a:gd name="connsiteY14" fmla="*/ 262800 h 605782"/>
                <a:gd name="connsiteX15" fmla="*/ 74281 w 905284"/>
                <a:gd name="connsiteY15" fmla="*/ 285621 h 605782"/>
                <a:gd name="connsiteX16" fmla="*/ 169996 w 905284"/>
                <a:gd name="connsiteY16" fmla="*/ 311988 h 605782"/>
                <a:gd name="connsiteX17" fmla="*/ 188608 w 905284"/>
                <a:gd name="connsiteY17" fmla="*/ 333479 h 605782"/>
                <a:gd name="connsiteX18" fmla="*/ 188608 w 905284"/>
                <a:gd name="connsiteY18" fmla="*/ 580524 h 605782"/>
                <a:gd name="connsiteX19" fmla="*/ 189051 w 905284"/>
                <a:gd name="connsiteY19" fmla="*/ 594926 h 605782"/>
                <a:gd name="connsiteX20" fmla="*/ 200794 w 905284"/>
                <a:gd name="connsiteY20" fmla="*/ 605782 h 605782"/>
                <a:gd name="connsiteX21" fmla="*/ 211872 w 905284"/>
                <a:gd name="connsiteY21" fmla="*/ 605782 h 605782"/>
                <a:gd name="connsiteX22" fmla="*/ 453378 w 905284"/>
                <a:gd name="connsiteY22" fmla="*/ 605782 h 605782"/>
                <a:gd name="connsiteX23" fmla="*/ 453378 w 905284"/>
                <a:gd name="connsiteY23" fmla="*/ 605782 h 605782"/>
                <a:gd name="connsiteX24" fmla="*/ 458695 w 905284"/>
                <a:gd name="connsiteY24" fmla="*/ 605782 h 605782"/>
                <a:gd name="connsiteX25" fmla="*/ 464456 w 905284"/>
                <a:gd name="connsiteY25" fmla="*/ 605782 h 605782"/>
                <a:gd name="connsiteX26" fmla="*/ 464456 w 905284"/>
                <a:gd name="connsiteY26" fmla="*/ 605782 h 605782"/>
                <a:gd name="connsiteX27" fmla="*/ 693332 w 905284"/>
                <a:gd name="connsiteY27" fmla="*/ 605782 h 605782"/>
                <a:gd name="connsiteX28" fmla="*/ 704410 w 905284"/>
                <a:gd name="connsiteY28" fmla="*/ 605782 h 605782"/>
                <a:gd name="connsiteX29" fmla="*/ 716153 w 905284"/>
                <a:gd name="connsiteY29" fmla="*/ 594926 h 605782"/>
                <a:gd name="connsiteX30" fmla="*/ 716596 w 905284"/>
                <a:gd name="connsiteY30" fmla="*/ 580524 h 605782"/>
                <a:gd name="connsiteX31" fmla="*/ 716596 w 905284"/>
                <a:gd name="connsiteY31" fmla="*/ 333479 h 605782"/>
                <a:gd name="connsiteX32" fmla="*/ 735208 w 905284"/>
                <a:gd name="connsiteY32" fmla="*/ 311988 h 605782"/>
                <a:gd name="connsiteX33" fmla="*/ 830924 w 905284"/>
                <a:gd name="connsiteY33" fmla="*/ 285621 h 605782"/>
                <a:gd name="connsiteX34" fmla="*/ 851086 w 905284"/>
                <a:gd name="connsiteY34" fmla="*/ 262800 h 605782"/>
                <a:gd name="connsiteX35" fmla="*/ 904705 w 905284"/>
                <a:gd name="connsiteY35" fmla="*/ 55416 h 605782"/>
                <a:gd name="connsiteX36" fmla="*/ 884985 w 905284"/>
                <a:gd name="connsiteY36" fmla="*/ 11546 h 60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05284" h="605782">
                  <a:moveTo>
                    <a:pt x="884985" y="11546"/>
                  </a:moveTo>
                  <a:cubicBezTo>
                    <a:pt x="877674" y="4456"/>
                    <a:pt x="864380" y="25"/>
                    <a:pt x="841780" y="1133"/>
                  </a:cubicBezTo>
                  <a:cubicBezTo>
                    <a:pt x="759801" y="1354"/>
                    <a:pt x="677822" y="1354"/>
                    <a:pt x="595844" y="1133"/>
                  </a:cubicBezTo>
                  <a:cubicBezTo>
                    <a:pt x="590969" y="246"/>
                    <a:pt x="586095" y="-197"/>
                    <a:pt x="581442" y="911"/>
                  </a:cubicBezTo>
                  <a:cubicBezTo>
                    <a:pt x="576567" y="468"/>
                    <a:pt x="571693" y="-418"/>
                    <a:pt x="566819" y="689"/>
                  </a:cubicBezTo>
                  <a:cubicBezTo>
                    <a:pt x="552417" y="1797"/>
                    <a:pt x="538015" y="1133"/>
                    <a:pt x="523614" y="1133"/>
                  </a:cubicBezTo>
                  <a:cubicBezTo>
                    <a:pt x="500128" y="1133"/>
                    <a:pt x="476863" y="1133"/>
                    <a:pt x="453378" y="1133"/>
                  </a:cubicBezTo>
                  <a:cubicBezTo>
                    <a:pt x="429449" y="1133"/>
                    <a:pt x="405520" y="1133"/>
                    <a:pt x="381591" y="1133"/>
                  </a:cubicBezTo>
                  <a:cubicBezTo>
                    <a:pt x="367189" y="1133"/>
                    <a:pt x="352787" y="1797"/>
                    <a:pt x="338386" y="689"/>
                  </a:cubicBezTo>
                  <a:cubicBezTo>
                    <a:pt x="333511" y="-640"/>
                    <a:pt x="328637" y="246"/>
                    <a:pt x="323762" y="911"/>
                  </a:cubicBezTo>
                  <a:cubicBezTo>
                    <a:pt x="318888" y="25"/>
                    <a:pt x="314013" y="468"/>
                    <a:pt x="309361" y="1133"/>
                  </a:cubicBezTo>
                  <a:cubicBezTo>
                    <a:pt x="227382" y="1354"/>
                    <a:pt x="145403" y="1354"/>
                    <a:pt x="63424" y="1133"/>
                  </a:cubicBezTo>
                  <a:cubicBezTo>
                    <a:pt x="41046" y="25"/>
                    <a:pt x="27752" y="4456"/>
                    <a:pt x="20219" y="11546"/>
                  </a:cubicBezTo>
                  <a:cubicBezTo>
                    <a:pt x="7590" y="20630"/>
                    <a:pt x="-2381" y="35475"/>
                    <a:pt x="500" y="55416"/>
                  </a:cubicBezTo>
                  <a:cubicBezTo>
                    <a:pt x="2715" y="61841"/>
                    <a:pt x="37058" y="200319"/>
                    <a:pt x="54118" y="262800"/>
                  </a:cubicBezTo>
                  <a:cubicBezTo>
                    <a:pt x="57220" y="274100"/>
                    <a:pt x="63424" y="281190"/>
                    <a:pt x="74281" y="285621"/>
                  </a:cubicBezTo>
                  <a:cubicBezTo>
                    <a:pt x="105300" y="298251"/>
                    <a:pt x="137426" y="306005"/>
                    <a:pt x="169996" y="311988"/>
                  </a:cubicBezTo>
                  <a:cubicBezTo>
                    <a:pt x="188608" y="315311"/>
                    <a:pt x="188608" y="314868"/>
                    <a:pt x="188608" y="333479"/>
                  </a:cubicBezTo>
                  <a:cubicBezTo>
                    <a:pt x="188608" y="415901"/>
                    <a:pt x="188608" y="498102"/>
                    <a:pt x="188608" y="580524"/>
                  </a:cubicBezTo>
                  <a:cubicBezTo>
                    <a:pt x="188608" y="585398"/>
                    <a:pt x="188386" y="590051"/>
                    <a:pt x="189051" y="594926"/>
                  </a:cubicBezTo>
                  <a:cubicBezTo>
                    <a:pt x="190159" y="601573"/>
                    <a:pt x="193482" y="605782"/>
                    <a:pt x="200794" y="605782"/>
                  </a:cubicBezTo>
                  <a:cubicBezTo>
                    <a:pt x="204561" y="605782"/>
                    <a:pt x="208106" y="605782"/>
                    <a:pt x="211872" y="605782"/>
                  </a:cubicBezTo>
                  <a:cubicBezTo>
                    <a:pt x="292300" y="605782"/>
                    <a:pt x="372950" y="605782"/>
                    <a:pt x="453378" y="605782"/>
                  </a:cubicBezTo>
                  <a:lnTo>
                    <a:pt x="453378" y="605782"/>
                  </a:lnTo>
                  <a:cubicBezTo>
                    <a:pt x="455150" y="605782"/>
                    <a:pt x="456923" y="605782"/>
                    <a:pt x="458695" y="605782"/>
                  </a:cubicBezTo>
                  <a:cubicBezTo>
                    <a:pt x="460689" y="605782"/>
                    <a:pt x="462462" y="605782"/>
                    <a:pt x="464456" y="605782"/>
                  </a:cubicBezTo>
                  <a:lnTo>
                    <a:pt x="464456" y="605782"/>
                  </a:lnTo>
                  <a:cubicBezTo>
                    <a:pt x="540674" y="605782"/>
                    <a:pt x="617114" y="605782"/>
                    <a:pt x="693332" y="605782"/>
                  </a:cubicBezTo>
                  <a:cubicBezTo>
                    <a:pt x="697099" y="605782"/>
                    <a:pt x="700644" y="605782"/>
                    <a:pt x="704410" y="605782"/>
                  </a:cubicBezTo>
                  <a:cubicBezTo>
                    <a:pt x="711722" y="605782"/>
                    <a:pt x="715045" y="601573"/>
                    <a:pt x="716153" y="594926"/>
                  </a:cubicBezTo>
                  <a:cubicBezTo>
                    <a:pt x="716818" y="590051"/>
                    <a:pt x="716596" y="585398"/>
                    <a:pt x="716596" y="580524"/>
                  </a:cubicBezTo>
                  <a:cubicBezTo>
                    <a:pt x="716596" y="498102"/>
                    <a:pt x="716596" y="415901"/>
                    <a:pt x="716596" y="333479"/>
                  </a:cubicBezTo>
                  <a:cubicBezTo>
                    <a:pt x="716596" y="315090"/>
                    <a:pt x="716818" y="315533"/>
                    <a:pt x="735208" y="311988"/>
                  </a:cubicBezTo>
                  <a:cubicBezTo>
                    <a:pt x="767999" y="306005"/>
                    <a:pt x="800126" y="298251"/>
                    <a:pt x="830924" y="285621"/>
                  </a:cubicBezTo>
                  <a:cubicBezTo>
                    <a:pt x="841780" y="281190"/>
                    <a:pt x="847984" y="274100"/>
                    <a:pt x="851086" y="262800"/>
                  </a:cubicBezTo>
                  <a:cubicBezTo>
                    <a:pt x="868368" y="200319"/>
                    <a:pt x="902489" y="61841"/>
                    <a:pt x="904705" y="55416"/>
                  </a:cubicBezTo>
                  <a:cubicBezTo>
                    <a:pt x="907806" y="35475"/>
                    <a:pt x="898058" y="20630"/>
                    <a:pt x="884985" y="11546"/>
                  </a:cubicBezTo>
                  <a:close/>
                </a:path>
              </a:pathLst>
            </a:custGeom>
            <a:solidFill>
              <a:srgbClr val="05706D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15">
              <a:extLst>
                <a:ext uri="{FF2B5EF4-FFF2-40B4-BE49-F238E27FC236}">
                  <a16:creationId xmlns:a16="http://schemas.microsoft.com/office/drawing/2014/main" id="{D2BE054B-C675-443C-AB1C-5DAFAA50AE74}"/>
                </a:ext>
              </a:extLst>
            </p:cNvPr>
            <p:cNvSpPr/>
            <p:nvPr/>
          </p:nvSpPr>
          <p:spPr>
            <a:xfrm>
              <a:off x="1512034" y="5978336"/>
              <a:ext cx="16203" cy="20202"/>
            </a:xfrm>
            <a:custGeom>
              <a:avLst/>
              <a:gdLst>
                <a:gd name="connsiteX0" fmla="*/ 14431 w 16203"/>
                <a:gd name="connsiteY0" fmla="*/ 19033 h 20202"/>
                <a:gd name="connsiteX1" fmla="*/ 1580 w 16203"/>
                <a:gd name="connsiteY1" fmla="*/ 19033 h 20202"/>
                <a:gd name="connsiteX2" fmla="*/ 29 w 16203"/>
                <a:gd name="connsiteY2" fmla="*/ 2194 h 20202"/>
                <a:gd name="connsiteX3" fmla="*/ 8005 w 16203"/>
                <a:gd name="connsiteY3" fmla="*/ 2638 h 20202"/>
                <a:gd name="connsiteX4" fmla="*/ 15981 w 16203"/>
                <a:gd name="connsiteY4" fmla="*/ 14159 h 20202"/>
                <a:gd name="connsiteX5" fmla="*/ 16203 w 16203"/>
                <a:gd name="connsiteY5" fmla="*/ 17039 h 20202"/>
                <a:gd name="connsiteX6" fmla="*/ 14431 w 16203"/>
                <a:gd name="connsiteY6" fmla="*/ 19033 h 2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03" h="20202">
                  <a:moveTo>
                    <a:pt x="14431" y="19033"/>
                  </a:moveTo>
                  <a:cubicBezTo>
                    <a:pt x="10664" y="20363"/>
                    <a:pt x="5346" y="20806"/>
                    <a:pt x="1580" y="19033"/>
                  </a:cubicBezTo>
                  <a:cubicBezTo>
                    <a:pt x="915" y="14380"/>
                    <a:pt x="-193" y="6847"/>
                    <a:pt x="29" y="2194"/>
                  </a:cubicBezTo>
                  <a:cubicBezTo>
                    <a:pt x="250" y="-908"/>
                    <a:pt x="4239" y="-686"/>
                    <a:pt x="8005" y="2638"/>
                  </a:cubicBezTo>
                  <a:cubicBezTo>
                    <a:pt x="14652" y="7290"/>
                    <a:pt x="15981" y="11057"/>
                    <a:pt x="15981" y="14159"/>
                  </a:cubicBezTo>
                  <a:cubicBezTo>
                    <a:pt x="16203" y="15045"/>
                    <a:pt x="16203" y="16153"/>
                    <a:pt x="16203" y="17039"/>
                  </a:cubicBezTo>
                  <a:cubicBezTo>
                    <a:pt x="15981" y="17925"/>
                    <a:pt x="15317" y="18812"/>
                    <a:pt x="14431" y="19033"/>
                  </a:cubicBezTo>
                  <a:close/>
                </a:path>
              </a:pathLst>
            </a:custGeom>
            <a:solidFill>
              <a:srgbClr val="FAC122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16">
              <a:extLst>
                <a:ext uri="{FF2B5EF4-FFF2-40B4-BE49-F238E27FC236}">
                  <a16:creationId xmlns:a16="http://schemas.microsoft.com/office/drawing/2014/main" id="{EAE4A366-9B48-44CC-8615-70E648B40958}"/>
                </a:ext>
              </a:extLst>
            </p:cNvPr>
            <p:cNvSpPr/>
            <p:nvPr/>
          </p:nvSpPr>
          <p:spPr>
            <a:xfrm>
              <a:off x="1435426" y="6252970"/>
              <a:ext cx="334007" cy="68326"/>
            </a:xfrm>
            <a:custGeom>
              <a:avLst/>
              <a:gdLst>
                <a:gd name="connsiteX0" fmla="*/ 5071 w 334007"/>
                <a:gd name="connsiteY0" fmla="*/ 39524 h 68326"/>
                <a:gd name="connsiteX1" fmla="*/ 106105 w 334007"/>
                <a:gd name="connsiteY1" fmla="*/ 33541 h 68326"/>
                <a:gd name="connsiteX2" fmla="*/ 227522 w 334007"/>
                <a:gd name="connsiteY2" fmla="*/ 19583 h 68326"/>
                <a:gd name="connsiteX3" fmla="*/ 319693 w 334007"/>
                <a:gd name="connsiteY3" fmla="*/ 2744 h 68326"/>
                <a:gd name="connsiteX4" fmla="*/ 333873 w 334007"/>
                <a:gd name="connsiteY4" fmla="*/ 4073 h 68326"/>
                <a:gd name="connsiteX5" fmla="*/ 321466 w 334007"/>
                <a:gd name="connsiteY5" fmla="*/ 10942 h 68326"/>
                <a:gd name="connsiteX6" fmla="*/ 162825 w 334007"/>
                <a:gd name="connsiteY6" fmla="*/ 36865 h 68326"/>
                <a:gd name="connsiteX7" fmla="*/ 79517 w 334007"/>
                <a:gd name="connsiteY7" fmla="*/ 44176 h 68326"/>
                <a:gd name="connsiteX8" fmla="*/ 14599 w 334007"/>
                <a:gd name="connsiteY8" fmla="*/ 48386 h 68326"/>
                <a:gd name="connsiteX9" fmla="*/ 7287 w 334007"/>
                <a:gd name="connsiteY9" fmla="*/ 55698 h 68326"/>
                <a:gd name="connsiteX10" fmla="*/ 5071 w 334007"/>
                <a:gd name="connsiteY10" fmla="*/ 68327 h 68326"/>
                <a:gd name="connsiteX11" fmla="*/ 5071 w 334007"/>
                <a:gd name="connsiteY11" fmla="*/ 39524 h 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4007" h="68326">
                  <a:moveTo>
                    <a:pt x="5071" y="39524"/>
                  </a:moveTo>
                  <a:cubicBezTo>
                    <a:pt x="38971" y="39302"/>
                    <a:pt x="72427" y="35979"/>
                    <a:pt x="106105" y="33541"/>
                  </a:cubicBezTo>
                  <a:cubicBezTo>
                    <a:pt x="146873" y="30661"/>
                    <a:pt x="187197" y="25122"/>
                    <a:pt x="227522" y="19583"/>
                  </a:cubicBezTo>
                  <a:cubicBezTo>
                    <a:pt x="258320" y="15151"/>
                    <a:pt x="289117" y="9169"/>
                    <a:pt x="319693" y="2744"/>
                  </a:cubicBezTo>
                  <a:cubicBezTo>
                    <a:pt x="324124" y="1858"/>
                    <a:pt x="332322" y="-3682"/>
                    <a:pt x="333873" y="4073"/>
                  </a:cubicBezTo>
                  <a:cubicBezTo>
                    <a:pt x="335203" y="10720"/>
                    <a:pt x="326340" y="9834"/>
                    <a:pt x="321466" y="10942"/>
                  </a:cubicBezTo>
                  <a:cubicBezTo>
                    <a:pt x="269176" y="22685"/>
                    <a:pt x="216001" y="30661"/>
                    <a:pt x="162825" y="36865"/>
                  </a:cubicBezTo>
                  <a:cubicBezTo>
                    <a:pt x="135130" y="39967"/>
                    <a:pt x="107434" y="43512"/>
                    <a:pt x="79517" y="44176"/>
                  </a:cubicBezTo>
                  <a:cubicBezTo>
                    <a:pt x="57804" y="44620"/>
                    <a:pt x="36312" y="47057"/>
                    <a:pt x="14599" y="48386"/>
                  </a:cubicBezTo>
                  <a:cubicBezTo>
                    <a:pt x="9503" y="48608"/>
                    <a:pt x="7287" y="50380"/>
                    <a:pt x="7287" y="55698"/>
                  </a:cubicBezTo>
                  <a:cubicBezTo>
                    <a:pt x="7287" y="59908"/>
                    <a:pt x="8838" y="64560"/>
                    <a:pt x="5071" y="68327"/>
                  </a:cubicBezTo>
                  <a:cubicBezTo>
                    <a:pt x="-1354" y="58578"/>
                    <a:pt x="-2019" y="49051"/>
                    <a:pt x="5071" y="39524"/>
                  </a:cubicBezTo>
                  <a:close/>
                </a:path>
              </a:pathLst>
            </a:custGeom>
            <a:solidFill>
              <a:srgbClr val="156164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17">
              <a:extLst>
                <a:ext uri="{FF2B5EF4-FFF2-40B4-BE49-F238E27FC236}">
                  <a16:creationId xmlns:a16="http://schemas.microsoft.com/office/drawing/2014/main" id="{933E2737-F9F7-49F3-880A-090E682F97B9}"/>
                </a:ext>
              </a:extLst>
            </p:cNvPr>
            <p:cNvSpPr/>
            <p:nvPr/>
          </p:nvSpPr>
          <p:spPr>
            <a:xfrm>
              <a:off x="1035905" y="6255082"/>
              <a:ext cx="317905" cy="46274"/>
            </a:xfrm>
            <a:custGeom>
              <a:avLst/>
              <a:gdLst>
                <a:gd name="connsiteX0" fmla="*/ 315745 w 317905"/>
                <a:gd name="connsiteY0" fmla="*/ 46274 h 46274"/>
                <a:gd name="connsiteX1" fmla="*/ 177046 w 317905"/>
                <a:gd name="connsiteY1" fmla="*/ 37633 h 46274"/>
                <a:gd name="connsiteX2" fmla="*/ 8657 w 317905"/>
                <a:gd name="connsiteY2" fmla="*/ 9273 h 46274"/>
                <a:gd name="connsiteX3" fmla="*/ 237 w 317905"/>
                <a:gd name="connsiteY3" fmla="*/ 3291 h 46274"/>
                <a:gd name="connsiteX4" fmla="*/ 10651 w 317905"/>
                <a:gd name="connsiteY4" fmla="*/ 1962 h 46274"/>
                <a:gd name="connsiteX5" fmla="*/ 160428 w 317905"/>
                <a:gd name="connsiteY5" fmla="*/ 28328 h 46274"/>
                <a:gd name="connsiteX6" fmla="*/ 261684 w 317905"/>
                <a:gd name="connsiteY6" fmla="*/ 35861 h 46274"/>
                <a:gd name="connsiteX7" fmla="*/ 315745 w 317905"/>
                <a:gd name="connsiteY7" fmla="*/ 37633 h 46274"/>
                <a:gd name="connsiteX8" fmla="*/ 315745 w 317905"/>
                <a:gd name="connsiteY8" fmla="*/ 46274 h 4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905" h="46274">
                  <a:moveTo>
                    <a:pt x="315745" y="46274"/>
                  </a:moveTo>
                  <a:cubicBezTo>
                    <a:pt x="269438" y="45167"/>
                    <a:pt x="223131" y="42286"/>
                    <a:pt x="177046" y="37633"/>
                  </a:cubicBezTo>
                  <a:cubicBezTo>
                    <a:pt x="120325" y="32094"/>
                    <a:pt x="64048" y="23675"/>
                    <a:pt x="8657" y="9273"/>
                  </a:cubicBezTo>
                  <a:cubicBezTo>
                    <a:pt x="5112" y="8387"/>
                    <a:pt x="-1314" y="9273"/>
                    <a:pt x="237" y="3291"/>
                  </a:cubicBezTo>
                  <a:cubicBezTo>
                    <a:pt x="1788" y="-2470"/>
                    <a:pt x="7106" y="854"/>
                    <a:pt x="10651" y="1962"/>
                  </a:cubicBezTo>
                  <a:cubicBezTo>
                    <a:pt x="59838" y="15034"/>
                    <a:pt x="110133" y="22346"/>
                    <a:pt x="160428" y="28328"/>
                  </a:cubicBezTo>
                  <a:cubicBezTo>
                    <a:pt x="193885" y="32316"/>
                    <a:pt x="227784" y="34310"/>
                    <a:pt x="261684" y="35861"/>
                  </a:cubicBezTo>
                  <a:cubicBezTo>
                    <a:pt x="279630" y="36747"/>
                    <a:pt x="297799" y="37633"/>
                    <a:pt x="315745" y="37633"/>
                  </a:cubicBezTo>
                  <a:cubicBezTo>
                    <a:pt x="318626" y="40514"/>
                    <a:pt x="318626" y="43394"/>
                    <a:pt x="315745" y="46274"/>
                  </a:cubicBezTo>
                  <a:close/>
                </a:path>
              </a:pathLst>
            </a:custGeom>
            <a:solidFill>
              <a:srgbClr val="156164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18">
              <a:extLst>
                <a:ext uri="{FF2B5EF4-FFF2-40B4-BE49-F238E27FC236}">
                  <a16:creationId xmlns:a16="http://schemas.microsoft.com/office/drawing/2014/main" id="{19E3D79D-111E-4034-A734-811AB67B7BB5}"/>
                </a:ext>
              </a:extLst>
            </p:cNvPr>
            <p:cNvSpPr/>
            <p:nvPr/>
          </p:nvSpPr>
          <p:spPr>
            <a:xfrm>
              <a:off x="1351650" y="6270323"/>
              <a:ext cx="88847" cy="50974"/>
            </a:xfrm>
            <a:custGeom>
              <a:avLst/>
              <a:gdLst>
                <a:gd name="connsiteX0" fmla="*/ 0 w 88847"/>
                <a:gd name="connsiteY0" fmla="*/ 31033 h 50974"/>
                <a:gd name="connsiteX1" fmla="*/ 0 w 88847"/>
                <a:gd name="connsiteY1" fmla="*/ 22171 h 50974"/>
                <a:gd name="connsiteX2" fmla="*/ 31684 w 88847"/>
                <a:gd name="connsiteY2" fmla="*/ 457 h 50974"/>
                <a:gd name="connsiteX3" fmla="*/ 65583 w 88847"/>
                <a:gd name="connsiteY3" fmla="*/ 1787 h 50974"/>
                <a:gd name="connsiteX4" fmla="*/ 88847 w 88847"/>
                <a:gd name="connsiteY4" fmla="*/ 22171 h 50974"/>
                <a:gd name="connsiteX5" fmla="*/ 88626 w 88847"/>
                <a:gd name="connsiteY5" fmla="*/ 50974 h 50974"/>
                <a:gd name="connsiteX6" fmla="*/ 75997 w 88847"/>
                <a:gd name="connsiteY6" fmla="*/ 50974 h 50974"/>
                <a:gd name="connsiteX7" fmla="*/ 15288 w 88847"/>
                <a:gd name="connsiteY7" fmla="*/ 50974 h 50974"/>
                <a:gd name="connsiteX8" fmla="*/ 0 w 88847"/>
                <a:gd name="connsiteY8" fmla="*/ 31033 h 5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847" h="50974">
                  <a:moveTo>
                    <a:pt x="0" y="31033"/>
                  </a:moveTo>
                  <a:cubicBezTo>
                    <a:pt x="0" y="28153"/>
                    <a:pt x="0" y="25051"/>
                    <a:pt x="0" y="22171"/>
                  </a:cubicBezTo>
                  <a:cubicBezTo>
                    <a:pt x="3988" y="5332"/>
                    <a:pt x="17282" y="1344"/>
                    <a:pt x="31684" y="457"/>
                  </a:cubicBezTo>
                  <a:cubicBezTo>
                    <a:pt x="42984" y="-207"/>
                    <a:pt x="54283" y="-429"/>
                    <a:pt x="65583" y="1787"/>
                  </a:cubicBezTo>
                  <a:cubicBezTo>
                    <a:pt x="77769" y="4002"/>
                    <a:pt x="85302" y="10428"/>
                    <a:pt x="88847" y="22171"/>
                  </a:cubicBezTo>
                  <a:cubicBezTo>
                    <a:pt x="88847" y="31698"/>
                    <a:pt x="88626" y="41447"/>
                    <a:pt x="88626" y="50974"/>
                  </a:cubicBezTo>
                  <a:cubicBezTo>
                    <a:pt x="84416" y="50974"/>
                    <a:pt x="80206" y="50974"/>
                    <a:pt x="75997" y="50974"/>
                  </a:cubicBezTo>
                  <a:cubicBezTo>
                    <a:pt x="54283" y="50974"/>
                    <a:pt x="28360" y="50974"/>
                    <a:pt x="15288" y="50974"/>
                  </a:cubicBezTo>
                  <a:cubicBezTo>
                    <a:pt x="443" y="50974"/>
                    <a:pt x="443" y="50974"/>
                    <a:pt x="0" y="31033"/>
                  </a:cubicBezTo>
                  <a:close/>
                </a:path>
              </a:pathLst>
            </a:custGeom>
            <a:solidFill>
              <a:srgbClr val="1E4B4B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19">
              <a:extLst>
                <a:ext uri="{FF2B5EF4-FFF2-40B4-BE49-F238E27FC236}">
                  <a16:creationId xmlns:a16="http://schemas.microsoft.com/office/drawing/2014/main" id="{E7590D1A-2924-4D61-829A-556614879963}"/>
                </a:ext>
              </a:extLst>
            </p:cNvPr>
            <p:cNvSpPr/>
            <p:nvPr/>
          </p:nvSpPr>
          <p:spPr>
            <a:xfrm>
              <a:off x="1367603" y="6361179"/>
              <a:ext cx="59379" cy="22101"/>
            </a:xfrm>
            <a:custGeom>
              <a:avLst/>
              <a:gdLst>
                <a:gd name="connsiteX0" fmla="*/ 0 w 59379"/>
                <a:gd name="connsiteY0" fmla="*/ 222 h 22101"/>
                <a:gd name="connsiteX1" fmla="*/ 59379 w 59379"/>
                <a:gd name="connsiteY1" fmla="*/ 0 h 22101"/>
                <a:gd name="connsiteX2" fmla="*/ 37888 w 59379"/>
                <a:gd name="connsiteY2" fmla="*/ 21935 h 22101"/>
                <a:gd name="connsiteX3" fmla="*/ 21492 w 59379"/>
                <a:gd name="connsiteY3" fmla="*/ 21935 h 22101"/>
                <a:gd name="connsiteX4" fmla="*/ 0 w 59379"/>
                <a:gd name="connsiteY4" fmla="*/ 222 h 2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79" h="22101">
                  <a:moveTo>
                    <a:pt x="0" y="222"/>
                  </a:moveTo>
                  <a:cubicBezTo>
                    <a:pt x="12851" y="19719"/>
                    <a:pt x="45642" y="19719"/>
                    <a:pt x="59379" y="0"/>
                  </a:cubicBezTo>
                  <a:cubicBezTo>
                    <a:pt x="58715" y="14402"/>
                    <a:pt x="51846" y="21713"/>
                    <a:pt x="37888" y="21935"/>
                  </a:cubicBezTo>
                  <a:cubicBezTo>
                    <a:pt x="32348" y="22156"/>
                    <a:pt x="26809" y="22156"/>
                    <a:pt x="21492" y="21935"/>
                  </a:cubicBezTo>
                  <a:cubicBezTo>
                    <a:pt x="7533" y="21713"/>
                    <a:pt x="665" y="14845"/>
                    <a:pt x="0" y="222"/>
                  </a:cubicBezTo>
                  <a:close/>
                </a:path>
              </a:pathLst>
            </a:custGeom>
            <a:solidFill>
              <a:srgbClr val="15192C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20">
              <a:extLst>
                <a:ext uri="{FF2B5EF4-FFF2-40B4-BE49-F238E27FC236}">
                  <a16:creationId xmlns:a16="http://schemas.microsoft.com/office/drawing/2014/main" id="{B7B02449-68E4-474D-8906-EB76BDE88A6E}"/>
                </a:ext>
              </a:extLst>
            </p:cNvPr>
            <p:cNvSpPr/>
            <p:nvPr/>
          </p:nvSpPr>
          <p:spPr>
            <a:xfrm>
              <a:off x="1248179" y="5891905"/>
              <a:ext cx="269145" cy="106410"/>
            </a:xfrm>
            <a:custGeom>
              <a:avLst/>
              <a:gdLst>
                <a:gd name="connsiteX0" fmla="*/ 263883 w 269145"/>
                <a:gd name="connsiteY0" fmla="*/ 88626 h 106410"/>
                <a:gd name="connsiteX1" fmla="*/ 251919 w 269145"/>
                <a:gd name="connsiteY1" fmla="*/ 77326 h 106410"/>
                <a:gd name="connsiteX2" fmla="*/ 245494 w 269145"/>
                <a:gd name="connsiteY2" fmla="*/ 36337 h 106410"/>
                <a:gd name="connsiteX3" fmla="*/ 235523 w 269145"/>
                <a:gd name="connsiteY3" fmla="*/ 11078 h 106410"/>
                <a:gd name="connsiteX4" fmla="*/ 206720 w 269145"/>
                <a:gd name="connsiteY4" fmla="*/ 443 h 106410"/>
                <a:gd name="connsiteX5" fmla="*/ 133160 w 269145"/>
                <a:gd name="connsiteY5" fmla="*/ 665 h 106410"/>
                <a:gd name="connsiteX6" fmla="*/ 133160 w 269145"/>
                <a:gd name="connsiteY6" fmla="*/ 665 h 106410"/>
                <a:gd name="connsiteX7" fmla="*/ 91728 w 269145"/>
                <a:gd name="connsiteY7" fmla="*/ 443 h 106410"/>
                <a:gd name="connsiteX8" fmla="*/ 62924 w 269145"/>
                <a:gd name="connsiteY8" fmla="*/ 0 h 106410"/>
                <a:gd name="connsiteX9" fmla="*/ 60266 w 269145"/>
                <a:gd name="connsiteY9" fmla="*/ 222 h 106410"/>
                <a:gd name="connsiteX10" fmla="*/ 33678 w 269145"/>
                <a:gd name="connsiteY10" fmla="*/ 10857 h 106410"/>
                <a:gd name="connsiteX11" fmla="*/ 24151 w 269145"/>
                <a:gd name="connsiteY11" fmla="*/ 30354 h 106410"/>
                <a:gd name="connsiteX12" fmla="*/ 23043 w 269145"/>
                <a:gd name="connsiteY12" fmla="*/ 34343 h 106410"/>
                <a:gd name="connsiteX13" fmla="*/ 16617 w 269145"/>
                <a:gd name="connsiteY13" fmla="*/ 74446 h 106410"/>
                <a:gd name="connsiteX14" fmla="*/ 1773 w 269145"/>
                <a:gd name="connsiteY14" fmla="*/ 89955 h 106410"/>
                <a:gd name="connsiteX15" fmla="*/ 222 w 269145"/>
                <a:gd name="connsiteY15" fmla="*/ 95273 h 106410"/>
                <a:gd name="connsiteX16" fmla="*/ 0 w 269145"/>
                <a:gd name="connsiteY16" fmla="*/ 96159 h 106410"/>
                <a:gd name="connsiteX17" fmla="*/ 0 w 269145"/>
                <a:gd name="connsiteY17" fmla="*/ 96159 h 106410"/>
                <a:gd name="connsiteX18" fmla="*/ 0 w 269145"/>
                <a:gd name="connsiteY18" fmla="*/ 97045 h 106410"/>
                <a:gd name="connsiteX19" fmla="*/ 3102 w 269145"/>
                <a:gd name="connsiteY19" fmla="*/ 105908 h 106410"/>
                <a:gd name="connsiteX20" fmla="*/ 5318 w 269145"/>
                <a:gd name="connsiteY20" fmla="*/ 105686 h 106410"/>
                <a:gd name="connsiteX21" fmla="*/ 16839 w 269145"/>
                <a:gd name="connsiteY21" fmla="*/ 105022 h 106410"/>
                <a:gd name="connsiteX22" fmla="*/ 17504 w 269145"/>
                <a:gd name="connsiteY22" fmla="*/ 105022 h 106410"/>
                <a:gd name="connsiteX23" fmla="*/ 18833 w 269145"/>
                <a:gd name="connsiteY23" fmla="*/ 104135 h 106410"/>
                <a:gd name="connsiteX24" fmla="*/ 21935 w 269145"/>
                <a:gd name="connsiteY24" fmla="*/ 102363 h 106410"/>
                <a:gd name="connsiteX25" fmla="*/ 23486 w 269145"/>
                <a:gd name="connsiteY25" fmla="*/ 100812 h 106410"/>
                <a:gd name="connsiteX26" fmla="*/ 27917 w 269145"/>
                <a:gd name="connsiteY26" fmla="*/ 96824 h 106410"/>
                <a:gd name="connsiteX27" fmla="*/ 37888 w 269145"/>
                <a:gd name="connsiteY27" fmla="*/ 81314 h 106410"/>
                <a:gd name="connsiteX28" fmla="*/ 40546 w 269145"/>
                <a:gd name="connsiteY28" fmla="*/ 67577 h 106410"/>
                <a:gd name="connsiteX29" fmla="*/ 41876 w 269145"/>
                <a:gd name="connsiteY29" fmla="*/ 56721 h 106410"/>
                <a:gd name="connsiteX30" fmla="*/ 81979 w 269145"/>
                <a:gd name="connsiteY30" fmla="*/ 19055 h 106410"/>
                <a:gd name="connsiteX31" fmla="*/ 133160 w 269145"/>
                <a:gd name="connsiteY31" fmla="*/ 19055 h 106410"/>
                <a:gd name="connsiteX32" fmla="*/ 133160 w 269145"/>
                <a:gd name="connsiteY32" fmla="*/ 19055 h 106410"/>
                <a:gd name="connsiteX33" fmla="*/ 194091 w 269145"/>
                <a:gd name="connsiteY33" fmla="*/ 19055 h 106410"/>
                <a:gd name="connsiteX34" fmla="*/ 226217 w 269145"/>
                <a:gd name="connsiteY34" fmla="*/ 43205 h 106410"/>
                <a:gd name="connsiteX35" fmla="*/ 229541 w 269145"/>
                <a:gd name="connsiteY35" fmla="*/ 69350 h 106410"/>
                <a:gd name="connsiteX36" fmla="*/ 245937 w 269145"/>
                <a:gd name="connsiteY36" fmla="*/ 100812 h 106410"/>
                <a:gd name="connsiteX37" fmla="*/ 265434 w 269145"/>
                <a:gd name="connsiteY37" fmla="*/ 105022 h 106410"/>
                <a:gd name="connsiteX38" fmla="*/ 263883 w 269145"/>
                <a:gd name="connsiteY38" fmla="*/ 88626 h 10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9145" h="106410">
                  <a:moveTo>
                    <a:pt x="263883" y="88626"/>
                  </a:moveTo>
                  <a:cubicBezTo>
                    <a:pt x="259009" y="86410"/>
                    <a:pt x="251919" y="77326"/>
                    <a:pt x="251919" y="77326"/>
                  </a:cubicBezTo>
                  <a:cubicBezTo>
                    <a:pt x="247931" y="70014"/>
                    <a:pt x="245494" y="38995"/>
                    <a:pt x="245494" y="36337"/>
                  </a:cubicBezTo>
                  <a:cubicBezTo>
                    <a:pt x="244829" y="24372"/>
                    <a:pt x="242613" y="18168"/>
                    <a:pt x="235523" y="11078"/>
                  </a:cubicBezTo>
                  <a:cubicBezTo>
                    <a:pt x="229098" y="5539"/>
                    <a:pt x="222672" y="222"/>
                    <a:pt x="206720" y="443"/>
                  </a:cubicBezTo>
                  <a:cubicBezTo>
                    <a:pt x="182126" y="443"/>
                    <a:pt x="157754" y="665"/>
                    <a:pt x="133160" y="665"/>
                  </a:cubicBezTo>
                  <a:lnTo>
                    <a:pt x="133160" y="665"/>
                  </a:lnTo>
                  <a:cubicBezTo>
                    <a:pt x="119423" y="665"/>
                    <a:pt x="105465" y="665"/>
                    <a:pt x="91728" y="443"/>
                  </a:cubicBezTo>
                  <a:cubicBezTo>
                    <a:pt x="82200" y="443"/>
                    <a:pt x="72673" y="222"/>
                    <a:pt x="62924" y="0"/>
                  </a:cubicBezTo>
                  <a:cubicBezTo>
                    <a:pt x="62038" y="0"/>
                    <a:pt x="61152" y="222"/>
                    <a:pt x="60266" y="222"/>
                  </a:cubicBezTo>
                  <a:cubicBezTo>
                    <a:pt x="46085" y="443"/>
                    <a:pt x="39882" y="5761"/>
                    <a:pt x="33678" y="10857"/>
                  </a:cubicBezTo>
                  <a:cubicBezTo>
                    <a:pt x="27696" y="16617"/>
                    <a:pt x="25258" y="21935"/>
                    <a:pt x="24151" y="30354"/>
                  </a:cubicBezTo>
                  <a:cubicBezTo>
                    <a:pt x="23707" y="31905"/>
                    <a:pt x="23264" y="33235"/>
                    <a:pt x="23043" y="34343"/>
                  </a:cubicBezTo>
                  <a:cubicBezTo>
                    <a:pt x="22156" y="36780"/>
                    <a:pt x="17947" y="69350"/>
                    <a:pt x="16617" y="74446"/>
                  </a:cubicBezTo>
                  <a:cubicBezTo>
                    <a:pt x="16174" y="77769"/>
                    <a:pt x="3767" y="85967"/>
                    <a:pt x="1773" y="89955"/>
                  </a:cubicBezTo>
                  <a:cubicBezTo>
                    <a:pt x="886" y="91728"/>
                    <a:pt x="443" y="93500"/>
                    <a:pt x="222" y="95273"/>
                  </a:cubicBezTo>
                  <a:cubicBezTo>
                    <a:pt x="222" y="95494"/>
                    <a:pt x="0" y="95937"/>
                    <a:pt x="0" y="96159"/>
                  </a:cubicBezTo>
                  <a:cubicBezTo>
                    <a:pt x="0" y="96159"/>
                    <a:pt x="0" y="96159"/>
                    <a:pt x="0" y="96159"/>
                  </a:cubicBezTo>
                  <a:cubicBezTo>
                    <a:pt x="0" y="96381"/>
                    <a:pt x="0" y="96824"/>
                    <a:pt x="0" y="97045"/>
                  </a:cubicBezTo>
                  <a:cubicBezTo>
                    <a:pt x="0" y="100147"/>
                    <a:pt x="1108" y="103028"/>
                    <a:pt x="3102" y="105908"/>
                  </a:cubicBezTo>
                  <a:cubicBezTo>
                    <a:pt x="3767" y="105908"/>
                    <a:pt x="4431" y="105908"/>
                    <a:pt x="5318" y="105686"/>
                  </a:cubicBezTo>
                  <a:cubicBezTo>
                    <a:pt x="9527" y="107016"/>
                    <a:pt x="13515" y="106351"/>
                    <a:pt x="16839" y="105022"/>
                  </a:cubicBezTo>
                  <a:cubicBezTo>
                    <a:pt x="17060" y="105022"/>
                    <a:pt x="17282" y="105022"/>
                    <a:pt x="17504" y="105022"/>
                  </a:cubicBezTo>
                  <a:cubicBezTo>
                    <a:pt x="17947" y="104800"/>
                    <a:pt x="18390" y="104578"/>
                    <a:pt x="18833" y="104135"/>
                  </a:cubicBezTo>
                  <a:cubicBezTo>
                    <a:pt x="20162" y="103471"/>
                    <a:pt x="21049" y="102806"/>
                    <a:pt x="21935" y="102363"/>
                  </a:cubicBezTo>
                  <a:cubicBezTo>
                    <a:pt x="23486" y="101477"/>
                    <a:pt x="24372" y="100812"/>
                    <a:pt x="23486" y="100812"/>
                  </a:cubicBezTo>
                  <a:cubicBezTo>
                    <a:pt x="25037" y="99482"/>
                    <a:pt x="26588" y="98153"/>
                    <a:pt x="27917" y="96824"/>
                  </a:cubicBezTo>
                  <a:cubicBezTo>
                    <a:pt x="32792" y="92392"/>
                    <a:pt x="36115" y="87961"/>
                    <a:pt x="37888" y="81314"/>
                  </a:cubicBezTo>
                  <a:cubicBezTo>
                    <a:pt x="39439" y="77104"/>
                    <a:pt x="40325" y="72452"/>
                    <a:pt x="40546" y="67577"/>
                  </a:cubicBezTo>
                  <a:cubicBezTo>
                    <a:pt x="40546" y="63811"/>
                    <a:pt x="41433" y="60266"/>
                    <a:pt x="41876" y="56721"/>
                  </a:cubicBezTo>
                  <a:cubicBezTo>
                    <a:pt x="44756" y="25923"/>
                    <a:pt x="51625" y="19276"/>
                    <a:pt x="81979" y="19055"/>
                  </a:cubicBezTo>
                  <a:cubicBezTo>
                    <a:pt x="99039" y="19055"/>
                    <a:pt x="116100" y="19055"/>
                    <a:pt x="133160" y="19055"/>
                  </a:cubicBezTo>
                  <a:lnTo>
                    <a:pt x="133160" y="19055"/>
                  </a:lnTo>
                  <a:cubicBezTo>
                    <a:pt x="153544" y="19055"/>
                    <a:pt x="173707" y="19055"/>
                    <a:pt x="194091" y="19055"/>
                  </a:cubicBezTo>
                  <a:cubicBezTo>
                    <a:pt x="215361" y="19055"/>
                    <a:pt x="223559" y="19498"/>
                    <a:pt x="226217" y="43205"/>
                  </a:cubicBezTo>
                  <a:cubicBezTo>
                    <a:pt x="227104" y="50074"/>
                    <a:pt x="229098" y="62481"/>
                    <a:pt x="229541" y="69350"/>
                  </a:cubicBezTo>
                  <a:cubicBezTo>
                    <a:pt x="230427" y="85967"/>
                    <a:pt x="235523" y="92171"/>
                    <a:pt x="245937" y="100812"/>
                  </a:cubicBezTo>
                  <a:cubicBezTo>
                    <a:pt x="244607" y="100812"/>
                    <a:pt x="255242" y="109674"/>
                    <a:pt x="265434" y="105022"/>
                  </a:cubicBezTo>
                  <a:cubicBezTo>
                    <a:pt x="269866" y="98596"/>
                    <a:pt x="271417" y="94608"/>
                    <a:pt x="263883" y="8862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21">
              <a:extLst>
                <a:ext uri="{FF2B5EF4-FFF2-40B4-BE49-F238E27FC236}">
                  <a16:creationId xmlns:a16="http://schemas.microsoft.com/office/drawing/2014/main" id="{6DEA227C-636D-43E7-8D44-A373C57F386F}"/>
                </a:ext>
              </a:extLst>
            </p:cNvPr>
            <p:cNvSpPr/>
            <p:nvPr/>
          </p:nvSpPr>
          <p:spPr>
            <a:xfrm>
              <a:off x="1236880" y="5979001"/>
              <a:ext cx="16203" cy="20202"/>
            </a:xfrm>
            <a:custGeom>
              <a:avLst/>
              <a:gdLst>
                <a:gd name="connsiteX0" fmla="*/ 1773 w 16203"/>
                <a:gd name="connsiteY0" fmla="*/ 19033 h 20202"/>
                <a:gd name="connsiteX1" fmla="*/ 14623 w 16203"/>
                <a:gd name="connsiteY1" fmla="*/ 19033 h 20202"/>
                <a:gd name="connsiteX2" fmla="*/ 16174 w 16203"/>
                <a:gd name="connsiteY2" fmla="*/ 2194 h 20202"/>
                <a:gd name="connsiteX3" fmla="*/ 8198 w 16203"/>
                <a:gd name="connsiteY3" fmla="*/ 2638 h 20202"/>
                <a:gd name="connsiteX4" fmla="*/ 222 w 16203"/>
                <a:gd name="connsiteY4" fmla="*/ 14159 h 20202"/>
                <a:gd name="connsiteX5" fmla="*/ 0 w 16203"/>
                <a:gd name="connsiteY5" fmla="*/ 17039 h 20202"/>
                <a:gd name="connsiteX6" fmla="*/ 1773 w 16203"/>
                <a:gd name="connsiteY6" fmla="*/ 19033 h 2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03" h="20202">
                  <a:moveTo>
                    <a:pt x="1773" y="19033"/>
                  </a:moveTo>
                  <a:cubicBezTo>
                    <a:pt x="5539" y="20363"/>
                    <a:pt x="10857" y="20806"/>
                    <a:pt x="14623" y="19033"/>
                  </a:cubicBezTo>
                  <a:cubicBezTo>
                    <a:pt x="15288" y="14380"/>
                    <a:pt x="16396" y="6847"/>
                    <a:pt x="16174" y="2194"/>
                  </a:cubicBezTo>
                  <a:cubicBezTo>
                    <a:pt x="15953" y="-908"/>
                    <a:pt x="11965" y="-686"/>
                    <a:pt x="8198" y="2638"/>
                  </a:cubicBezTo>
                  <a:cubicBezTo>
                    <a:pt x="1551" y="7290"/>
                    <a:pt x="222" y="11057"/>
                    <a:pt x="222" y="14159"/>
                  </a:cubicBezTo>
                  <a:cubicBezTo>
                    <a:pt x="0" y="15045"/>
                    <a:pt x="0" y="16153"/>
                    <a:pt x="0" y="17039"/>
                  </a:cubicBezTo>
                  <a:cubicBezTo>
                    <a:pt x="222" y="17925"/>
                    <a:pt x="886" y="18590"/>
                    <a:pt x="1773" y="19033"/>
                  </a:cubicBezTo>
                  <a:close/>
                </a:path>
              </a:pathLst>
            </a:custGeom>
            <a:solidFill>
              <a:srgbClr val="FAC122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22">
              <a:extLst>
                <a:ext uri="{FF2B5EF4-FFF2-40B4-BE49-F238E27FC236}">
                  <a16:creationId xmlns:a16="http://schemas.microsoft.com/office/drawing/2014/main" id="{80342E71-2C5E-4DD1-B89C-90D1A26007C2}"/>
                </a:ext>
              </a:extLst>
            </p:cNvPr>
            <p:cNvSpPr/>
            <p:nvPr/>
          </p:nvSpPr>
          <p:spPr>
            <a:xfrm>
              <a:off x="1367381" y="6279421"/>
              <a:ext cx="59384" cy="96380"/>
            </a:xfrm>
            <a:custGeom>
              <a:avLst/>
              <a:gdLst>
                <a:gd name="connsiteX0" fmla="*/ 44756 w 59384"/>
                <a:gd name="connsiteY0" fmla="*/ 96381 h 96380"/>
                <a:gd name="connsiteX1" fmla="*/ 14845 w 59384"/>
                <a:gd name="connsiteY1" fmla="*/ 96381 h 96380"/>
                <a:gd name="connsiteX2" fmla="*/ 0 w 59384"/>
                <a:gd name="connsiteY2" fmla="*/ 81536 h 96380"/>
                <a:gd name="connsiteX3" fmla="*/ 0 w 59384"/>
                <a:gd name="connsiteY3" fmla="*/ 24372 h 96380"/>
                <a:gd name="connsiteX4" fmla="*/ 24372 w 59384"/>
                <a:gd name="connsiteY4" fmla="*/ 0 h 96380"/>
                <a:gd name="connsiteX5" fmla="*/ 35007 w 59384"/>
                <a:gd name="connsiteY5" fmla="*/ 0 h 96380"/>
                <a:gd name="connsiteX6" fmla="*/ 59379 w 59384"/>
                <a:gd name="connsiteY6" fmla="*/ 24372 h 96380"/>
                <a:gd name="connsiteX7" fmla="*/ 59379 w 59384"/>
                <a:gd name="connsiteY7" fmla="*/ 81536 h 96380"/>
                <a:gd name="connsiteX8" fmla="*/ 44756 w 59384"/>
                <a:gd name="connsiteY8" fmla="*/ 96381 h 9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84" h="96380">
                  <a:moveTo>
                    <a:pt x="44756" y="96381"/>
                  </a:moveTo>
                  <a:lnTo>
                    <a:pt x="14845" y="96381"/>
                  </a:lnTo>
                  <a:cubicBezTo>
                    <a:pt x="6647" y="96381"/>
                    <a:pt x="0" y="89734"/>
                    <a:pt x="0" y="81536"/>
                  </a:cubicBezTo>
                  <a:lnTo>
                    <a:pt x="0" y="24372"/>
                  </a:lnTo>
                  <a:cubicBezTo>
                    <a:pt x="0" y="10857"/>
                    <a:pt x="10857" y="0"/>
                    <a:pt x="24372" y="0"/>
                  </a:cubicBezTo>
                  <a:lnTo>
                    <a:pt x="35007" y="0"/>
                  </a:lnTo>
                  <a:cubicBezTo>
                    <a:pt x="48523" y="0"/>
                    <a:pt x="59379" y="10857"/>
                    <a:pt x="59379" y="24372"/>
                  </a:cubicBezTo>
                  <a:lnTo>
                    <a:pt x="59379" y="81536"/>
                  </a:lnTo>
                  <a:cubicBezTo>
                    <a:pt x="59601" y="89734"/>
                    <a:pt x="52954" y="96381"/>
                    <a:pt x="44756" y="96381"/>
                  </a:cubicBezTo>
                  <a:close/>
                </a:path>
              </a:pathLst>
            </a:custGeom>
            <a:solidFill>
              <a:srgbClr val="FBBF20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61">
            <a:extLst>
              <a:ext uri="{FF2B5EF4-FFF2-40B4-BE49-F238E27FC236}">
                <a16:creationId xmlns:a16="http://schemas.microsoft.com/office/drawing/2014/main" id="{1D01CC1B-8D37-412A-A8E0-442F974F5FE0}"/>
              </a:ext>
            </a:extLst>
          </p:cNvPr>
          <p:cNvGrpSpPr/>
          <p:nvPr/>
        </p:nvGrpSpPr>
        <p:grpSpPr>
          <a:xfrm>
            <a:off x="326575" y="253619"/>
            <a:ext cx="2588691" cy="2715232"/>
            <a:chOff x="5283132" y="1090289"/>
            <a:chExt cx="2110122" cy="1994080"/>
          </a:xfrm>
        </p:grpSpPr>
        <p:sp>
          <p:nvSpPr>
            <p:cNvPr id="15" name="Freeform: Shape 307">
              <a:extLst>
                <a:ext uri="{FF2B5EF4-FFF2-40B4-BE49-F238E27FC236}">
                  <a16:creationId xmlns:a16="http://schemas.microsoft.com/office/drawing/2014/main" id="{77A45BCA-B27D-49EB-AF1C-00C899CC54FD}"/>
                </a:ext>
              </a:extLst>
            </p:cNvPr>
            <p:cNvSpPr/>
            <p:nvPr/>
          </p:nvSpPr>
          <p:spPr>
            <a:xfrm>
              <a:off x="6085807" y="1920518"/>
              <a:ext cx="297682" cy="1163851"/>
            </a:xfrm>
            <a:custGeom>
              <a:avLst/>
              <a:gdLst>
                <a:gd name="connsiteX0" fmla="*/ 297650 w 297682"/>
                <a:gd name="connsiteY0" fmla="*/ 454 h 1163851"/>
                <a:gd name="connsiteX1" fmla="*/ 297243 w 297682"/>
                <a:gd name="connsiteY1" fmla="*/ 1008414 h 1163851"/>
                <a:gd name="connsiteX2" fmla="*/ 225885 w 297682"/>
                <a:gd name="connsiteY2" fmla="*/ 1137103 h 1163851"/>
                <a:gd name="connsiteX3" fmla="*/ 220193 w 297682"/>
                <a:gd name="connsiteY3" fmla="*/ 1143812 h 1163851"/>
                <a:gd name="connsiteX4" fmla="*/ 185225 w 297682"/>
                <a:gd name="connsiteY4" fmla="*/ 1158653 h 1163851"/>
                <a:gd name="connsiteX5" fmla="*/ 83575 w 297682"/>
                <a:gd name="connsiteY5" fmla="*/ 1149097 h 1163851"/>
                <a:gd name="connsiteX6" fmla="*/ 74020 w 297682"/>
                <a:gd name="connsiteY6" fmla="*/ 1141982 h 1163851"/>
                <a:gd name="connsiteX7" fmla="*/ 69954 w 297682"/>
                <a:gd name="connsiteY7" fmla="*/ 1137916 h 1163851"/>
                <a:gd name="connsiteX8" fmla="*/ 65888 w 297682"/>
                <a:gd name="connsiteY8" fmla="*/ 1137713 h 1163851"/>
                <a:gd name="connsiteX9" fmla="*/ 55114 w 297682"/>
                <a:gd name="connsiteY9" fmla="*/ 1128361 h 1163851"/>
                <a:gd name="connsiteX10" fmla="*/ 3679 w 297682"/>
                <a:gd name="connsiteY10" fmla="*/ 1045211 h 1163851"/>
                <a:gd name="connsiteX11" fmla="*/ 19 w 297682"/>
                <a:gd name="connsiteY11" fmla="*/ 1011057 h 1163851"/>
                <a:gd name="connsiteX12" fmla="*/ 34174 w 297682"/>
                <a:gd name="connsiteY12" fmla="*/ 973243 h 1163851"/>
                <a:gd name="connsiteX13" fmla="*/ 76460 w 297682"/>
                <a:gd name="connsiteY13" fmla="*/ 1005365 h 1163851"/>
                <a:gd name="connsiteX14" fmla="*/ 78900 w 297682"/>
                <a:gd name="connsiteY14" fmla="*/ 1026508 h 1163851"/>
                <a:gd name="connsiteX15" fmla="*/ 112444 w 297682"/>
                <a:gd name="connsiteY15" fmla="*/ 1073063 h 1163851"/>
                <a:gd name="connsiteX16" fmla="*/ 150258 w 297682"/>
                <a:gd name="connsiteY16" fmla="*/ 1077333 h 1163851"/>
                <a:gd name="connsiteX17" fmla="*/ 214094 w 297682"/>
                <a:gd name="connsiteY17" fmla="*/ 1013090 h 1163851"/>
                <a:gd name="connsiteX18" fmla="*/ 219176 w 297682"/>
                <a:gd name="connsiteY18" fmla="*/ 657 h 1163851"/>
                <a:gd name="connsiteX19" fmla="*/ 297650 w 297682"/>
                <a:gd name="connsiteY19" fmla="*/ 454 h 116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7682" h="1163851">
                  <a:moveTo>
                    <a:pt x="297650" y="454"/>
                  </a:moveTo>
                  <a:cubicBezTo>
                    <a:pt x="297650" y="306217"/>
                    <a:pt x="297853" y="702651"/>
                    <a:pt x="297243" y="1008414"/>
                  </a:cubicBezTo>
                  <a:cubicBezTo>
                    <a:pt x="297040" y="1063305"/>
                    <a:pt x="273457" y="1107421"/>
                    <a:pt x="225885" y="1137103"/>
                  </a:cubicBezTo>
                  <a:cubicBezTo>
                    <a:pt x="223242" y="1138729"/>
                    <a:pt x="220803" y="1140356"/>
                    <a:pt x="220193" y="1143812"/>
                  </a:cubicBezTo>
                  <a:cubicBezTo>
                    <a:pt x="210231" y="1152757"/>
                    <a:pt x="197423" y="1155400"/>
                    <a:pt x="185225" y="1158653"/>
                  </a:cubicBezTo>
                  <a:cubicBezTo>
                    <a:pt x="150258" y="1168208"/>
                    <a:pt x="116307" y="1164345"/>
                    <a:pt x="83575" y="1149097"/>
                  </a:cubicBezTo>
                  <a:cubicBezTo>
                    <a:pt x="79916" y="1147471"/>
                    <a:pt x="76053" y="1146048"/>
                    <a:pt x="74020" y="1141982"/>
                  </a:cubicBezTo>
                  <a:cubicBezTo>
                    <a:pt x="72597" y="1140559"/>
                    <a:pt x="71377" y="1139339"/>
                    <a:pt x="69954" y="1137916"/>
                  </a:cubicBezTo>
                  <a:cubicBezTo>
                    <a:pt x="68531" y="1137916"/>
                    <a:pt x="67311" y="1137916"/>
                    <a:pt x="65888" y="1137713"/>
                  </a:cubicBezTo>
                  <a:cubicBezTo>
                    <a:pt x="60806" y="1136290"/>
                    <a:pt x="57147" y="1133240"/>
                    <a:pt x="55114" y="1128361"/>
                  </a:cubicBezTo>
                  <a:cubicBezTo>
                    <a:pt x="29498" y="1105795"/>
                    <a:pt x="11201" y="1078959"/>
                    <a:pt x="3679" y="1045211"/>
                  </a:cubicBezTo>
                  <a:cubicBezTo>
                    <a:pt x="1239" y="1033826"/>
                    <a:pt x="-184" y="1022442"/>
                    <a:pt x="19" y="1011057"/>
                  </a:cubicBezTo>
                  <a:cubicBezTo>
                    <a:pt x="426" y="991337"/>
                    <a:pt x="15673" y="974666"/>
                    <a:pt x="34174" y="973243"/>
                  </a:cubicBezTo>
                  <a:cubicBezTo>
                    <a:pt x="55927" y="971617"/>
                    <a:pt x="73004" y="984628"/>
                    <a:pt x="76460" y="1005365"/>
                  </a:cubicBezTo>
                  <a:cubicBezTo>
                    <a:pt x="77680" y="1012277"/>
                    <a:pt x="77476" y="1019595"/>
                    <a:pt x="78900" y="1026508"/>
                  </a:cubicBezTo>
                  <a:cubicBezTo>
                    <a:pt x="83169" y="1046838"/>
                    <a:pt x="95367" y="1061678"/>
                    <a:pt x="112444" y="1073063"/>
                  </a:cubicBezTo>
                  <a:cubicBezTo>
                    <a:pt x="125252" y="1072860"/>
                    <a:pt x="137247" y="1077536"/>
                    <a:pt x="150258" y="1077333"/>
                  </a:cubicBezTo>
                  <a:cubicBezTo>
                    <a:pt x="185429" y="1076519"/>
                    <a:pt x="213891" y="1048667"/>
                    <a:pt x="214094" y="1013090"/>
                  </a:cubicBezTo>
                  <a:cubicBezTo>
                    <a:pt x="214297" y="955149"/>
                    <a:pt x="219380" y="106170"/>
                    <a:pt x="219176" y="657"/>
                  </a:cubicBezTo>
                  <a:cubicBezTo>
                    <a:pt x="255974" y="-563"/>
                    <a:pt x="273457" y="251"/>
                    <a:pt x="297650" y="454"/>
                  </a:cubicBezTo>
                  <a:close/>
                </a:path>
              </a:pathLst>
            </a:custGeom>
            <a:solidFill>
              <a:srgbClr val="CCCCCC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08">
              <a:extLst>
                <a:ext uri="{FF2B5EF4-FFF2-40B4-BE49-F238E27FC236}">
                  <a16:creationId xmlns:a16="http://schemas.microsoft.com/office/drawing/2014/main" id="{6DF0CF18-E664-47AE-BD94-ACC273159292}"/>
                </a:ext>
              </a:extLst>
            </p:cNvPr>
            <p:cNvSpPr/>
            <p:nvPr/>
          </p:nvSpPr>
          <p:spPr>
            <a:xfrm>
              <a:off x="5283132" y="1180038"/>
              <a:ext cx="1058017" cy="855952"/>
            </a:xfrm>
            <a:custGeom>
              <a:avLst/>
              <a:gdLst>
                <a:gd name="connsiteX0" fmla="*/ 532712 w 1058017"/>
                <a:gd name="connsiteY0" fmla="*/ 851733 h 855952"/>
                <a:gd name="connsiteX1" fmla="*/ 520107 w 1058017"/>
                <a:gd name="connsiteY1" fmla="*/ 851936 h 855952"/>
                <a:gd name="connsiteX2" fmla="*/ 417644 w 1058017"/>
                <a:gd name="connsiteY2" fmla="*/ 778748 h 855952"/>
                <a:gd name="connsiteX3" fmla="*/ 310912 w 1058017"/>
                <a:gd name="connsiteY3" fmla="*/ 747643 h 855952"/>
                <a:gd name="connsiteX4" fmla="*/ 245450 w 1058017"/>
                <a:gd name="connsiteY4" fmla="*/ 743781 h 855952"/>
                <a:gd name="connsiteX5" fmla="*/ 27716 w 1058017"/>
                <a:gd name="connsiteY5" fmla="*/ 825100 h 855952"/>
                <a:gd name="connsiteX6" fmla="*/ 1490 w 1058017"/>
                <a:gd name="connsiteY6" fmla="*/ 848887 h 855952"/>
                <a:gd name="connsiteX7" fmla="*/ 1083 w 1058017"/>
                <a:gd name="connsiteY7" fmla="*/ 843397 h 855952"/>
                <a:gd name="connsiteX8" fmla="*/ 59227 w 1058017"/>
                <a:gd name="connsiteY8" fmla="*/ 691533 h 855952"/>
                <a:gd name="connsiteX9" fmla="*/ 176124 w 1058017"/>
                <a:gd name="connsiteY9" fmla="*/ 484777 h 855952"/>
                <a:gd name="connsiteX10" fmla="*/ 250125 w 1058017"/>
                <a:gd name="connsiteY10" fmla="*/ 389632 h 855952"/>
                <a:gd name="connsiteX11" fmla="*/ 325956 w 1058017"/>
                <a:gd name="connsiteY11" fmla="*/ 308313 h 855952"/>
                <a:gd name="connsiteX12" fmla="*/ 421304 w 1058017"/>
                <a:gd name="connsiteY12" fmla="*/ 226180 h 855952"/>
                <a:gd name="connsiteX13" fmla="*/ 545317 w 1058017"/>
                <a:gd name="connsiteY13" fmla="*/ 142623 h 855952"/>
                <a:gd name="connsiteX14" fmla="*/ 653472 w 1058017"/>
                <a:gd name="connsiteY14" fmla="*/ 88342 h 855952"/>
                <a:gd name="connsiteX15" fmla="*/ 821398 w 1058017"/>
                <a:gd name="connsiteY15" fmla="*/ 32028 h 855952"/>
                <a:gd name="connsiteX16" fmla="*/ 953949 w 1058017"/>
                <a:gd name="connsiteY16" fmla="*/ 9665 h 855952"/>
                <a:gd name="connsiteX17" fmla="*/ 1039742 w 1058017"/>
                <a:gd name="connsiteY17" fmla="*/ 3566 h 855952"/>
                <a:gd name="connsiteX18" fmla="*/ 1056412 w 1058017"/>
                <a:gd name="connsiteY18" fmla="*/ 1940 h 855952"/>
                <a:gd name="connsiteX19" fmla="*/ 1051126 w 1058017"/>
                <a:gd name="connsiteY19" fmla="*/ 10072 h 855952"/>
                <a:gd name="connsiteX20" fmla="*/ 1012499 w 1058017"/>
                <a:gd name="connsiteY20" fmla="*/ 25319 h 855952"/>
                <a:gd name="connsiteX21" fmla="*/ 885844 w 1058017"/>
                <a:gd name="connsiteY21" fmla="*/ 109079 h 855952"/>
                <a:gd name="connsiteX22" fmla="*/ 688440 w 1058017"/>
                <a:gd name="connsiteY22" fmla="*/ 374995 h 855952"/>
                <a:gd name="connsiteX23" fmla="*/ 559548 w 1058017"/>
                <a:gd name="connsiteY23" fmla="*/ 735852 h 855952"/>
                <a:gd name="connsiteX24" fmla="*/ 540031 w 1058017"/>
                <a:gd name="connsiteY24" fmla="*/ 825100 h 855952"/>
                <a:gd name="connsiteX25" fmla="*/ 532712 w 1058017"/>
                <a:gd name="connsiteY25" fmla="*/ 851733 h 85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8017" h="855952">
                  <a:moveTo>
                    <a:pt x="532712" y="851733"/>
                  </a:moveTo>
                  <a:cubicBezTo>
                    <a:pt x="528646" y="857222"/>
                    <a:pt x="525190" y="857425"/>
                    <a:pt x="520107" y="851936"/>
                  </a:cubicBezTo>
                  <a:cubicBezTo>
                    <a:pt x="491036" y="820221"/>
                    <a:pt x="456068" y="796638"/>
                    <a:pt x="417644" y="778748"/>
                  </a:cubicBezTo>
                  <a:cubicBezTo>
                    <a:pt x="383897" y="762891"/>
                    <a:pt x="348319" y="752522"/>
                    <a:pt x="310912" y="747643"/>
                  </a:cubicBezTo>
                  <a:cubicBezTo>
                    <a:pt x="289159" y="744797"/>
                    <a:pt x="267406" y="742967"/>
                    <a:pt x="245450" y="743781"/>
                  </a:cubicBezTo>
                  <a:cubicBezTo>
                    <a:pt x="163926" y="747033"/>
                    <a:pt x="91145" y="773666"/>
                    <a:pt x="27716" y="825100"/>
                  </a:cubicBezTo>
                  <a:cubicBezTo>
                    <a:pt x="18567" y="832623"/>
                    <a:pt x="10232" y="840958"/>
                    <a:pt x="1490" y="848887"/>
                  </a:cubicBezTo>
                  <a:cubicBezTo>
                    <a:pt x="-1356" y="847057"/>
                    <a:pt x="677" y="844821"/>
                    <a:pt x="1083" y="843397"/>
                  </a:cubicBezTo>
                  <a:cubicBezTo>
                    <a:pt x="17754" y="791759"/>
                    <a:pt x="36661" y="740934"/>
                    <a:pt x="59227" y="691533"/>
                  </a:cubicBezTo>
                  <a:cubicBezTo>
                    <a:pt x="92162" y="619158"/>
                    <a:pt x="130585" y="549833"/>
                    <a:pt x="176124" y="484777"/>
                  </a:cubicBezTo>
                  <a:cubicBezTo>
                    <a:pt x="199097" y="451842"/>
                    <a:pt x="223696" y="420127"/>
                    <a:pt x="250125" y="389632"/>
                  </a:cubicBezTo>
                  <a:cubicBezTo>
                    <a:pt x="274521" y="361577"/>
                    <a:pt x="298511" y="333318"/>
                    <a:pt x="325956" y="308313"/>
                  </a:cubicBezTo>
                  <a:cubicBezTo>
                    <a:pt x="356858" y="279851"/>
                    <a:pt x="387963" y="251795"/>
                    <a:pt x="421304" y="226180"/>
                  </a:cubicBezTo>
                  <a:cubicBezTo>
                    <a:pt x="460947" y="195685"/>
                    <a:pt x="502217" y="167629"/>
                    <a:pt x="545317" y="142623"/>
                  </a:cubicBezTo>
                  <a:cubicBezTo>
                    <a:pt x="580081" y="122293"/>
                    <a:pt x="616268" y="104200"/>
                    <a:pt x="653472" y="88342"/>
                  </a:cubicBezTo>
                  <a:cubicBezTo>
                    <a:pt x="707956" y="64963"/>
                    <a:pt x="763661" y="45649"/>
                    <a:pt x="821398" y="32028"/>
                  </a:cubicBezTo>
                  <a:cubicBezTo>
                    <a:pt x="865107" y="21660"/>
                    <a:pt x="909223" y="14138"/>
                    <a:pt x="953949" y="9665"/>
                  </a:cubicBezTo>
                  <a:cubicBezTo>
                    <a:pt x="982614" y="6819"/>
                    <a:pt x="1011280" y="6209"/>
                    <a:pt x="1039742" y="3566"/>
                  </a:cubicBezTo>
                  <a:cubicBezTo>
                    <a:pt x="1044824" y="-1313"/>
                    <a:pt x="1050517" y="-500"/>
                    <a:pt x="1056412" y="1940"/>
                  </a:cubicBezTo>
                  <a:cubicBezTo>
                    <a:pt x="1061088" y="8649"/>
                    <a:pt x="1054379" y="9055"/>
                    <a:pt x="1051126" y="10072"/>
                  </a:cubicBezTo>
                  <a:cubicBezTo>
                    <a:pt x="1038115" y="14748"/>
                    <a:pt x="1025104" y="19830"/>
                    <a:pt x="1012499" y="25319"/>
                  </a:cubicBezTo>
                  <a:cubicBezTo>
                    <a:pt x="965537" y="46056"/>
                    <a:pt x="924064" y="75331"/>
                    <a:pt x="885844" y="109079"/>
                  </a:cubicBezTo>
                  <a:cubicBezTo>
                    <a:pt x="801271" y="183690"/>
                    <a:pt x="739061" y="275175"/>
                    <a:pt x="688440" y="374995"/>
                  </a:cubicBezTo>
                  <a:cubicBezTo>
                    <a:pt x="630093" y="489859"/>
                    <a:pt x="590043" y="611026"/>
                    <a:pt x="559548" y="735852"/>
                  </a:cubicBezTo>
                  <a:cubicBezTo>
                    <a:pt x="552432" y="765534"/>
                    <a:pt x="545723" y="795215"/>
                    <a:pt x="540031" y="825100"/>
                  </a:cubicBezTo>
                  <a:cubicBezTo>
                    <a:pt x="537795" y="834249"/>
                    <a:pt x="535355" y="842991"/>
                    <a:pt x="532712" y="851733"/>
                  </a:cubicBezTo>
                  <a:close/>
                </a:path>
              </a:pathLst>
            </a:custGeom>
            <a:solidFill>
              <a:schemeClr val="accent2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09">
              <a:extLst>
                <a:ext uri="{FF2B5EF4-FFF2-40B4-BE49-F238E27FC236}">
                  <a16:creationId xmlns:a16="http://schemas.microsoft.com/office/drawing/2014/main" id="{82E44D16-97CD-4537-9154-4E03CDA88B37}"/>
                </a:ext>
              </a:extLst>
            </p:cNvPr>
            <p:cNvSpPr/>
            <p:nvPr/>
          </p:nvSpPr>
          <p:spPr>
            <a:xfrm>
              <a:off x="6338570" y="1180655"/>
              <a:ext cx="548867" cy="849885"/>
            </a:xfrm>
            <a:custGeom>
              <a:avLst/>
              <a:gdLst>
                <a:gd name="connsiteX0" fmla="*/ 548867 w 548867"/>
                <a:gd name="connsiteY0" fmla="*/ 841154 h 849885"/>
                <a:gd name="connsiteX1" fmla="*/ 541549 w 548867"/>
                <a:gd name="connsiteY1" fmla="*/ 838715 h 849885"/>
                <a:gd name="connsiteX2" fmla="*/ 319748 w 548867"/>
                <a:gd name="connsiteY2" fmla="*/ 744993 h 849885"/>
                <a:gd name="connsiteX3" fmla="*/ 59931 w 548867"/>
                <a:gd name="connsiteY3" fmla="*/ 807813 h 849885"/>
                <a:gd name="connsiteX4" fmla="*/ 42854 w 548867"/>
                <a:gd name="connsiteY4" fmla="*/ 820418 h 849885"/>
                <a:gd name="connsiteX5" fmla="*/ 34519 w 548867"/>
                <a:gd name="connsiteY5" fmla="*/ 831192 h 849885"/>
                <a:gd name="connsiteX6" fmla="*/ 16832 w 548867"/>
                <a:gd name="connsiteY6" fmla="*/ 846033 h 849885"/>
                <a:gd name="connsiteX7" fmla="*/ 771 w 548867"/>
                <a:gd name="connsiteY7" fmla="*/ 839121 h 849885"/>
                <a:gd name="connsiteX8" fmla="*/ 161 w 548867"/>
                <a:gd name="connsiteY8" fmla="*/ 824890 h 849885"/>
                <a:gd name="connsiteX9" fmla="*/ 161 w 548867"/>
                <a:gd name="connsiteY9" fmla="*/ 25312 h 849885"/>
                <a:gd name="connsiteX10" fmla="*/ 3211 w 548867"/>
                <a:gd name="connsiteY10" fmla="*/ 4576 h 849885"/>
                <a:gd name="connsiteX11" fmla="*/ 14392 w 548867"/>
                <a:gd name="connsiteY11" fmla="*/ 103 h 849885"/>
                <a:gd name="connsiteX12" fmla="*/ 239648 w 548867"/>
                <a:gd name="connsiteY12" fmla="*/ 130622 h 849885"/>
                <a:gd name="connsiteX13" fmla="*/ 386024 w 548867"/>
                <a:gd name="connsiteY13" fmla="*/ 331888 h 849885"/>
                <a:gd name="connsiteX14" fmla="*/ 509630 w 548867"/>
                <a:gd name="connsiteY14" fmla="*/ 655542 h 849885"/>
                <a:gd name="connsiteX15" fmla="*/ 548054 w 548867"/>
                <a:gd name="connsiteY15" fmla="*/ 827940 h 849885"/>
                <a:gd name="connsiteX16" fmla="*/ 548867 w 548867"/>
                <a:gd name="connsiteY16" fmla="*/ 841154 h 84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8867" h="849885">
                  <a:moveTo>
                    <a:pt x="548867" y="841154"/>
                  </a:moveTo>
                  <a:cubicBezTo>
                    <a:pt x="545208" y="844407"/>
                    <a:pt x="543378" y="840544"/>
                    <a:pt x="541549" y="838715"/>
                  </a:cubicBezTo>
                  <a:cubicBezTo>
                    <a:pt x="477712" y="783417"/>
                    <a:pt x="402898" y="753939"/>
                    <a:pt x="319748" y="744993"/>
                  </a:cubicBezTo>
                  <a:cubicBezTo>
                    <a:pt x="225824" y="735032"/>
                    <a:pt x="139218" y="756785"/>
                    <a:pt x="59931" y="807813"/>
                  </a:cubicBezTo>
                  <a:cubicBezTo>
                    <a:pt x="54036" y="811676"/>
                    <a:pt x="48547" y="816148"/>
                    <a:pt x="42854" y="820418"/>
                  </a:cubicBezTo>
                  <a:cubicBezTo>
                    <a:pt x="42448" y="825703"/>
                    <a:pt x="37975" y="828143"/>
                    <a:pt x="34519" y="831192"/>
                  </a:cubicBezTo>
                  <a:cubicBezTo>
                    <a:pt x="28623" y="836275"/>
                    <a:pt x="22728" y="841357"/>
                    <a:pt x="16832" y="846033"/>
                  </a:cubicBezTo>
                  <a:cubicBezTo>
                    <a:pt x="8090" y="852946"/>
                    <a:pt x="2398" y="850506"/>
                    <a:pt x="771" y="839121"/>
                  </a:cubicBezTo>
                  <a:cubicBezTo>
                    <a:pt x="161" y="834445"/>
                    <a:pt x="161" y="829566"/>
                    <a:pt x="161" y="824890"/>
                  </a:cubicBezTo>
                  <a:cubicBezTo>
                    <a:pt x="161" y="558364"/>
                    <a:pt x="161" y="291838"/>
                    <a:pt x="161" y="25312"/>
                  </a:cubicBezTo>
                  <a:cubicBezTo>
                    <a:pt x="161" y="18197"/>
                    <a:pt x="-1058" y="11081"/>
                    <a:pt x="3211" y="4576"/>
                  </a:cubicBezTo>
                  <a:cubicBezTo>
                    <a:pt x="5447" y="-507"/>
                    <a:pt x="9920" y="-100"/>
                    <a:pt x="14392" y="103"/>
                  </a:cubicBezTo>
                  <a:cubicBezTo>
                    <a:pt x="103234" y="20027"/>
                    <a:pt x="175609" y="67802"/>
                    <a:pt x="239648" y="130622"/>
                  </a:cubicBezTo>
                  <a:cubicBezTo>
                    <a:pt x="299825" y="189579"/>
                    <a:pt x="346381" y="258294"/>
                    <a:pt x="386024" y="331888"/>
                  </a:cubicBezTo>
                  <a:cubicBezTo>
                    <a:pt x="441322" y="434351"/>
                    <a:pt x="479745" y="543320"/>
                    <a:pt x="509630" y="655542"/>
                  </a:cubicBezTo>
                  <a:cubicBezTo>
                    <a:pt x="524878" y="712466"/>
                    <a:pt x="537279" y="769999"/>
                    <a:pt x="548054" y="827940"/>
                  </a:cubicBezTo>
                  <a:cubicBezTo>
                    <a:pt x="548867" y="832412"/>
                    <a:pt x="548867" y="836682"/>
                    <a:pt x="548867" y="841154"/>
                  </a:cubicBezTo>
                  <a:close/>
                </a:path>
              </a:pathLst>
            </a:custGeom>
            <a:solidFill>
              <a:schemeClr val="accent2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10">
              <a:extLst>
                <a:ext uri="{FF2B5EF4-FFF2-40B4-BE49-F238E27FC236}">
                  <a16:creationId xmlns:a16="http://schemas.microsoft.com/office/drawing/2014/main" id="{AB28C348-ACE6-4787-9943-2B9CB9EB61BE}"/>
                </a:ext>
              </a:extLst>
            </p:cNvPr>
            <p:cNvSpPr/>
            <p:nvPr/>
          </p:nvSpPr>
          <p:spPr>
            <a:xfrm>
              <a:off x="6354792" y="1180604"/>
              <a:ext cx="1038462" cy="841204"/>
            </a:xfrm>
            <a:custGeom>
              <a:avLst/>
              <a:gdLst>
                <a:gd name="connsiteX0" fmla="*/ 532645 w 1038462"/>
                <a:gd name="connsiteY0" fmla="*/ 841205 h 841204"/>
                <a:gd name="connsiteX1" fmla="*/ 525123 w 1038462"/>
                <a:gd name="connsiteY1" fmla="*/ 813352 h 841204"/>
                <a:gd name="connsiteX2" fmla="*/ 478568 w 1038462"/>
                <a:gd name="connsiteY2" fmla="*/ 615745 h 841204"/>
                <a:gd name="connsiteX3" fmla="*/ 376714 w 1038462"/>
                <a:gd name="connsiteY3" fmla="*/ 352472 h 841204"/>
                <a:gd name="connsiteX4" fmla="*/ 202690 w 1038462"/>
                <a:gd name="connsiteY4" fmla="*/ 115831 h 841204"/>
                <a:gd name="connsiteX5" fmla="*/ 25209 w 1038462"/>
                <a:gd name="connsiteY5" fmla="*/ 10725 h 841204"/>
                <a:gd name="connsiteX6" fmla="*/ 0 w 1038462"/>
                <a:gd name="connsiteY6" fmla="*/ 3813 h 841204"/>
                <a:gd name="connsiteX7" fmla="*/ 22566 w 1038462"/>
                <a:gd name="connsiteY7" fmla="*/ 3406 h 841204"/>
                <a:gd name="connsiteX8" fmla="*/ 67902 w 1038462"/>
                <a:gd name="connsiteY8" fmla="*/ 7066 h 841204"/>
                <a:gd name="connsiteX9" fmla="*/ 167926 w 1038462"/>
                <a:gd name="connsiteY9" fmla="*/ 20077 h 841204"/>
                <a:gd name="connsiteX10" fmla="*/ 331582 w 1038462"/>
                <a:gd name="connsiteY10" fmla="*/ 64396 h 841204"/>
                <a:gd name="connsiteX11" fmla="*/ 605223 w 1038462"/>
                <a:gd name="connsiteY11" fmla="*/ 212805 h 841204"/>
                <a:gd name="connsiteX12" fmla="*/ 763187 w 1038462"/>
                <a:gd name="connsiteY12" fmla="*/ 355318 h 841204"/>
                <a:gd name="connsiteX13" fmla="*/ 873986 w 1038462"/>
                <a:gd name="connsiteY13" fmla="*/ 494375 h 841204"/>
                <a:gd name="connsiteX14" fmla="*/ 884557 w 1038462"/>
                <a:gd name="connsiteY14" fmla="*/ 510233 h 841204"/>
                <a:gd name="connsiteX15" fmla="*/ 900821 w 1038462"/>
                <a:gd name="connsiteY15" fmla="*/ 534425 h 841204"/>
                <a:gd name="connsiteX16" fmla="*/ 975432 w 1038462"/>
                <a:gd name="connsiteY16" fmla="*/ 671246 h 841204"/>
                <a:gd name="connsiteX17" fmla="*/ 1037032 w 1038462"/>
                <a:gd name="connsiteY17" fmla="*/ 826364 h 841204"/>
                <a:gd name="connsiteX18" fmla="*/ 1037438 w 1038462"/>
                <a:gd name="connsiteY18" fmla="*/ 832259 h 841204"/>
                <a:gd name="connsiteX19" fmla="*/ 786160 w 1038462"/>
                <a:gd name="connsiteY19" fmla="*/ 743011 h 841204"/>
                <a:gd name="connsiteX20" fmla="*/ 532645 w 1038462"/>
                <a:gd name="connsiteY20" fmla="*/ 841205 h 84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8462" h="841204">
                  <a:moveTo>
                    <a:pt x="532645" y="841205"/>
                  </a:moveTo>
                  <a:cubicBezTo>
                    <a:pt x="526140" y="833073"/>
                    <a:pt x="526953" y="822704"/>
                    <a:pt x="525123" y="813352"/>
                  </a:cubicBezTo>
                  <a:cubicBezTo>
                    <a:pt x="512722" y="746670"/>
                    <a:pt x="497068" y="681004"/>
                    <a:pt x="478568" y="615745"/>
                  </a:cubicBezTo>
                  <a:cubicBezTo>
                    <a:pt x="452545" y="524870"/>
                    <a:pt x="420017" y="436638"/>
                    <a:pt x="376714" y="352472"/>
                  </a:cubicBezTo>
                  <a:cubicBezTo>
                    <a:pt x="331379" y="264240"/>
                    <a:pt x="276488" y="182920"/>
                    <a:pt x="202690" y="115831"/>
                  </a:cubicBezTo>
                  <a:cubicBezTo>
                    <a:pt x="150848" y="68666"/>
                    <a:pt x="93111" y="31258"/>
                    <a:pt x="25209" y="10725"/>
                  </a:cubicBezTo>
                  <a:cubicBezTo>
                    <a:pt x="16874" y="8286"/>
                    <a:pt x="8335" y="6049"/>
                    <a:pt x="0" y="3813"/>
                  </a:cubicBezTo>
                  <a:cubicBezTo>
                    <a:pt x="7319" y="-4522"/>
                    <a:pt x="15044" y="3406"/>
                    <a:pt x="22566" y="3406"/>
                  </a:cubicBezTo>
                  <a:cubicBezTo>
                    <a:pt x="37407" y="7676"/>
                    <a:pt x="52858" y="5846"/>
                    <a:pt x="67902" y="7066"/>
                  </a:cubicBezTo>
                  <a:cubicBezTo>
                    <a:pt x="101446" y="9912"/>
                    <a:pt x="134788" y="13978"/>
                    <a:pt x="167926" y="20077"/>
                  </a:cubicBezTo>
                  <a:cubicBezTo>
                    <a:pt x="223630" y="30242"/>
                    <a:pt x="278317" y="45083"/>
                    <a:pt x="331582" y="64396"/>
                  </a:cubicBezTo>
                  <a:cubicBezTo>
                    <a:pt x="430182" y="100177"/>
                    <a:pt x="521057" y="150392"/>
                    <a:pt x="605223" y="212805"/>
                  </a:cubicBezTo>
                  <a:cubicBezTo>
                    <a:pt x="662554" y="255295"/>
                    <a:pt x="714395" y="303477"/>
                    <a:pt x="763187" y="355318"/>
                  </a:cubicBezTo>
                  <a:cubicBezTo>
                    <a:pt x="803847" y="398621"/>
                    <a:pt x="840238" y="445380"/>
                    <a:pt x="873986" y="494375"/>
                  </a:cubicBezTo>
                  <a:cubicBezTo>
                    <a:pt x="877645" y="499661"/>
                    <a:pt x="881101" y="504947"/>
                    <a:pt x="884557" y="510233"/>
                  </a:cubicBezTo>
                  <a:cubicBezTo>
                    <a:pt x="895332" y="514705"/>
                    <a:pt x="897772" y="524870"/>
                    <a:pt x="900821" y="534425"/>
                  </a:cubicBezTo>
                  <a:cubicBezTo>
                    <a:pt x="927657" y="578948"/>
                    <a:pt x="953273" y="624284"/>
                    <a:pt x="975432" y="671246"/>
                  </a:cubicBezTo>
                  <a:cubicBezTo>
                    <a:pt x="999218" y="721664"/>
                    <a:pt x="1019751" y="773302"/>
                    <a:pt x="1037032" y="826364"/>
                  </a:cubicBezTo>
                  <a:cubicBezTo>
                    <a:pt x="1037642" y="827990"/>
                    <a:pt x="1039675" y="829820"/>
                    <a:pt x="1037438" y="832259"/>
                  </a:cubicBezTo>
                  <a:cubicBezTo>
                    <a:pt x="964861" y="771269"/>
                    <a:pt x="881508" y="739148"/>
                    <a:pt x="786160" y="743011"/>
                  </a:cubicBezTo>
                  <a:cubicBezTo>
                    <a:pt x="690609" y="747077"/>
                    <a:pt x="605020" y="777368"/>
                    <a:pt x="532645" y="841205"/>
                  </a:cubicBezTo>
                  <a:close/>
                </a:path>
              </a:pathLst>
            </a:custGeom>
            <a:solidFill>
              <a:schemeClr val="accent1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11">
              <a:extLst>
                <a:ext uri="{FF2B5EF4-FFF2-40B4-BE49-F238E27FC236}">
                  <a16:creationId xmlns:a16="http://schemas.microsoft.com/office/drawing/2014/main" id="{42FB3576-35E4-4A82-A5CB-C786709AC456}"/>
                </a:ext>
              </a:extLst>
            </p:cNvPr>
            <p:cNvSpPr/>
            <p:nvPr/>
          </p:nvSpPr>
          <p:spPr>
            <a:xfrm>
              <a:off x="5815008" y="1183779"/>
              <a:ext cx="528168" cy="847787"/>
            </a:xfrm>
            <a:custGeom>
              <a:avLst/>
              <a:gdLst>
                <a:gd name="connsiteX0" fmla="*/ 527789 w 528168"/>
                <a:gd name="connsiteY0" fmla="*/ 638 h 847787"/>
                <a:gd name="connsiteX1" fmla="*/ 527992 w 528168"/>
                <a:gd name="connsiteY1" fmla="*/ 830507 h 847787"/>
                <a:gd name="connsiteX2" fmla="*/ 526163 w 528168"/>
                <a:gd name="connsiteY2" fmla="*/ 840063 h 847787"/>
                <a:gd name="connsiteX3" fmla="*/ 514981 w 528168"/>
                <a:gd name="connsiteY3" fmla="*/ 834573 h 847787"/>
                <a:gd name="connsiteX4" fmla="*/ 487536 w 528168"/>
                <a:gd name="connsiteY4" fmla="*/ 813024 h 847787"/>
                <a:gd name="connsiteX5" fmla="*/ 396254 w 528168"/>
                <a:gd name="connsiteY5" fmla="*/ 766061 h 847787"/>
                <a:gd name="connsiteX6" fmla="*/ 377550 w 528168"/>
                <a:gd name="connsiteY6" fmla="*/ 756303 h 847787"/>
                <a:gd name="connsiteX7" fmla="*/ 309445 w 528168"/>
                <a:gd name="connsiteY7" fmla="*/ 742072 h 847787"/>
                <a:gd name="connsiteX8" fmla="*/ 231988 w 528168"/>
                <a:gd name="connsiteY8" fmla="*/ 741259 h 847787"/>
                <a:gd name="connsiteX9" fmla="*/ 160020 w 528168"/>
                <a:gd name="connsiteY9" fmla="*/ 754067 h 847787"/>
                <a:gd name="connsiteX10" fmla="*/ 34177 w 528168"/>
                <a:gd name="connsiteY10" fmla="*/ 818106 h 847787"/>
                <a:gd name="connsiteX11" fmla="*/ 1039 w 528168"/>
                <a:gd name="connsiteY11" fmla="*/ 847788 h 847787"/>
                <a:gd name="connsiteX12" fmla="*/ 4089 w 528168"/>
                <a:gd name="connsiteY12" fmla="*/ 821359 h 847787"/>
                <a:gd name="connsiteX13" fmla="*/ 76667 w 528168"/>
                <a:gd name="connsiteY13" fmla="*/ 550361 h 847787"/>
                <a:gd name="connsiteX14" fmla="*/ 229955 w 528168"/>
                <a:gd name="connsiteY14" fmla="*/ 240125 h 847787"/>
                <a:gd name="connsiteX15" fmla="*/ 423293 w 528168"/>
                <a:gd name="connsiteY15" fmla="*/ 48413 h 847787"/>
                <a:gd name="connsiteX16" fmla="*/ 525756 w 528168"/>
                <a:gd name="connsiteY16" fmla="*/ 435 h 847787"/>
                <a:gd name="connsiteX17" fmla="*/ 527789 w 528168"/>
                <a:gd name="connsiteY17" fmla="*/ 638 h 84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168" h="847787">
                  <a:moveTo>
                    <a:pt x="527789" y="638"/>
                  </a:moveTo>
                  <a:cubicBezTo>
                    <a:pt x="527992" y="277329"/>
                    <a:pt x="527992" y="553817"/>
                    <a:pt x="527992" y="830507"/>
                  </a:cubicBezTo>
                  <a:cubicBezTo>
                    <a:pt x="527992" y="833760"/>
                    <a:pt x="529009" y="837420"/>
                    <a:pt x="526163" y="840063"/>
                  </a:cubicBezTo>
                  <a:cubicBezTo>
                    <a:pt x="521283" y="840876"/>
                    <a:pt x="518234" y="837420"/>
                    <a:pt x="514981" y="834573"/>
                  </a:cubicBezTo>
                  <a:cubicBezTo>
                    <a:pt x="506239" y="827051"/>
                    <a:pt x="497294" y="819326"/>
                    <a:pt x="487536" y="813024"/>
                  </a:cubicBezTo>
                  <a:cubicBezTo>
                    <a:pt x="459277" y="793100"/>
                    <a:pt x="428579" y="777853"/>
                    <a:pt x="396254" y="766061"/>
                  </a:cubicBezTo>
                  <a:cubicBezTo>
                    <a:pt x="389545" y="763622"/>
                    <a:pt x="383243" y="760572"/>
                    <a:pt x="377550" y="756303"/>
                  </a:cubicBezTo>
                  <a:cubicBezTo>
                    <a:pt x="355391" y="749188"/>
                    <a:pt x="332418" y="744512"/>
                    <a:pt x="309445" y="742072"/>
                  </a:cubicBezTo>
                  <a:cubicBezTo>
                    <a:pt x="283829" y="739429"/>
                    <a:pt x="258214" y="738209"/>
                    <a:pt x="231988" y="741259"/>
                  </a:cubicBezTo>
                  <a:cubicBezTo>
                    <a:pt x="207592" y="743902"/>
                    <a:pt x="183603" y="747561"/>
                    <a:pt x="160020" y="754067"/>
                  </a:cubicBezTo>
                  <a:cubicBezTo>
                    <a:pt x="113667" y="766875"/>
                    <a:pt x="71788" y="788424"/>
                    <a:pt x="34177" y="818106"/>
                  </a:cubicBezTo>
                  <a:cubicBezTo>
                    <a:pt x="22589" y="827255"/>
                    <a:pt x="10594" y="836200"/>
                    <a:pt x="1039" y="847788"/>
                  </a:cubicBezTo>
                  <a:cubicBezTo>
                    <a:pt x="-2010" y="838639"/>
                    <a:pt x="2462" y="829898"/>
                    <a:pt x="4089" y="821359"/>
                  </a:cubicBezTo>
                  <a:cubicBezTo>
                    <a:pt x="22589" y="729468"/>
                    <a:pt x="45765" y="638999"/>
                    <a:pt x="76667" y="550361"/>
                  </a:cubicBezTo>
                  <a:cubicBezTo>
                    <a:pt x="114887" y="440579"/>
                    <a:pt x="163273" y="335676"/>
                    <a:pt x="229955" y="240125"/>
                  </a:cubicBezTo>
                  <a:cubicBezTo>
                    <a:pt x="282813" y="164498"/>
                    <a:pt x="345226" y="98425"/>
                    <a:pt x="423293" y="48413"/>
                  </a:cubicBezTo>
                  <a:cubicBezTo>
                    <a:pt x="455414" y="27880"/>
                    <a:pt x="489569" y="12023"/>
                    <a:pt x="525756" y="435"/>
                  </a:cubicBezTo>
                  <a:cubicBezTo>
                    <a:pt x="526366" y="-175"/>
                    <a:pt x="526976" y="-175"/>
                    <a:pt x="527789" y="638"/>
                  </a:cubicBezTo>
                  <a:close/>
                </a:path>
              </a:pathLst>
            </a:custGeom>
            <a:solidFill>
              <a:schemeClr val="accent1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12">
              <a:extLst>
                <a:ext uri="{FF2B5EF4-FFF2-40B4-BE49-F238E27FC236}">
                  <a16:creationId xmlns:a16="http://schemas.microsoft.com/office/drawing/2014/main" id="{AAE7F23C-625A-434F-BA73-91169EBBE5D2}"/>
                </a:ext>
              </a:extLst>
            </p:cNvPr>
            <p:cNvSpPr/>
            <p:nvPr/>
          </p:nvSpPr>
          <p:spPr>
            <a:xfrm>
              <a:off x="6319131" y="1090289"/>
              <a:ext cx="58430" cy="94331"/>
            </a:xfrm>
            <a:custGeom>
              <a:avLst/>
              <a:gdLst>
                <a:gd name="connsiteX0" fmla="*/ 23666 w 58430"/>
                <a:gd name="connsiteY0" fmla="*/ 94128 h 94331"/>
                <a:gd name="connsiteX1" fmla="*/ 21633 w 58430"/>
                <a:gd name="connsiteY1" fmla="*/ 94128 h 94331"/>
                <a:gd name="connsiteX2" fmla="*/ 3539 w 58430"/>
                <a:gd name="connsiteY2" fmla="*/ 93518 h 94331"/>
                <a:gd name="connsiteX3" fmla="*/ 287 w 58430"/>
                <a:gd name="connsiteY3" fmla="*/ 85996 h 94331"/>
                <a:gd name="connsiteX4" fmla="*/ 24073 w 58430"/>
                <a:gd name="connsiteY4" fmla="*/ 0 h 94331"/>
                <a:gd name="connsiteX5" fmla="*/ 39320 w 58430"/>
                <a:gd name="connsiteY5" fmla="*/ 52045 h 94331"/>
                <a:gd name="connsiteX6" fmla="*/ 47452 w 58430"/>
                <a:gd name="connsiteY6" fmla="*/ 81320 h 94331"/>
                <a:gd name="connsiteX7" fmla="*/ 58430 w 58430"/>
                <a:gd name="connsiteY7" fmla="*/ 93924 h 94331"/>
                <a:gd name="connsiteX8" fmla="*/ 35864 w 58430"/>
                <a:gd name="connsiteY8" fmla="*/ 94331 h 94331"/>
                <a:gd name="connsiteX9" fmla="*/ 23666 w 58430"/>
                <a:gd name="connsiteY9" fmla="*/ 94128 h 9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430" h="94331">
                  <a:moveTo>
                    <a:pt x="23666" y="94128"/>
                  </a:moveTo>
                  <a:cubicBezTo>
                    <a:pt x="23056" y="94128"/>
                    <a:pt x="22243" y="94128"/>
                    <a:pt x="21633" y="94128"/>
                  </a:cubicBezTo>
                  <a:cubicBezTo>
                    <a:pt x="15534" y="93924"/>
                    <a:pt x="9638" y="93721"/>
                    <a:pt x="3539" y="93518"/>
                  </a:cubicBezTo>
                  <a:cubicBezTo>
                    <a:pt x="1100" y="91485"/>
                    <a:pt x="-730" y="89858"/>
                    <a:pt x="287" y="85996"/>
                  </a:cubicBezTo>
                  <a:cubicBezTo>
                    <a:pt x="7809" y="57534"/>
                    <a:pt x="15127" y="28869"/>
                    <a:pt x="24073" y="0"/>
                  </a:cubicBezTo>
                  <a:cubicBezTo>
                    <a:pt x="29155" y="17280"/>
                    <a:pt x="34238" y="34561"/>
                    <a:pt x="39320" y="52045"/>
                  </a:cubicBezTo>
                  <a:cubicBezTo>
                    <a:pt x="42166" y="61803"/>
                    <a:pt x="45622" y="71358"/>
                    <a:pt x="47452" y="81320"/>
                  </a:cubicBezTo>
                  <a:cubicBezTo>
                    <a:pt x="48672" y="88232"/>
                    <a:pt x="52331" y="91891"/>
                    <a:pt x="58430" y="93924"/>
                  </a:cubicBezTo>
                  <a:cubicBezTo>
                    <a:pt x="50908" y="94128"/>
                    <a:pt x="43386" y="94128"/>
                    <a:pt x="35864" y="94331"/>
                  </a:cubicBezTo>
                  <a:cubicBezTo>
                    <a:pt x="31595" y="94128"/>
                    <a:pt x="27529" y="94128"/>
                    <a:pt x="23666" y="94128"/>
                  </a:cubicBezTo>
                  <a:close/>
                </a:path>
              </a:pathLst>
            </a:custGeom>
            <a:solidFill>
              <a:srgbClr val="CCCCCC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709149A6-1613-43CD-BABE-EB5BC0F58723}"/>
              </a:ext>
            </a:extLst>
          </p:cNvPr>
          <p:cNvGrpSpPr/>
          <p:nvPr/>
        </p:nvGrpSpPr>
        <p:grpSpPr>
          <a:xfrm>
            <a:off x="1758349" y="1670964"/>
            <a:ext cx="1017987" cy="1021501"/>
            <a:chOff x="9212127" y="4765289"/>
            <a:chExt cx="1210558" cy="1214736"/>
          </a:xfrm>
        </p:grpSpPr>
        <p:sp>
          <p:nvSpPr>
            <p:cNvPr id="22" name="Freeform: Shape 255">
              <a:extLst>
                <a:ext uri="{FF2B5EF4-FFF2-40B4-BE49-F238E27FC236}">
                  <a16:creationId xmlns:a16="http://schemas.microsoft.com/office/drawing/2014/main" id="{6D3145ED-39F4-4735-9C89-34C94F8FA82F}"/>
                </a:ext>
              </a:extLst>
            </p:cNvPr>
            <p:cNvSpPr/>
            <p:nvPr/>
          </p:nvSpPr>
          <p:spPr>
            <a:xfrm>
              <a:off x="9236929" y="4805020"/>
              <a:ext cx="1162325" cy="879923"/>
            </a:xfrm>
            <a:custGeom>
              <a:avLst/>
              <a:gdLst>
                <a:gd name="connsiteX0" fmla="*/ 796732 w 796731"/>
                <a:gd name="connsiteY0" fmla="*/ 5947 h 543422"/>
                <a:gd name="connsiteX1" fmla="*/ 796528 w 796731"/>
                <a:gd name="connsiteY1" fmla="*/ 393232 h 543422"/>
                <a:gd name="connsiteX2" fmla="*/ 796528 w 796731"/>
                <a:gd name="connsiteY2" fmla="*/ 538592 h 543422"/>
                <a:gd name="connsiteX3" fmla="*/ 786770 w 796731"/>
                <a:gd name="connsiteY3" fmla="*/ 542861 h 543422"/>
                <a:gd name="connsiteX4" fmla="*/ 776605 w 796731"/>
                <a:gd name="connsiteY4" fmla="*/ 543064 h 543422"/>
                <a:gd name="connsiteX5" fmla="*/ 19923 w 796731"/>
                <a:gd name="connsiteY5" fmla="*/ 543064 h 543422"/>
                <a:gd name="connsiteX6" fmla="*/ 0 w 796731"/>
                <a:gd name="connsiteY6" fmla="*/ 538592 h 543422"/>
                <a:gd name="connsiteX7" fmla="*/ 1830 w 796731"/>
                <a:gd name="connsiteY7" fmla="*/ 523751 h 543422"/>
                <a:gd name="connsiteX8" fmla="*/ 1830 w 796731"/>
                <a:gd name="connsiteY8" fmla="*/ 20991 h 543422"/>
                <a:gd name="connsiteX9" fmla="*/ 2033 w 796731"/>
                <a:gd name="connsiteY9" fmla="*/ 4727 h 543422"/>
                <a:gd name="connsiteX10" fmla="*/ 11791 w 796731"/>
                <a:gd name="connsiteY10" fmla="*/ 254 h 543422"/>
                <a:gd name="connsiteX11" fmla="*/ 20940 w 796731"/>
                <a:gd name="connsiteY11" fmla="*/ 51 h 543422"/>
                <a:gd name="connsiteX12" fmla="*/ 777418 w 796731"/>
                <a:gd name="connsiteY12" fmla="*/ 51 h 543422"/>
                <a:gd name="connsiteX13" fmla="*/ 788600 w 796731"/>
                <a:gd name="connsiteY13" fmla="*/ 254 h 543422"/>
                <a:gd name="connsiteX14" fmla="*/ 796732 w 796731"/>
                <a:gd name="connsiteY14" fmla="*/ 5947 h 54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6731" h="543422">
                  <a:moveTo>
                    <a:pt x="796732" y="5947"/>
                  </a:moveTo>
                  <a:cubicBezTo>
                    <a:pt x="796732" y="135042"/>
                    <a:pt x="796528" y="264137"/>
                    <a:pt x="796528" y="393232"/>
                  </a:cubicBezTo>
                  <a:cubicBezTo>
                    <a:pt x="796528" y="441618"/>
                    <a:pt x="796528" y="490206"/>
                    <a:pt x="796528" y="538592"/>
                  </a:cubicBezTo>
                  <a:cubicBezTo>
                    <a:pt x="794089" y="542048"/>
                    <a:pt x="790429" y="542658"/>
                    <a:pt x="786770" y="542861"/>
                  </a:cubicBezTo>
                  <a:cubicBezTo>
                    <a:pt x="783314" y="543064"/>
                    <a:pt x="780061" y="543064"/>
                    <a:pt x="776605" y="543064"/>
                  </a:cubicBezTo>
                  <a:cubicBezTo>
                    <a:pt x="524310" y="543064"/>
                    <a:pt x="272015" y="543064"/>
                    <a:pt x="19923" y="543064"/>
                  </a:cubicBezTo>
                  <a:cubicBezTo>
                    <a:pt x="13214" y="543064"/>
                    <a:pt x="5489" y="545301"/>
                    <a:pt x="0" y="538592"/>
                  </a:cubicBezTo>
                  <a:cubicBezTo>
                    <a:pt x="2643" y="533916"/>
                    <a:pt x="1830" y="528630"/>
                    <a:pt x="1830" y="523751"/>
                  </a:cubicBezTo>
                  <a:cubicBezTo>
                    <a:pt x="1830" y="356232"/>
                    <a:pt x="1830" y="188510"/>
                    <a:pt x="1830" y="20991"/>
                  </a:cubicBezTo>
                  <a:cubicBezTo>
                    <a:pt x="1830" y="15502"/>
                    <a:pt x="2033" y="10216"/>
                    <a:pt x="2033" y="4727"/>
                  </a:cubicBezTo>
                  <a:cubicBezTo>
                    <a:pt x="4269" y="1271"/>
                    <a:pt x="7929" y="661"/>
                    <a:pt x="11791" y="254"/>
                  </a:cubicBezTo>
                  <a:cubicBezTo>
                    <a:pt x="14841" y="51"/>
                    <a:pt x="17890" y="51"/>
                    <a:pt x="20940" y="51"/>
                  </a:cubicBezTo>
                  <a:cubicBezTo>
                    <a:pt x="273032" y="51"/>
                    <a:pt x="525123" y="51"/>
                    <a:pt x="777418" y="51"/>
                  </a:cubicBezTo>
                  <a:cubicBezTo>
                    <a:pt x="781078" y="51"/>
                    <a:pt x="784940" y="-152"/>
                    <a:pt x="788600" y="254"/>
                  </a:cubicBezTo>
                  <a:cubicBezTo>
                    <a:pt x="791852" y="661"/>
                    <a:pt x="795715" y="1271"/>
                    <a:pt x="796732" y="5947"/>
                  </a:cubicBezTo>
                  <a:close/>
                </a:path>
              </a:pathLst>
            </a:custGeom>
            <a:solidFill>
              <a:srgbClr val="CCCCCC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57">
              <a:extLst>
                <a:ext uri="{FF2B5EF4-FFF2-40B4-BE49-F238E27FC236}">
                  <a16:creationId xmlns:a16="http://schemas.microsoft.com/office/drawing/2014/main" id="{241712F5-E59F-4276-A3E8-A3A66A08A81B}"/>
                </a:ext>
              </a:extLst>
            </p:cNvPr>
            <p:cNvSpPr/>
            <p:nvPr/>
          </p:nvSpPr>
          <p:spPr>
            <a:xfrm>
              <a:off x="9220098" y="5676794"/>
              <a:ext cx="1196941" cy="303231"/>
            </a:xfrm>
            <a:custGeom>
              <a:avLst/>
              <a:gdLst>
                <a:gd name="connsiteX0" fmla="*/ 11334 w 820459"/>
                <a:gd name="connsiteY0" fmla="*/ 0 h 187269"/>
                <a:gd name="connsiteX1" fmla="*/ 21499 w 820459"/>
                <a:gd name="connsiteY1" fmla="*/ 407 h 187269"/>
                <a:gd name="connsiteX2" fmla="*/ 797901 w 820459"/>
                <a:gd name="connsiteY2" fmla="*/ 407 h 187269"/>
                <a:gd name="connsiteX3" fmla="*/ 808066 w 820459"/>
                <a:gd name="connsiteY3" fmla="*/ 203 h 187269"/>
                <a:gd name="connsiteX4" fmla="*/ 819654 w 820459"/>
                <a:gd name="connsiteY4" fmla="*/ 3253 h 187269"/>
                <a:gd name="connsiteX5" fmla="*/ 819857 w 820459"/>
                <a:gd name="connsiteY5" fmla="*/ 22363 h 187269"/>
                <a:gd name="connsiteX6" fmla="*/ 814978 w 820459"/>
                <a:gd name="connsiteY6" fmla="*/ 24802 h 187269"/>
                <a:gd name="connsiteX7" fmla="*/ 806846 w 820459"/>
                <a:gd name="connsiteY7" fmla="*/ 24802 h 187269"/>
                <a:gd name="connsiteX8" fmla="*/ 481973 w 820459"/>
                <a:gd name="connsiteY8" fmla="*/ 24802 h 187269"/>
                <a:gd name="connsiteX9" fmla="*/ 473434 w 820459"/>
                <a:gd name="connsiteY9" fmla="*/ 36187 h 187269"/>
                <a:gd name="connsiteX10" fmla="*/ 497017 w 820459"/>
                <a:gd name="connsiteY10" fmla="*/ 104903 h 187269"/>
                <a:gd name="connsiteX11" fmla="*/ 463879 w 820459"/>
                <a:gd name="connsiteY11" fmla="*/ 116694 h 187269"/>
                <a:gd name="connsiteX12" fmla="*/ 456967 w 820459"/>
                <a:gd name="connsiteY12" fmla="*/ 103480 h 187269"/>
                <a:gd name="connsiteX13" fmla="*/ 436434 w 820459"/>
                <a:gd name="connsiteY13" fmla="*/ 41880 h 187269"/>
                <a:gd name="connsiteX14" fmla="*/ 417730 w 820459"/>
                <a:gd name="connsiteY14" fmla="*/ 28665 h 187269"/>
                <a:gd name="connsiteX15" fmla="*/ 401466 w 820459"/>
                <a:gd name="connsiteY15" fmla="*/ 28462 h 187269"/>
                <a:gd name="connsiteX16" fmla="*/ 384186 w 820459"/>
                <a:gd name="connsiteY16" fmla="*/ 41270 h 187269"/>
                <a:gd name="connsiteX17" fmla="*/ 340679 w 820459"/>
                <a:gd name="connsiteY17" fmla="*/ 170162 h 187269"/>
                <a:gd name="connsiteX18" fmla="*/ 331531 w 820459"/>
                <a:gd name="connsiteY18" fmla="*/ 185206 h 187269"/>
                <a:gd name="connsiteX19" fmla="*/ 298393 w 820459"/>
                <a:gd name="connsiteY19" fmla="*/ 187239 h 187269"/>
                <a:gd name="connsiteX20" fmla="*/ 294327 w 820459"/>
                <a:gd name="connsiteY20" fmla="*/ 184799 h 187269"/>
                <a:gd name="connsiteX21" fmla="*/ 298800 w 820459"/>
                <a:gd name="connsiteY21" fmla="*/ 176058 h 187269"/>
                <a:gd name="connsiteX22" fmla="*/ 345965 w 820459"/>
                <a:gd name="connsiteY22" fmla="*/ 37204 h 187269"/>
                <a:gd name="connsiteX23" fmla="*/ 337427 w 820459"/>
                <a:gd name="connsiteY23" fmla="*/ 25006 h 187269"/>
                <a:gd name="connsiteX24" fmla="*/ 13164 w 820459"/>
                <a:gd name="connsiteY24" fmla="*/ 25006 h 187269"/>
                <a:gd name="connsiteX25" fmla="*/ 762 w 820459"/>
                <a:gd name="connsiteY25" fmla="*/ 22973 h 187269"/>
                <a:gd name="connsiteX26" fmla="*/ 762 w 820459"/>
                <a:gd name="connsiteY26" fmla="*/ 2846 h 187269"/>
                <a:gd name="connsiteX27" fmla="*/ 11334 w 820459"/>
                <a:gd name="connsiteY27" fmla="*/ 0 h 18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0459" h="187269">
                  <a:moveTo>
                    <a:pt x="11334" y="0"/>
                  </a:moveTo>
                  <a:cubicBezTo>
                    <a:pt x="14790" y="203"/>
                    <a:pt x="18043" y="407"/>
                    <a:pt x="21499" y="407"/>
                  </a:cubicBezTo>
                  <a:cubicBezTo>
                    <a:pt x="280300" y="407"/>
                    <a:pt x="539100" y="407"/>
                    <a:pt x="797901" y="407"/>
                  </a:cubicBezTo>
                  <a:cubicBezTo>
                    <a:pt x="801357" y="407"/>
                    <a:pt x="804610" y="203"/>
                    <a:pt x="808066" y="203"/>
                  </a:cubicBezTo>
                  <a:cubicBezTo>
                    <a:pt x="811928" y="1626"/>
                    <a:pt x="818434" y="-2033"/>
                    <a:pt x="819654" y="3253"/>
                  </a:cubicBezTo>
                  <a:cubicBezTo>
                    <a:pt x="821077" y="9352"/>
                    <a:pt x="820264" y="16061"/>
                    <a:pt x="819857" y="22363"/>
                  </a:cubicBezTo>
                  <a:cubicBezTo>
                    <a:pt x="819654" y="24802"/>
                    <a:pt x="817011" y="24599"/>
                    <a:pt x="814978" y="24802"/>
                  </a:cubicBezTo>
                  <a:cubicBezTo>
                    <a:pt x="812335" y="24802"/>
                    <a:pt x="809489" y="24802"/>
                    <a:pt x="806846" y="24802"/>
                  </a:cubicBezTo>
                  <a:cubicBezTo>
                    <a:pt x="698487" y="24802"/>
                    <a:pt x="590128" y="24802"/>
                    <a:pt x="481973" y="24802"/>
                  </a:cubicBezTo>
                  <a:cubicBezTo>
                    <a:pt x="469572" y="24802"/>
                    <a:pt x="469572" y="24802"/>
                    <a:pt x="473434" y="36187"/>
                  </a:cubicBezTo>
                  <a:cubicBezTo>
                    <a:pt x="481363" y="59160"/>
                    <a:pt x="489292" y="81930"/>
                    <a:pt x="497017" y="104903"/>
                  </a:cubicBezTo>
                  <a:cubicBezTo>
                    <a:pt x="487462" y="112831"/>
                    <a:pt x="476281" y="116694"/>
                    <a:pt x="463879" y="116694"/>
                  </a:cubicBezTo>
                  <a:cubicBezTo>
                    <a:pt x="459610" y="113238"/>
                    <a:pt x="458390" y="108155"/>
                    <a:pt x="456967" y="103480"/>
                  </a:cubicBezTo>
                  <a:cubicBezTo>
                    <a:pt x="450055" y="82946"/>
                    <a:pt x="443346" y="62413"/>
                    <a:pt x="436434" y="41880"/>
                  </a:cubicBezTo>
                  <a:cubicBezTo>
                    <a:pt x="431961" y="28665"/>
                    <a:pt x="431961" y="28665"/>
                    <a:pt x="417730" y="28665"/>
                  </a:cubicBezTo>
                  <a:cubicBezTo>
                    <a:pt x="412241" y="28665"/>
                    <a:pt x="406752" y="29072"/>
                    <a:pt x="401466" y="28462"/>
                  </a:cubicBezTo>
                  <a:cubicBezTo>
                    <a:pt x="391504" y="27242"/>
                    <a:pt x="387032" y="32121"/>
                    <a:pt x="384186" y="41270"/>
                  </a:cubicBezTo>
                  <a:cubicBezTo>
                    <a:pt x="370565" y="84369"/>
                    <a:pt x="354504" y="126859"/>
                    <a:pt x="340679" y="170162"/>
                  </a:cubicBezTo>
                  <a:cubicBezTo>
                    <a:pt x="338850" y="175854"/>
                    <a:pt x="337833" y="182156"/>
                    <a:pt x="331531" y="185206"/>
                  </a:cubicBezTo>
                  <a:cubicBezTo>
                    <a:pt x="320553" y="187645"/>
                    <a:pt x="309371" y="185612"/>
                    <a:pt x="298393" y="187239"/>
                  </a:cubicBezTo>
                  <a:cubicBezTo>
                    <a:pt x="296564" y="187442"/>
                    <a:pt x="295140" y="186629"/>
                    <a:pt x="294327" y="184799"/>
                  </a:cubicBezTo>
                  <a:cubicBezTo>
                    <a:pt x="297377" y="182563"/>
                    <a:pt x="297783" y="179310"/>
                    <a:pt x="298800" y="176058"/>
                  </a:cubicBezTo>
                  <a:cubicBezTo>
                    <a:pt x="314454" y="129705"/>
                    <a:pt x="330311" y="83556"/>
                    <a:pt x="345965" y="37204"/>
                  </a:cubicBezTo>
                  <a:cubicBezTo>
                    <a:pt x="350031" y="25006"/>
                    <a:pt x="350031" y="25006"/>
                    <a:pt x="337427" y="25006"/>
                  </a:cubicBezTo>
                  <a:cubicBezTo>
                    <a:pt x="229271" y="25006"/>
                    <a:pt x="121319" y="25006"/>
                    <a:pt x="13164" y="25006"/>
                  </a:cubicBezTo>
                  <a:cubicBezTo>
                    <a:pt x="9098" y="25006"/>
                    <a:pt x="4218" y="26835"/>
                    <a:pt x="762" y="22973"/>
                  </a:cubicBezTo>
                  <a:cubicBezTo>
                    <a:pt x="-254" y="16264"/>
                    <a:pt x="-254" y="9555"/>
                    <a:pt x="762" y="2846"/>
                  </a:cubicBezTo>
                  <a:cubicBezTo>
                    <a:pt x="3608" y="-1016"/>
                    <a:pt x="7878" y="1423"/>
                    <a:pt x="11334" y="0"/>
                  </a:cubicBezTo>
                  <a:close/>
                </a:path>
              </a:pathLst>
            </a:custGeom>
            <a:solidFill>
              <a:srgbClr val="44BAC5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58">
              <a:extLst>
                <a:ext uri="{FF2B5EF4-FFF2-40B4-BE49-F238E27FC236}">
                  <a16:creationId xmlns:a16="http://schemas.microsoft.com/office/drawing/2014/main" id="{B5500DC4-0601-414F-9389-4E62EB82510C}"/>
                </a:ext>
              </a:extLst>
            </p:cNvPr>
            <p:cNvSpPr/>
            <p:nvPr/>
          </p:nvSpPr>
          <p:spPr>
            <a:xfrm>
              <a:off x="9213932" y="4766835"/>
              <a:ext cx="1208514" cy="48450"/>
            </a:xfrm>
            <a:custGeom>
              <a:avLst/>
              <a:gdLst>
                <a:gd name="connsiteX0" fmla="*/ 812496 w 828392"/>
                <a:gd name="connsiteY0" fmla="*/ 29529 h 29922"/>
                <a:gd name="connsiteX1" fmla="*/ 802941 w 828392"/>
                <a:gd name="connsiteY1" fmla="*/ 27903 h 29922"/>
                <a:gd name="connsiteX2" fmla="*/ 24710 w 828392"/>
                <a:gd name="connsiteY2" fmla="*/ 27903 h 29922"/>
                <a:gd name="connsiteX3" fmla="*/ 17594 w 828392"/>
                <a:gd name="connsiteY3" fmla="*/ 28106 h 29922"/>
                <a:gd name="connsiteX4" fmla="*/ 517 w 828392"/>
                <a:gd name="connsiteY4" fmla="*/ 27496 h 29922"/>
                <a:gd name="connsiteX5" fmla="*/ 721 w 828392"/>
                <a:gd name="connsiteY5" fmla="*/ 1271 h 29922"/>
                <a:gd name="connsiteX6" fmla="*/ 924 w 828392"/>
                <a:gd name="connsiteY6" fmla="*/ 864 h 29922"/>
                <a:gd name="connsiteX7" fmla="*/ 11902 w 828392"/>
                <a:gd name="connsiteY7" fmla="*/ 254 h 29922"/>
                <a:gd name="connsiteX8" fmla="*/ 817376 w 828392"/>
                <a:gd name="connsiteY8" fmla="*/ 254 h 29922"/>
                <a:gd name="connsiteX9" fmla="*/ 828354 w 828392"/>
                <a:gd name="connsiteY9" fmla="*/ 1271 h 29922"/>
                <a:gd name="connsiteX10" fmla="*/ 828354 w 828392"/>
                <a:gd name="connsiteY10" fmla="*/ 14485 h 29922"/>
                <a:gd name="connsiteX11" fmla="*/ 812496 w 828392"/>
                <a:gd name="connsiteY11" fmla="*/ 29529 h 2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8392" h="29922">
                  <a:moveTo>
                    <a:pt x="812496" y="29529"/>
                  </a:moveTo>
                  <a:cubicBezTo>
                    <a:pt x="809854" y="26480"/>
                    <a:pt x="806194" y="27903"/>
                    <a:pt x="802941" y="27903"/>
                  </a:cubicBezTo>
                  <a:cubicBezTo>
                    <a:pt x="543531" y="27903"/>
                    <a:pt x="284120" y="27903"/>
                    <a:pt x="24710" y="27903"/>
                  </a:cubicBezTo>
                  <a:cubicBezTo>
                    <a:pt x="22270" y="27903"/>
                    <a:pt x="20034" y="28106"/>
                    <a:pt x="17594" y="28106"/>
                  </a:cubicBezTo>
                  <a:cubicBezTo>
                    <a:pt x="11902" y="26480"/>
                    <a:pt x="6006" y="33392"/>
                    <a:pt x="517" y="27496"/>
                  </a:cubicBezTo>
                  <a:cubicBezTo>
                    <a:pt x="111" y="18754"/>
                    <a:pt x="-499" y="10013"/>
                    <a:pt x="721" y="1271"/>
                  </a:cubicBezTo>
                  <a:lnTo>
                    <a:pt x="924" y="864"/>
                  </a:lnTo>
                  <a:cubicBezTo>
                    <a:pt x="4583" y="-356"/>
                    <a:pt x="8243" y="254"/>
                    <a:pt x="11902" y="254"/>
                  </a:cubicBezTo>
                  <a:cubicBezTo>
                    <a:pt x="280461" y="254"/>
                    <a:pt x="548817" y="254"/>
                    <a:pt x="817376" y="254"/>
                  </a:cubicBezTo>
                  <a:cubicBezTo>
                    <a:pt x="821035" y="254"/>
                    <a:pt x="824898" y="-762"/>
                    <a:pt x="828354" y="1271"/>
                  </a:cubicBezTo>
                  <a:cubicBezTo>
                    <a:pt x="828354" y="5743"/>
                    <a:pt x="828354" y="10013"/>
                    <a:pt x="828354" y="14485"/>
                  </a:cubicBezTo>
                  <a:cubicBezTo>
                    <a:pt x="828557" y="29936"/>
                    <a:pt x="828557" y="29936"/>
                    <a:pt x="812496" y="29529"/>
                  </a:cubicBezTo>
                  <a:close/>
                </a:path>
              </a:pathLst>
            </a:custGeom>
            <a:solidFill>
              <a:srgbClr val="44BAC5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70">
              <a:extLst>
                <a:ext uri="{FF2B5EF4-FFF2-40B4-BE49-F238E27FC236}">
                  <a16:creationId xmlns:a16="http://schemas.microsoft.com/office/drawing/2014/main" id="{0F402E10-960D-4DCA-A92A-2A644F2E490F}"/>
                </a:ext>
              </a:extLst>
            </p:cNvPr>
            <p:cNvSpPr/>
            <p:nvPr/>
          </p:nvSpPr>
          <p:spPr>
            <a:xfrm>
              <a:off x="9215576" y="4765289"/>
              <a:ext cx="1207109" cy="3603"/>
            </a:xfrm>
            <a:custGeom>
              <a:avLst/>
              <a:gdLst>
                <a:gd name="connsiteX0" fmla="*/ 827430 w 827429"/>
                <a:gd name="connsiteY0" fmla="*/ 2225 h 2225"/>
                <a:gd name="connsiteX1" fmla="*/ 812182 w 827429"/>
                <a:gd name="connsiteY1" fmla="*/ 1819 h 2225"/>
                <a:gd name="connsiteX2" fmla="*/ 0 w 827429"/>
                <a:gd name="connsiteY2" fmla="*/ 1819 h 2225"/>
                <a:gd name="connsiteX3" fmla="*/ 10775 w 827429"/>
                <a:gd name="connsiteY3" fmla="*/ 192 h 2225"/>
                <a:gd name="connsiteX4" fmla="*/ 816858 w 827429"/>
                <a:gd name="connsiteY4" fmla="*/ 192 h 2225"/>
                <a:gd name="connsiteX5" fmla="*/ 827430 w 827429"/>
                <a:gd name="connsiteY5" fmla="*/ 2225 h 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429" h="2225">
                  <a:moveTo>
                    <a:pt x="827430" y="2225"/>
                  </a:moveTo>
                  <a:cubicBezTo>
                    <a:pt x="822347" y="2022"/>
                    <a:pt x="817265" y="1819"/>
                    <a:pt x="812182" y="1819"/>
                  </a:cubicBezTo>
                  <a:cubicBezTo>
                    <a:pt x="541387" y="1819"/>
                    <a:pt x="270795" y="1819"/>
                    <a:pt x="0" y="1819"/>
                  </a:cubicBezTo>
                  <a:cubicBezTo>
                    <a:pt x="3253" y="-824"/>
                    <a:pt x="7115" y="192"/>
                    <a:pt x="10775" y="192"/>
                  </a:cubicBezTo>
                  <a:cubicBezTo>
                    <a:pt x="279537" y="192"/>
                    <a:pt x="548096" y="192"/>
                    <a:pt x="816858" y="192"/>
                  </a:cubicBezTo>
                  <a:cubicBezTo>
                    <a:pt x="820518" y="192"/>
                    <a:pt x="824380" y="-824"/>
                    <a:pt x="827430" y="2225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79">
              <a:extLst>
                <a:ext uri="{FF2B5EF4-FFF2-40B4-BE49-F238E27FC236}">
                  <a16:creationId xmlns:a16="http://schemas.microsoft.com/office/drawing/2014/main" id="{A0E15152-8AA4-46F9-B5F0-DA7CDD824C6D}"/>
                </a:ext>
              </a:extLst>
            </p:cNvPr>
            <p:cNvSpPr/>
            <p:nvPr/>
          </p:nvSpPr>
          <p:spPr>
            <a:xfrm>
              <a:off x="9212127" y="4768892"/>
              <a:ext cx="3151" cy="42464"/>
            </a:xfrm>
            <a:custGeom>
              <a:avLst/>
              <a:gdLst>
                <a:gd name="connsiteX0" fmla="*/ 2161 w 2160"/>
                <a:gd name="connsiteY0" fmla="*/ 0 h 26225"/>
                <a:gd name="connsiteX1" fmla="*/ 1957 w 2160"/>
                <a:gd name="connsiteY1" fmla="*/ 26226 h 26225"/>
                <a:gd name="connsiteX2" fmla="*/ 2161 w 2160"/>
                <a:gd name="connsiteY2" fmla="*/ 0 h 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0" h="26225">
                  <a:moveTo>
                    <a:pt x="2161" y="0"/>
                  </a:moveTo>
                  <a:cubicBezTo>
                    <a:pt x="2161" y="8742"/>
                    <a:pt x="1957" y="17484"/>
                    <a:pt x="1957" y="26226"/>
                  </a:cubicBezTo>
                  <a:cubicBezTo>
                    <a:pt x="-482" y="17484"/>
                    <a:pt x="-889" y="8742"/>
                    <a:pt x="2161" y="0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84">
              <a:extLst>
                <a:ext uri="{FF2B5EF4-FFF2-40B4-BE49-F238E27FC236}">
                  <a16:creationId xmlns:a16="http://schemas.microsoft.com/office/drawing/2014/main" id="{75F007C6-196E-4BC2-AF13-54F1A447B1DC}"/>
                </a:ext>
              </a:extLst>
            </p:cNvPr>
            <p:cNvSpPr/>
            <p:nvPr/>
          </p:nvSpPr>
          <p:spPr>
            <a:xfrm>
              <a:off x="9218022" y="5681073"/>
              <a:ext cx="2891" cy="32589"/>
            </a:xfrm>
            <a:custGeom>
              <a:avLst/>
              <a:gdLst>
                <a:gd name="connsiteX0" fmla="*/ 1982 w 1982"/>
                <a:gd name="connsiteY0" fmla="*/ 0 h 20126"/>
                <a:gd name="connsiteX1" fmla="*/ 1982 w 1982"/>
                <a:gd name="connsiteY1" fmla="*/ 20127 h 20126"/>
                <a:gd name="connsiteX2" fmla="*/ 1982 w 1982"/>
                <a:gd name="connsiteY2" fmla="*/ 0 h 2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2" h="20126">
                  <a:moveTo>
                    <a:pt x="1982" y="0"/>
                  </a:moveTo>
                  <a:cubicBezTo>
                    <a:pt x="1982" y="6709"/>
                    <a:pt x="1982" y="13418"/>
                    <a:pt x="1982" y="20127"/>
                  </a:cubicBezTo>
                  <a:cubicBezTo>
                    <a:pt x="-661" y="13214"/>
                    <a:pt x="-661" y="6709"/>
                    <a:pt x="1982" y="0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85">
              <a:extLst>
                <a:ext uri="{FF2B5EF4-FFF2-40B4-BE49-F238E27FC236}">
                  <a16:creationId xmlns:a16="http://schemas.microsoft.com/office/drawing/2014/main" id="{5F4C32A9-AE63-4CD0-BBDC-58A5C9963023}"/>
                </a:ext>
              </a:extLst>
            </p:cNvPr>
            <p:cNvSpPr/>
            <p:nvPr/>
          </p:nvSpPr>
          <p:spPr>
            <a:xfrm>
              <a:off x="9373171" y="5238315"/>
              <a:ext cx="292328" cy="303746"/>
            </a:xfrm>
            <a:custGeom>
              <a:avLst/>
              <a:gdLst>
                <a:gd name="connsiteX0" fmla="*/ 200380 w 200380"/>
                <a:gd name="connsiteY0" fmla="*/ 86199 h 187587"/>
                <a:gd name="connsiteX1" fmla="*/ 120686 w 200380"/>
                <a:gd name="connsiteY1" fmla="*/ 185409 h 187587"/>
                <a:gd name="connsiteX2" fmla="*/ 9075 w 200380"/>
                <a:gd name="connsiteY2" fmla="*/ 129095 h 187587"/>
                <a:gd name="connsiteX3" fmla="*/ 40993 w 200380"/>
                <a:gd name="connsiteY3" fmla="*/ 6709 h 187587"/>
                <a:gd name="connsiteX4" fmla="*/ 49735 w 200380"/>
                <a:gd name="connsiteY4" fmla="*/ 0 h 187587"/>
                <a:gd name="connsiteX5" fmla="*/ 59900 w 200380"/>
                <a:gd name="connsiteY5" fmla="*/ 13214 h 187587"/>
                <a:gd name="connsiteX6" fmla="*/ 94461 w 200380"/>
                <a:gd name="connsiteY6" fmla="*/ 72375 h 187587"/>
                <a:gd name="connsiteX7" fmla="*/ 105845 w 200380"/>
                <a:gd name="connsiteY7" fmla="*/ 82946 h 187587"/>
                <a:gd name="connsiteX8" fmla="*/ 188995 w 200380"/>
                <a:gd name="connsiteY8" fmla="*/ 82133 h 187587"/>
                <a:gd name="connsiteX9" fmla="*/ 200380 w 200380"/>
                <a:gd name="connsiteY9" fmla="*/ 86199 h 18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380" h="187587">
                  <a:moveTo>
                    <a:pt x="200380" y="86199"/>
                  </a:moveTo>
                  <a:cubicBezTo>
                    <a:pt x="200583" y="134381"/>
                    <a:pt x="167852" y="175244"/>
                    <a:pt x="120686" y="185409"/>
                  </a:cubicBezTo>
                  <a:cubicBezTo>
                    <a:pt x="75554" y="195168"/>
                    <a:pt x="28591" y="171382"/>
                    <a:pt x="9075" y="129095"/>
                  </a:cubicBezTo>
                  <a:cubicBezTo>
                    <a:pt x="-10645" y="85793"/>
                    <a:pt x="2569" y="35171"/>
                    <a:pt x="40993" y="6709"/>
                  </a:cubicBezTo>
                  <a:cubicBezTo>
                    <a:pt x="44042" y="4473"/>
                    <a:pt x="46888" y="2236"/>
                    <a:pt x="49735" y="0"/>
                  </a:cubicBezTo>
                  <a:cubicBezTo>
                    <a:pt x="55630" y="2643"/>
                    <a:pt x="57257" y="8539"/>
                    <a:pt x="59900" y="13214"/>
                  </a:cubicBezTo>
                  <a:cubicBezTo>
                    <a:pt x="71284" y="32935"/>
                    <a:pt x="83076" y="52655"/>
                    <a:pt x="94461" y="72375"/>
                  </a:cubicBezTo>
                  <a:cubicBezTo>
                    <a:pt x="97104" y="77051"/>
                    <a:pt x="99543" y="82133"/>
                    <a:pt x="105845" y="82946"/>
                  </a:cubicBezTo>
                  <a:cubicBezTo>
                    <a:pt x="133494" y="81320"/>
                    <a:pt x="161346" y="82540"/>
                    <a:pt x="188995" y="82133"/>
                  </a:cubicBezTo>
                  <a:cubicBezTo>
                    <a:pt x="193468" y="82133"/>
                    <a:pt x="197534" y="82540"/>
                    <a:pt x="200380" y="86199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6">
              <a:extLst>
                <a:ext uri="{FF2B5EF4-FFF2-40B4-BE49-F238E27FC236}">
                  <a16:creationId xmlns:a16="http://schemas.microsoft.com/office/drawing/2014/main" id="{01CFC83A-FAFF-460F-8CDD-67F6A6AD1EEB}"/>
                </a:ext>
              </a:extLst>
            </p:cNvPr>
            <p:cNvSpPr/>
            <p:nvPr/>
          </p:nvSpPr>
          <p:spPr>
            <a:xfrm>
              <a:off x="9846972" y="5149104"/>
              <a:ext cx="466756" cy="333417"/>
            </a:xfrm>
            <a:custGeom>
              <a:avLst/>
              <a:gdLst>
                <a:gd name="connsiteX0" fmla="*/ 5311 w 319944"/>
                <a:gd name="connsiteY0" fmla="*/ 185003 h 205911"/>
                <a:gd name="connsiteX1" fmla="*/ 103505 w 319944"/>
                <a:gd name="connsiteY1" fmla="*/ 89249 h 205911"/>
                <a:gd name="connsiteX2" fmla="*/ 112450 w 319944"/>
                <a:gd name="connsiteY2" fmla="*/ 90672 h 205911"/>
                <a:gd name="connsiteX3" fmla="*/ 148638 w 319944"/>
                <a:gd name="connsiteY3" fmla="*/ 143530 h 205911"/>
                <a:gd name="connsiteX4" fmla="*/ 160633 w 319944"/>
                <a:gd name="connsiteY4" fmla="*/ 146579 h 205911"/>
                <a:gd name="connsiteX5" fmla="*/ 227518 w 319944"/>
                <a:gd name="connsiteY5" fmla="*/ 112425 h 205911"/>
                <a:gd name="connsiteX6" fmla="*/ 237886 w 319944"/>
                <a:gd name="connsiteY6" fmla="*/ 103073 h 205911"/>
                <a:gd name="connsiteX7" fmla="*/ 270008 w 319944"/>
                <a:gd name="connsiteY7" fmla="*/ 53671 h 205911"/>
                <a:gd name="connsiteX8" fmla="*/ 267365 w 319944"/>
                <a:gd name="connsiteY8" fmla="*/ 42083 h 205911"/>
                <a:gd name="connsiteX9" fmla="*/ 253134 w 319944"/>
                <a:gd name="connsiteY9" fmla="*/ 32731 h 205911"/>
                <a:gd name="connsiteX10" fmla="*/ 317987 w 319944"/>
                <a:gd name="connsiteY10" fmla="*/ 0 h 205911"/>
                <a:gd name="connsiteX11" fmla="*/ 319613 w 319944"/>
                <a:gd name="connsiteY11" fmla="*/ 7929 h 205911"/>
                <a:gd name="connsiteX12" fmla="*/ 317173 w 319944"/>
                <a:gd name="connsiteY12" fmla="*/ 66886 h 205911"/>
                <a:gd name="connsiteX13" fmla="*/ 310668 w 319944"/>
                <a:gd name="connsiteY13" fmla="*/ 70342 h 205911"/>
                <a:gd name="connsiteX14" fmla="*/ 286272 w 319944"/>
                <a:gd name="connsiteY14" fmla="*/ 76441 h 205911"/>
                <a:gd name="connsiteX15" fmla="*/ 251101 w 319944"/>
                <a:gd name="connsiteY15" fmla="*/ 128282 h 205911"/>
                <a:gd name="connsiteX16" fmla="*/ 196007 w 319944"/>
                <a:gd name="connsiteY16" fmla="*/ 158167 h 205911"/>
                <a:gd name="connsiteX17" fmla="*/ 152704 w 319944"/>
                <a:gd name="connsiteY17" fmla="*/ 180327 h 205911"/>
                <a:gd name="connsiteX18" fmla="*/ 141319 w 319944"/>
                <a:gd name="connsiteY18" fmla="*/ 177278 h 205911"/>
                <a:gd name="connsiteX19" fmla="*/ 109808 w 319944"/>
                <a:gd name="connsiteY19" fmla="*/ 131128 h 205911"/>
                <a:gd name="connsiteX20" fmla="*/ 100049 w 319944"/>
                <a:gd name="connsiteY20" fmla="*/ 130315 h 205911"/>
                <a:gd name="connsiteX21" fmla="*/ 29707 w 319944"/>
                <a:gd name="connsiteY21" fmla="*/ 199437 h 205911"/>
                <a:gd name="connsiteX22" fmla="*/ 5515 w 319944"/>
                <a:gd name="connsiteY22" fmla="*/ 201470 h 205911"/>
                <a:gd name="connsiteX23" fmla="*/ 5311 w 319944"/>
                <a:gd name="connsiteY23" fmla="*/ 185003 h 20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9944" h="205911">
                  <a:moveTo>
                    <a:pt x="5311" y="185003"/>
                  </a:moveTo>
                  <a:cubicBezTo>
                    <a:pt x="38043" y="153085"/>
                    <a:pt x="70977" y="121370"/>
                    <a:pt x="103505" y="89249"/>
                  </a:cubicBezTo>
                  <a:cubicBezTo>
                    <a:pt x="107978" y="84776"/>
                    <a:pt x="109808" y="86809"/>
                    <a:pt x="112450" y="90672"/>
                  </a:cubicBezTo>
                  <a:cubicBezTo>
                    <a:pt x="124445" y="108359"/>
                    <a:pt x="136846" y="125639"/>
                    <a:pt x="148638" y="143530"/>
                  </a:cubicBezTo>
                  <a:cubicBezTo>
                    <a:pt x="152094" y="148816"/>
                    <a:pt x="154940" y="149629"/>
                    <a:pt x="160633" y="146579"/>
                  </a:cubicBezTo>
                  <a:cubicBezTo>
                    <a:pt x="182792" y="134788"/>
                    <a:pt x="205155" y="123606"/>
                    <a:pt x="227518" y="112425"/>
                  </a:cubicBezTo>
                  <a:cubicBezTo>
                    <a:pt x="231991" y="110189"/>
                    <a:pt x="235243" y="107342"/>
                    <a:pt x="237886" y="103073"/>
                  </a:cubicBezTo>
                  <a:cubicBezTo>
                    <a:pt x="248458" y="86606"/>
                    <a:pt x="259030" y="69935"/>
                    <a:pt x="270008" y="53671"/>
                  </a:cubicBezTo>
                  <a:cubicBezTo>
                    <a:pt x="273870" y="48182"/>
                    <a:pt x="273261" y="45133"/>
                    <a:pt x="267365" y="42083"/>
                  </a:cubicBezTo>
                  <a:cubicBezTo>
                    <a:pt x="262689" y="39643"/>
                    <a:pt x="258420" y="36187"/>
                    <a:pt x="253134" y="32731"/>
                  </a:cubicBezTo>
                  <a:cubicBezTo>
                    <a:pt x="275497" y="21346"/>
                    <a:pt x="296843" y="10572"/>
                    <a:pt x="317987" y="0"/>
                  </a:cubicBezTo>
                  <a:cubicBezTo>
                    <a:pt x="321036" y="2643"/>
                    <a:pt x="319613" y="5489"/>
                    <a:pt x="319613" y="7929"/>
                  </a:cubicBezTo>
                  <a:cubicBezTo>
                    <a:pt x="318800" y="27649"/>
                    <a:pt x="317783" y="47166"/>
                    <a:pt x="317173" y="66886"/>
                  </a:cubicBezTo>
                  <a:cubicBezTo>
                    <a:pt x="316970" y="72375"/>
                    <a:pt x="315750" y="73391"/>
                    <a:pt x="310668" y="70342"/>
                  </a:cubicBezTo>
                  <a:cubicBezTo>
                    <a:pt x="295827" y="61803"/>
                    <a:pt x="295624" y="62006"/>
                    <a:pt x="286272" y="76441"/>
                  </a:cubicBezTo>
                  <a:cubicBezTo>
                    <a:pt x="274887" y="93925"/>
                    <a:pt x="266145" y="114661"/>
                    <a:pt x="251101" y="128282"/>
                  </a:cubicBezTo>
                  <a:cubicBezTo>
                    <a:pt x="236057" y="141903"/>
                    <a:pt x="214710" y="148612"/>
                    <a:pt x="196007" y="158167"/>
                  </a:cubicBezTo>
                  <a:cubicBezTo>
                    <a:pt x="181572" y="165689"/>
                    <a:pt x="166935" y="172602"/>
                    <a:pt x="152704" y="180327"/>
                  </a:cubicBezTo>
                  <a:cubicBezTo>
                    <a:pt x="147215" y="183376"/>
                    <a:pt x="144572" y="182360"/>
                    <a:pt x="141319" y="177278"/>
                  </a:cubicBezTo>
                  <a:cubicBezTo>
                    <a:pt x="130951" y="161827"/>
                    <a:pt x="120176" y="146783"/>
                    <a:pt x="109808" y="131128"/>
                  </a:cubicBezTo>
                  <a:cubicBezTo>
                    <a:pt x="106351" y="126046"/>
                    <a:pt x="104318" y="126046"/>
                    <a:pt x="100049" y="130315"/>
                  </a:cubicBezTo>
                  <a:cubicBezTo>
                    <a:pt x="76873" y="153491"/>
                    <a:pt x="53290" y="176464"/>
                    <a:pt x="29707" y="199437"/>
                  </a:cubicBezTo>
                  <a:cubicBezTo>
                    <a:pt x="21575" y="207366"/>
                    <a:pt x="15070" y="207976"/>
                    <a:pt x="5515" y="201470"/>
                  </a:cubicBezTo>
                  <a:cubicBezTo>
                    <a:pt x="-1804" y="194558"/>
                    <a:pt x="-1804" y="191712"/>
                    <a:pt x="5311" y="185003"/>
                  </a:cubicBezTo>
                  <a:close/>
                </a:path>
              </a:pathLst>
            </a:custGeom>
            <a:solidFill>
              <a:srgbClr val="9DC00D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87">
              <a:extLst>
                <a:ext uri="{FF2B5EF4-FFF2-40B4-BE49-F238E27FC236}">
                  <a16:creationId xmlns:a16="http://schemas.microsoft.com/office/drawing/2014/main" id="{69D110B2-253C-46DE-85CF-C4CC6C15E4B3}"/>
                </a:ext>
              </a:extLst>
            </p:cNvPr>
            <p:cNvSpPr/>
            <p:nvPr/>
          </p:nvSpPr>
          <p:spPr>
            <a:xfrm>
              <a:off x="9446024" y="5215217"/>
              <a:ext cx="199306" cy="161685"/>
            </a:xfrm>
            <a:custGeom>
              <a:avLst/>
              <a:gdLst>
                <a:gd name="connsiteX0" fmla="*/ 51435 w 136617"/>
                <a:gd name="connsiteY0" fmla="*/ 99854 h 99853"/>
                <a:gd name="connsiteX1" fmla="*/ 43709 w 136617"/>
                <a:gd name="connsiteY1" fmla="*/ 91112 h 99853"/>
                <a:gd name="connsiteX2" fmla="*/ 3456 w 136617"/>
                <a:gd name="connsiteY2" fmla="*/ 22396 h 99853"/>
                <a:gd name="connsiteX3" fmla="*/ 0 w 136617"/>
                <a:gd name="connsiteY3" fmla="*/ 14061 h 99853"/>
                <a:gd name="connsiteX4" fmla="*/ 135398 w 136617"/>
                <a:gd name="connsiteY4" fmla="*/ 45776 h 99853"/>
                <a:gd name="connsiteX5" fmla="*/ 136618 w 136617"/>
                <a:gd name="connsiteY5" fmla="*/ 49435 h 99853"/>
                <a:gd name="connsiteX6" fmla="*/ 127469 w 136617"/>
                <a:gd name="connsiteY6" fmla="*/ 58381 h 99853"/>
                <a:gd name="connsiteX7" fmla="*/ 68919 w 136617"/>
                <a:gd name="connsiteY7" fmla="*/ 92331 h 99853"/>
                <a:gd name="connsiteX8" fmla="*/ 51435 w 136617"/>
                <a:gd name="connsiteY8" fmla="*/ 99854 h 9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17" h="99853">
                  <a:moveTo>
                    <a:pt x="51435" y="99854"/>
                  </a:moveTo>
                  <a:cubicBezTo>
                    <a:pt x="46759" y="98837"/>
                    <a:pt x="45742" y="94364"/>
                    <a:pt x="43709" y="91112"/>
                  </a:cubicBezTo>
                  <a:cubicBezTo>
                    <a:pt x="30292" y="68139"/>
                    <a:pt x="16874" y="45369"/>
                    <a:pt x="3456" y="22396"/>
                  </a:cubicBezTo>
                  <a:cubicBezTo>
                    <a:pt x="2033" y="19754"/>
                    <a:pt x="1016" y="16907"/>
                    <a:pt x="0" y="14061"/>
                  </a:cubicBezTo>
                  <a:cubicBezTo>
                    <a:pt x="44116" y="-13791"/>
                    <a:pt x="108359" y="1253"/>
                    <a:pt x="135398" y="45776"/>
                  </a:cubicBezTo>
                  <a:cubicBezTo>
                    <a:pt x="136008" y="46792"/>
                    <a:pt x="136211" y="48216"/>
                    <a:pt x="136618" y="49435"/>
                  </a:cubicBezTo>
                  <a:cubicBezTo>
                    <a:pt x="135398" y="54315"/>
                    <a:pt x="131332" y="56144"/>
                    <a:pt x="127469" y="58381"/>
                  </a:cubicBezTo>
                  <a:cubicBezTo>
                    <a:pt x="107749" y="69359"/>
                    <a:pt x="88435" y="81150"/>
                    <a:pt x="68919" y="92331"/>
                  </a:cubicBezTo>
                  <a:cubicBezTo>
                    <a:pt x="63430" y="95584"/>
                    <a:pt x="57534" y="98227"/>
                    <a:pt x="51435" y="99854"/>
                  </a:cubicBezTo>
                  <a:close/>
                </a:path>
              </a:pathLst>
            </a:custGeom>
            <a:solidFill>
              <a:srgbClr val="9DC00D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88">
              <a:extLst>
                <a:ext uri="{FF2B5EF4-FFF2-40B4-BE49-F238E27FC236}">
                  <a16:creationId xmlns:a16="http://schemas.microsoft.com/office/drawing/2014/main" id="{44A5E55F-6121-482F-AFDF-E5D51939DB5A}"/>
                </a:ext>
              </a:extLst>
            </p:cNvPr>
            <p:cNvSpPr/>
            <p:nvPr/>
          </p:nvSpPr>
          <p:spPr>
            <a:xfrm>
              <a:off x="9829215" y="5186288"/>
              <a:ext cx="457053" cy="329861"/>
            </a:xfrm>
            <a:custGeom>
              <a:avLst/>
              <a:gdLst>
                <a:gd name="connsiteX0" fmla="*/ 17484 w 313293"/>
                <a:gd name="connsiteY0" fmla="*/ 162039 h 203715"/>
                <a:gd name="connsiteX1" fmla="*/ 17484 w 313293"/>
                <a:gd name="connsiteY1" fmla="*/ 178710 h 203715"/>
                <a:gd name="connsiteX2" fmla="*/ 24802 w 313293"/>
                <a:gd name="connsiteY2" fmla="*/ 188468 h 203715"/>
                <a:gd name="connsiteX3" fmla="*/ 305153 w 313293"/>
                <a:gd name="connsiteY3" fmla="*/ 188875 h 203715"/>
                <a:gd name="connsiteX4" fmla="*/ 313285 w 313293"/>
                <a:gd name="connsiteY4" fmla="*/ 195991 h 203715"/>
                <a:gd name="connsiteX5" fmla="*/ 304543 w 313293"/>
                <a:gd name="connsiteY5" fmla="*/ 203716 h 203715"/>
                <a:gd name="connsiteX6" fmla="*/ 8945 w 313293"/>
                <a:gd name="connsiteY6" fmla="*/ 203716 h 203715"/>
                <a:gd name="connsiteX7" fmla="*/ 0 w 313293"/>
                <a:gd name="connsiteY7" fmla="*/ 195177 h 203715"/>
                <a:gd name="connsiteX8" fmla="*/ 0 w 313293"/>
                <a:gd name="connsiteY8" fmla="*/ 8345 h 203715"/>
                <a:gd name="connsiteX9" fmla="*/ 7929 w 313293"/>
                <a:gd name="connsiteY9" fmla="*/ 10 h 203715"/>
                <a:gd name="connsiteX10" fmla="*/ 16061 w 313293"/>
                <a:gd name="connsiteY10" fmla="*/ 8955 h 203715"/>
                <a:gd name="connsiteX11" fmla="*/ 16061 w 313293"/>
                <a:gd name="connsiteY11" fmla="*/ 150045 h 203715"/>
                <a:gd name="connsiteX12" fmla="*/ 17484 w 313293"/>
                <a:gd name="connsiteY12" fmla="*/ 162039 h 20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293" h="203715">
                  <a:moveTo>
                    <a:pt x="17484" y="162039"/>
                  </a:moveTo>
                  <a:cubicBezTo>
                    <a:pt x="14028" y="167529"/>
                    <a:pt x="14231" y="173018"/>
                    <a:pt x="17484" y="178710"/>
                  </a:cubicBezTo>
                  <a:cubicBezTo>
                    <a:pt x="15044" y="185826"/>
                    <a:pt x="15857" y="188672"/>
                    <a:pt x="24802" y="188468"/>
                  </a:cubicBezTo>
                  <a:cubicBezTo>
                    <a:pt x="118320" y="188265"/>
                    <a:pt x="211635" y="188672"/>
                    <a:pt x="305153" y="188875"/>
                  </a:cubicBezTo>
                  <a:cubicBezTo>
                    <a:pt x="310235" y="188875"/>
                    <a:pt x="313285" y="189688"/>
                    <a:pt x="313285" y="195991"/>
                  </a:cubicBezTo>
                  <a:cubicBezTo>
                    <a:pt x="313488" y="202903"/>
                    <a:pt x="310235" y="203716"/>
                    <a:pt x="304543" y="203716"/>
                  </a:cubicBezTo>
                  <a:cubicBezTo>
                    <a:pt x="205942" y="203716"/>
                    <a:pt x="107546" y="203513"/>
                    <a:pt x="8945" y="203716"/>
                  </a:cubicBezTo>
                  <a:cubicBezTo>
                    <a:pt x="2439" y="203716"/>
                    <a:pt x="0" y="202090"/>
                    <a:pt x="0" y="195177"/>
                  </a:cubicBezTo>
                  <a:cubicBezTo>
                    <a:pt x="203" y="132968"/>
                    <a:pt x="203" y="70554"/>
                    <a:pt x="0" y="8345"/>
                  </a:cubicBezTo>
                  <a:cubicBezTo>
                    <a:pt x="0" y="2246"/>
                    <a:pt x="1626" y="213"/>
                    <a:pt x="7929" y="10"/>
                  </a:cubicBezTo>
                  <a:cubicBezTo>
                    <a:pt x="15044" y="-194"/>
                    <a:pt x="16061" y="2856"/>
                    <a:pt x="16061" y="8955"/>
                  </a:cubicBezTo>
                  <a:cubicBezTo>
                    <a:pt x="15857" y="55917"/>
                    <a:pt x="15857" y="103082"/>
                    <a:pt x="16061" y="150045"/>
                  </a:cubicBezTo>
                  <a:cubicBezTo>
                    <a:pt x="16467" y="154111"/>
                    <a:pt x="15857" y="158177"/>
                    <a:pt x="17484" y="162039"/>
                  </a:cubicBezTo>
                  <a:close/>
                </a:path>
              </a:pathLst>
            </a:custGeom>
            <a:solidFill>
              <a:srgbClr val="8DA4A4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89">
              <a:extLst>
                <a:ext uri="{FF2B5EF4-FFF2-40B4-BE49-F238E27FC236}">
                  <a16:creationId xmlns:a16="http://schemas.microsoft.com/office/drawing/2014/main" id="{CAEC0974-56CC-43FE-8234-46234158C77C}"/>
                </a:ext>
              </a:extLst>
            </p:cNvPr>
            <p:cNvSpPr/>
            <p:nvPr/>
          </p:nvSpPr>
          <p:spPr>
            <a:xfrm>
              <a:off x="9860052" y="4959808"/>
              <a:ext cx="420577" cy="39514"/>
            </a:xfrm>
            <a:custGeom>
              <a:avLst/>
              <a:gdLst>
                <a:gd name="connsiteX0" fmla="*/ 144755 w 288290"/>
                <a:gd name="connsiteY0" fmla="*/ 8 h 24403"/>
                <a:gd name="connsiteX1" fmla="*/ 271817 w 288290"/>
                <a:gd name="connsiteY1" fmla="*/ 8 h 24403"/>
                <a:gd name="connsiteX2" fmla="*/ 288285 w 288290"/>
                <a:gd name="connsiteY2" fmla="*/ 11799 h 24403"/>
                <a:gd name="connsiteX3" fmla="*/ 271411 w 288290"/>
                <a:gd name="connsiteY3" fmla="*/ 24404 h 24403"/>
                <a:gd name="connsiteX4" fmla="*/ 17286 w 288290"/>
                <a:gd name="connsiteY4" fmla="*/ 24404 h 24403"/>
                <a:gd name="connsiteX5" fmla="*/ 13220 w 288290"/>
                <a:gd name="connsiteY5" fmla="*/ 24404 h 24403"/>
                <a:gd name="connsiteX6" fmla="*/ 6 w 288290"/>
                <a:gd name="connsiteY6" fmla="*/ 11596 h 24403"/>
                <a:gd name="connsiteX7" fmla="*/ 13423 w 288290"/>
                <a:gd name="connsiteY7" fmla="*/ 8 h 24403"/>
                <a:gd name="connsiteX8" fmla="*/ 144755 w 288290"/>
                <a:gd name="connsiteY8" fmla="*/ 8 h 2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290" h="24403">
                  <a:moveTo>
                    <a:pt x="144755" y="8"/>
                  </a:moveTo>
                  <a:cubicBezTo>
                    <a:pt x="187041" y="8"/>
                    <a:pt x="229531" y="8"/>
                    <a:pt x="271817" y="8"/>
                  </a:cubicBezTo>
                  <a:cubicBezTo>
                    <a:pt x="283202" y="8"/>
                    <a:pt x="288081" y="3464"/>
                    <a:pt x="288285" y="11799"/>
                  </a:cubicBezTo>
                  <a:cubicBezTo>
                    <a:pt x="288488" y="20541"/>
                    <a:pt x="283405" y="24404"/>
                    <a:pt x="271411" y="24404"/>
                  </a:cubicBezTo>
                  <a:cubicBezTo>
                    <a:pt x="186635" y="24404"/>
                    <a:pt x="102062" y="24404"/>
                    <a:pt x="17286" y="24404"/>
                  </a:cubicBezTo>
                  <a:cubicBezTo>
                    <a:pt x="15863" y="24404"/>
                    <a:pt x="14643" y="24404"/>
                    <a:pt x="13220" y="24404"/>
                  </a:cubicBezTo>
                  <a:cubicBezTo>
                    <a:pt x="5088" y="23997"/>
                    <a:pt x="209" y="18915"/>
                    <a:pt x="6" y="11596"/>
                  </a:cubicBezTo>
                  <a:cubicBezTo>
                    <a:pt x="-198" y="3667"/>
                    <a:pt x="5088" y="-196"/>
                    <a:pt x="13423" y="8"/>
                  </a:cubicBezTo>
                  <a:cubicBezTo>
                    <a:pt x="57336" y="8"/>
                    <a:pt x="101046" y="8"/>
                    <a:pt x="144755" y="8"/>
                  </a:cubicBezTo>
                  <a:close/>
                </a:path>
              </a:pathLst>
            </a:custGeom>
            <a:solidFill>
              <a:srgbClr val="B1C1C1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90">
              <a:extLst>
                <a:ext uri="{FF2B5EF4-FFF2-40B4-BE49-F238E27FC236}">
                  <a16:creationId xmlns:a16="http://schemas.microsoft.com/office/drawing/2014/main" id="{DB88C239-7779-4F87-A073-EF160A31B3A0}"/>
                </a:ext>
              </a:extLst>
            </p:cNvPr>
            <p:cNvSpPr/>
            <p:nvPr/>
          </p:nvSpPr>
          <p:spPr>
            <a:xfrm>
              <a:off x="9861228" y="5053970"/>
              <a:ext cx="294232" cy="38194"/>
            </a:xfrm>
            <a:custGeom>
              <a:avLst/>
              <a:gdLst>
                <a:gd name="connsiteX0" fmla="*/ 101053 w 201685"/>
                <a:gd name="connsiteY0" fmla="*/ 23379 h 23588"/>
                <a:gd name="connsiteX1" fmla="*/ 10584 w 201685"/>
                <a:gd name="connsiteY1" fmla="*/ 23583 h 23588"/>
                <a:gd name="connsiteX2" fmla="*/ 12 w 201685"/>
                <a:gd name="connsiteY2" fmla="*/ 11181 h 23588"/>
                <a:gd name="connsiteX3" fmla="*/ 10787 w 201685"/>
                <a:gd name="connsiteY3" fmla="*/ 0 h 23588"/>
                <a:gd name="connsiteX4" fmla="*/ 191521 w 201685"/>
                <a:gd name="connsiteY4" fmla="*/ 0 h 23588"/>
                <a:gd name="connsiteX5" fmla="*/ 201686 w 201685"/>
                <a:gd name="connsiteY5" fmla="*/ 11791 h 23588"/>
                <a:gd name="connsiteX6" fmla="*/ 191521 w 201685"/>
                <a:gd name="connsiteY6" fmla="*/ 23379 h 23588"/>
                <a:gd name="connsiteX7" fmla="*/ 101053 w 201685"/>
                <a:gd name="connsiteY7" fmla="*/ 23379 h 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685" h="23588">
                  <a:moveTo>
                    <a:pt x="101053" y="23379"/>
                  </a:moveTo>
                  <a:cubicBezTo>
                    <a:pt x="70964" y="23379"/>
                    <a:pt x="40876" y="22973"/>
                    <a:pt x="10584" y="23583"/>
                  </a:cubicBezTo>
                  <a:cubicBezTo>
                    <a:pt x="419" y="23786"/>
                    <a:pt x="216" y="18907"/>
                    <a:pt x="12" y="11181"/>
                  </a:cubicBezTo>
                  <a:cubicBezTo>
                    <a:pt x="-191" y="3049"/>
                    <a:pt x="2045" y="0"/>
                    <a:pt x="10787" y="0"/>
                  </a:cubicBezTo>
                  <a:cubicBezTo>
                    <a:pt x="70964" y="407"/>
                    <a:pt x="131344" y="407"/>
                    <a:pt x="191521" y="0"/>
                  </a:cubicBezTo>
                  <a:cubicBezTo>
                    <a:pt x="201279" y="0"/>
                    <a:pt x="201483" y="4473"/>
                    <a:pt x="201686" y="11791"/>
                  </a:cubicBezTo>
                  <a:cubicBezTo>
                    <a:pt x="201686" y="19313"/>
                    <a:pt x="200873" y="23583"/>
                    <a:pt x="191521" y="23379"/>
                  </a:cubicBezTo>
                  <a:cubicBezTo>
                    <a:pt x="161432" y="23176"/>
                    <a:pt x="131344" y="23379"/>
                    <a:pt x="101053" y="23379"/>
                  </a:cubicBezTo>
                  <a:close/>
                </a:path>
              </a:pathLst>
            </a:custGeom>
            <a:solidFill>
              <a:srgbClr val="B1C1C1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91">
              <a:extLst>
                <a:ext uri="{FF2B5EF4-FFF2-40B4-BE49-F238E27FC236}">
                  <a16:creationId xmlns:a16="http://schemas.microsoft.com/office/drawing/2014/main" id="{6C96B33B-7789-4E55-9AAE-D13C6AF0C60B}"/>
                </a:ext>
              </a:extLst>
            </p:cNvPr>
            <p:cNvSpPr/>
            <p:nvPr/>
          </p:nvSpPr>
          <p:spPr>
            <a:xfrm>
              <a:off x="9434146" y="4939082"/>
              <a:ext cx="210309" cy="43475"/>
            </a:xfrm>
            <a:custGeom>
              <a:avLst/>
              <a:gdLst>
                <a:gd name="connsiteX0" fmla="*/ 72588 w 144159"/>
                <a:gd name="connsiteY0" fmla="*/ 26632 h 26849"/>
                <a:gd name="connsiteX1" fmla="*/ 10582 w 144159"/>
                <a:gd name="connsiteY1" fmla="*/ 26836 h 26849"/>
                <a:gd name="connsiteX2" fmla="*/ 10 w 144159"/>
                <a:gd name="connsiteY2" fmla="*/ 16671 h 26849"/>
                <a:gd name="connsiteX3" fmla="*/ 16884 w 144159"/>
                <a:gd name="connsiteY3" fmla="*/ 203 h 26849"/>
                <a:gd name="connsiteX4" fmla="*/ 133781 w 144159"/>
                <a:gd name="connsiteY4" fmla="*/ 0 h 26849"/>
                <a:gd name="connsiteX5" fmla="*/ 144150 w 144159"/>
                <a:gd name="connsiteY5" fmla="*/ 9758 h 26849"/>
                <a:gd name="connsiteX6" fmla="*/ 127276 w 144159"/>
                <a:gd name="connsiteY6" fmla="*/ 26429 h 26849"/>
                <a:gd name="connsiteX7" fmla="*/ 72588 w 144159"/>
                <a:gd name="connsiteY7" fmla="*/ 26632 h 2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159" h="26849">
                  <a:moveTo>
                    <a:pt x="72588" y="26632"/>
                  </a:moveTo>
                  <a:cubicBezTo>
                    <a:pt x="51852" y="26632"/>
                    <a:pt x="31318" y="26226"/>
                    <a:pt x="10582" y="26836"/>
                  </a:cubicBezTo>
                  <a:cubicBezTo>
                    <a:pt x="2653" y="27039"/>
                    <a:pt x="-193" y="25006"/>
                    <a:pt x="10" y="16671"/>
                  </a:cubicBezTo>
                  <a:cubicBezTo>
                    <a:pt x="620" y="407"/>
                    <a:pt x="10" y="203"/>
                    <a:pt x="16884" y="203"/>
                  </a:cubicBezTo>
                  <a:cubicBezTo>
                    <a:pt x="55918" y="203"/>
                    <a:pt x="94748" y="407"/>
                    <a:pt x="133781" y="0"/>
                  </a:cubicBezTo>
                  <a:cubicBezTo>
                    <a:pt x="141303" y="0"/>
                    <a:pt x="144353" y="1423"/>
                    <a:pt x="144150" y="9758"/>
                  </a:cubicBezTo>
                  <a:cubicBezTo>
                    <a:pt x="143540" y="26429"/>
                    <a:pt x="144150" y="26429"/>
                    <a:pt x="127276" y="26429"/>
                  </a:cubicBezTo>
                  <a:cubicBezTo>
                    <a:pt x="109182" y="26632"/>
                    <a:pt x="90885" y="26632"/>
                    <a:pt x="72588" y="26632"/>
                  </a:cubicBezTo>
                  <a:close/>
                </a:path>
              </a:pathLst>
            </a:custGeom>
            <a:solidFill>
              <a:srgbClr val="1D4B4B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92">
              <a:extLst>
                <a:ext uri="{FF2B5EF4-FFF2-40B4-BE49-F238E27FC236}">
                  <a16:creationId xmlns:a16="http://schemas.microsoft.com/office/drawing/2014/main" id="{38DA0557-F858-4F06-809B-B86DCD90EA6B}"/>
                </a:ext>
              </a:extLst>
            </p:cNvPr>
            <p:cNvSpPr/>
            <p:nvPr/>
          </p:nvSpPr>
          <p:spPr>
            <a:xfrm>
              <a:off x="9521061" y="5295263"/>
              <a:ext cx="145099" cy="82296"/>
            </a:xfrm>
            <a:custGeom>
              <a:avLst/>
              <a:gdLst>
                <a:gd name="connsiteX0" fmla="*/ 0 w 99460"/>
                <a:gd name="connsiteY0" fmla="*/ 50418 h 50824"/>
                <a:gd name="connsiteX1" fmla="*/ 19517 w 99460"/>
                <a:gd name="connsiteY1" fmla="*/ 38017 h 50824"/>
                <a:gd name="connsiteX2" fmla="*/ 85386 w 99460"/>
                <a:gd name="connsiteY2" fmla="*/ 0 h 50824"/>
                <a:gd name="connsiteX3" fmla="*/ 99210 w 99460"/>
                <a:gd name="connsiteY3" fmla="*/ 50825 h 50824"/>
                <a:gd name="connsiteX4" fmla="*/ 0 w 99460"/>
                <a:gd name="connsiteY4" fmla="*/ 50418 h 5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60" h="50824">
                  <a:moveTo>
                    <a:pt x="0" y="50418"/>
                  </a:moveTo>
                  <a:cubicBezTo>
                    <a:pt x="5286" y="44319"/>
                    <a:pt x="12808" y="41880"/>
                    <a:pt x="19517" y="38017"/>
                  </a:cubicBezTo>
                  <a:cubicBezTo>
                    <a:pt x="41270" y="25209"/>
                    <a:pt x="63429" y="12604"/>
                    <a:pt x="85386" y="0"/>
                  </a:cubicBezTo>
                  <a:cubicBezTo>
                    <a:pt x="94331" y="15857"/>
                    <a:pt x="100837" y="32121"/>
                    <a:pt x="99210" y="50825"/>
                  </a:cubicBezTo>
                  <a:cubicBezTo>
                    <a:pt x="66072" y="50825"/>
                    <a:pt x="32934" y="50622"/>
                    <a:pt x="0" y="50418"/>
                  </a:cubicBezTo>
                  <a:close/>
                </a:path>
              </a:pathLst>
            </a:custGeom>
            <a:solidFill>
              <a:srgbClr val="1E4C4C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93">
              <a:extLst>
                <a:ext uri="{FF2B5EF4-FFF2-40B4-BE49-F238E27FC236}">
                  <a16:creationId xmlns:a16="http://schemas.microsoft.com/office/drawing/2014/main" id="{6FF0782C-6DFB-443F-BFA8-6CA8F707EB14}"/>
                </a:ext>
              </a:extLst>
            </p:cNvPr>
            <p:cNvSpPr/>
            <p:nvPr/>
          </p:nvSpPr>
          <p:spPr>
            <a:xfrm>
              <a:off x="9434387" y="5025306"/>
              <a:ext cx="131161" cy="43502"/>
            </a:xfrm>
            <a:custGeom>
              <a:avLst/>
              <a:gdLst>
                <a:gd name="connsiteX0" fmla="*/ 44774 w 89906"/>
                <a:gd name="connsiteY0" fmla="*/ 26647 h 26866"/>
                <a:gd name="connsiteX1" fmla="*/ 8383 w 89906"/>
                <a:gd name="connsiteY1" fmla="*/ 26850 h 26866"/>
                <a:gd name="connsiteX2" fmla="*/ 48 w 89906"/>
                <a:gd name="connsiteY2" fmla="*/ 18922 h 26866"/>
                <a:gd name="connsiteX3" fmla="*/ 18752 w 89906"/>
                <a:gd name="connsiteY3" fmla="*/ 218 h 26866"/>
                <a:gd name="connsiteX4" fmla="*/ 80555 w 89906"/>
                <a:gd name="connsiteY4" fmla="*/ 15 h 26866"/>
                <a:gd name="connsiteX5" fmla="*/ 89906 w 89906"/>
                <a:gd name="connsiteY5" fmla="*/ 8960 h 26866"/>
                <a:gd name="connsiteX6" fmla="*/ 72219 w 89906"/>
                <a:gd name="connsiteY6" fmla="*/ 26647 h 26866"/>
                <a:gd name="connsiteX7" fmla="*/ 44774 w 89906"/>
                <a:gd name="connsiteY7" fmla="*/ 26647 h 2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906" h="26866">
                  <a:moveTo>
                    <a:pt x="44774" y="26647"/>
                  </a:moveTo>
                  <a:cubicBezTo>
                    <a:pt x="32576" y="26647"/>
                    <a:pt x="20378" y="26444"/>
                    <a:pt x="8383" y="26850"/>
                  </a:cubicBezTo>
                  <a:cubicBezTo>
                    <a:pt x="2488" y="27054"/>
                    <a:pt x="48" y="25427"/>
                    <a:pt x="48" y="18922"/>
                  </a:cubicBezTo>
                  <a:cubicBezTo>
                    <a:pt x="-155" y="218"/>
                    <a:pt x="-562" y="218"/>
                    <a:pt x="18752" y="218"/>
                  </a:cubicBezTo>
                  <a:cubicBezTo>
                    <a:pt x="39285" y="218"/>
                    <a:pt x="60021" y="421"/>
                    <a:pt x="80555" y="15"/>
                  </a:cubicBezTo>
                  <a:cubicBezTo>
                    <a:pt x="87467" y="-188"/>
                    <a:pt x="89906" y="1641"/>
                    <a:pt x="89906" y="8960"/>
                  </a:cubicBezTo>
                  <a:cubicBezTo>
                    <a:pt x="89703" y="26647"/>
                    <a:pt x="90110" y="26647"/>
                    <a:pt x="72219" y="26647"/>
                  </a:cubicBezTo>
                  <a:cubicBezTo>
                    <a:pt x="63071" y="26647"/>
                    <a:pt x="53922" y="26647"/>
                    <a:pt x="44774" y="26647"/>
                  </a:cubicBezTo>
                  <a:close/>
                </a:path>
              </a:pathLst>
            </a:custGeom>
            <a:solidFill>
              <a:srgbClr val="1D4B4B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94">
              <a:extLst>
                <a:ext uri="{FF2B5EF4-FFF2-40B4-BE49-F238E27FC236}">
                  <a16:creationId xmlns:a16="http://schemas.microsoft.com/office/drawing/2014/main" id="{76E3E4D3-5A7E-4936-86CB-75FB0A7D6392}"/>
                </a:ext>
              </a:extLst>
            </p:cNvPr>
            <p:cNvSpPr/>
            <p:nvPr/>
          </p:nvSpPr>
          <p:spPr>
            <a:xfrm>
              <a:off x="9588079" y="5025277"/>
              <a:ext cx="78828" cy="44339"/>
            </a:xfrm>
            <a:custGeom>
              <a:avLst/>
              <a:gdLst>
                <a:gd name="connsiteX0" fmla="*/ 26436 w 54034"/>
                <a:gd name="connsiteY0" fmla="*/ 26665 h 27383"/>
                <a:gd name="connsiteX1" fmla="*/ 18304 w 54034"/>
                <a:gd name="connsiteY1" fmla="*/ 26665 h 27383"/>
                <a:gd name="connsiteX2" fmla="*/ 2040 w 54034"/>
                <a:gd name="connsiteY2" fmla="*/ 25242 h 27383"/>
                <a:gd name="connsiteX3" fmla="*/ 821 w 54034"/>
                <a:gd name="connsiteY3" fmla="*/ 3489 h 27383"/>
                <a:gd name="connsiteX4" fmla="*/ 6716 w 54034"/>
                <a:gd name="connsiteY4" fmla="*/ 32 h 27383"/>
                <a:gd name="connsiteX5" fmla="*/ 47376 w 54034"/>
                <a:gd name="connsiteY5" fmla="*/ 32 h 27383"/>
                <a:gd name="connsiteX6" fmla="*/ 53679 w 54034"/>
                <a:gd name="connsiteY6" fmla="*/ 6741 h 27383"/>
                <a:gd name="connsiteX7" fmla="*/ 34568 w 54034"/>
                <a:gd name="connsiteY7" fmla="*/ 27071 h 27383"/>
                <a:gd name="connsiteX8" fmla="*/ 26436 w 54034"/>
                <a:gd name="connsiteY8" fmla="*/ 26665 h 2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34" h="27383">
                  <a:moveTo>
                    <a:pt x="26436" y="26665"/>
                  </a:moveTo>
                  <a:cubicBezTo>
                    <a:pt x="23794" y="26665"/>
                    <a:pt x="20947" y="26868"/>
                    <a:pt x="18304" y="26665"/>
                  </a:cubicBezTo>
                  <a:cubicBezTo>
                    <a:pt x="12612" y="26258"/>
                    <a:pt x="4683" y="29308"/>
                    <a:pt x="2040" y="25242"/>
                  </a:cubicBezTo>
                  <a:cubicBezTo>
                    <a:pt x="-1822" y="19346"/>
                    <a:pt x="1024" y="10807"/>
                    <a:pt x="821" y="3489"/>
                  </a:cubicBezTo>
                  <a:cubicBezTo>
                    <a:pt x="821" y="-577"/>
                    <a:pt x="4073" y="32"/>
                    <a:pt x="6716" y="32"/>
                  </a:cubicBezTo>
                  <a:cubicBezTo>
                    <a:pt x="20337" y="32"/>
                    <a:pt x="33755" y="236"/>
                    <a:pt x="47376" y="32"/>
                  </a:cubicBezTo>
                  <a:cubicBezTo>
                    <a:pt x="52459" y="32"/>
                    <a:pt x="53475" y="2269"/>
                    <a:pt x="53679" y="6741"/>
                  </a:cubicBezTo>
                  <a:cubicBezTo>
                    <a:pt x="54695" y="27071"/>
                    <a:pt x="54898" y="27071"/>
                    <a:pt x="34568" y="27071"/>
                  </a:cubicBezTo>
                  <a:cubicBezTo>
                    <a:pt x="31722" y="26665"/>
                    <a:pt x="29079" y="26665"/>
                    <a:pt x="26436" y="26665"/>
                  </a:cubicBezTo>
                  <a:close/>
                </a:path>
              </a:pathLst>
            </a:custGeom>
            <a:solidFill>
              <a:srgbClr val="1C4B4B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295">
              <a:extLst>
                <a:ext uri="{FF2B5EF4-FFF2-40B4-BE49-F238E27FC236}">
                  <a16:creationId xmlns:a16="http://schemas.microsoft.com/office/drawing/2014/main" id="{81D4F673-1060-43BF-BE67-E306EC9CF151}"/>
                </a:ext>
              </a:extLst>
            </p:cNvPr>
            <p:cNvSpPr/>
            <p:nvPr/>
          </p:nvSpPr>
          <p:spPr>
            <a:xfrm>
              <a:off x="9357096" y="5023591"/>
              <a:ext cx="47814" cy="44862"/>
            </a:xfrm>
            <a:custGeom>
              <a:avLst/>
              <a:gdLst>
                <a:gd name="connsiteX0" fmla="*/ 17654 w 32775"/>
                <a:gd name="connsiteY0" fmla="*/ 27706 h 27706"/>
                <a:gd name="connsiteX1" fmla="*/ 2609 w 32775"/>
                <a:gd name="connsiteY1" fmla="*/ 4937 h 27706"/>
                <a:gd name="connsiteX2" fmla="*/ 25989 w 32775"/>
                <a:gd name="connsiteY2" fmla="*/ 1074 h 27706"/>
                <a:gd name="connsiteX3" fmla="*/ 32698 w 32775"/>
                <a:gd name="connsiteY3" fmla="*/ 6970 h 27706"/>
                <a:gd name="connsiteX4" fmla="*/ 32698 w 32775"/>
                <a:gd name="connsiteY4" fmla="*/ 13069 h 27706"/>
                <a:gd name="connsiteX5" fmla="*/ 17654 w 32775"/>
                <a:gd name="connsiteY5" fmla="*/ 27706 h 2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75" h="27706">
                  <a:moveTo>
                    <a:pt x="17654" y="27706"/>
                  </a:moveTo>
                  <a:cubicBezTo>
                    <a:pt x="1999" y="27706"/>
                    <a:pt x="-3896" y="20591"/>
                    <a:pt x="2609" y="4937"/>
                  </a:cubicBezTo>
                  <a:cubicBezTo>
                    <a:pt x="6269" y="-4415"/>
                    <a:pt x="18060" y="2700"/>
                    <a:pt x="25989" y="1074"/>
                  </a:cubicBezTo>
                  <a:cubicBezTo>
                    <a:pt x="30258" y="57"/>
                    <a:pt x="33308" y="1684"/>
                    <a:pt x="32698" y="6970"/>
                  </a:cubicBezTo>
                  <a:cubicBezTo>
                    <a:pt x="32494" y="9003"/>
                    <a:pt x="32698" y="11036"/>
                    <a:pt x="32698" y="13069"/>
                  </a:cubicBezTo>
                  <a:cubicBezTo>
                    <a:pt x="32901" y="27706"/>
                    <a:pt x="32901" y="27706"/>
                    <a:pt x="17654" y="27706"/>
                  </a:cubicBezTo>
                  <a:close/>
                </a:path>
              </a:pathLst>
            </a:custGeom>
            <a:solidFill>
              <a:srgbClr val="9CC00C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296">
              <a:extLst>
                <a:ext uri="{FF2B5EF4-FFF2-40B4-BE49-F238E27FC236}">
                  <a16:creationId xmlns:a16="http://schemas.microsoft.com/office/drawing/2014/main" id="{3C63F857-0CAE-43F0-86F0-B1C655670971}"/>
                </a:ext>
              </a:extLst>
            </p:cNvPr>
            <p:cNvSpPr/>
            <p:nvPr/>
          </p:nvSpPr>
          <p:spPr>
            <a:xfrm>
              <a:off x="9359608" y="4939262"/>
              <a:ext cx="45644" cy="45397"/>
            </a:xfrm>
            <a:custGeom>
              <a:avLst/>
              <a:gdLst>
                <a:gd name="connsiteX0" fmla="*/ 16745 w 31287"/>
                <a:gd name="connsiteY0" fmla="*/ 499 h 28036"/>
                <a:gd name="connsiteX1" fmla="*/ 29960 w 31287"/>
                <a:gd name="connsiteY1" fmla="*/ 2532 h 28036"/>
                <a:gd name="connsiteX2" fmla="*/ 30773 w 31287"/>
                <a:gd name="connsiteY2" fmla="*/ 24488 h 28036"/>
                <a:gd name="connsiteX3" fmla="*/ 25284 w 31287"/>
                <a:gd name="connsiteY3" fmla="*/ 27538 h 28036"/>
                <a:gd name="connsiteX4" fmla="*/ 12273 w 31287"/>
                <a:gd name="connsiteY4" fmla="*/ 27741 h 28036"/>
                <a:gd name="connsiteX5" fmla="*/ 75 w 31287"/>
                <a:gd name="connsiteY5" fmla="*/ 15543 h 28036"/>
                <a:gd name="connsiteX6" fmla="*/ 16745 w 31287"/>
                <a:gd name="connsiteY6" fmla="*/ 499 h 2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87" h="28036">
                  <a:moveTo>
                    <a:pt x="16745" y="499"/>
                  </a:moveTo>
                  <a:cubicBezTo>
                    <a:pt x="20811" y="1515"/>
                    <a:pt x="28333" y="-2347"/>
                    <a:pt x="29960" y="2532"/>
                  </a:cubicBezTo>
                  <a:cubicBezTo>
                    <a:pt x="32196" y="9241"/>
                    <a:pt x="30976" y="17169"/>
                    <a:pt x="30773" y="24488"/>
                  </a:cubicBezTo>
                  <a:cubicBezTo>
                    <a:pt x="30773" y="27538"/>
                    <a:pt x="27723" y="27538"/>
                    <a:pt x="25284" y="27538"/>
                  </a:cubicBezTo>
                  <a:cubicBezTo>
                    <a:pt x="21014" y="27538"/>
                    <a:pt x="16542" y="27131"/>
                    <a:pt x="12273" y="27741"/>
                  </a:cubicBezTo>
                  <a:cubicBezTo>
                    <a:pt x="2514" y="29164"/>
                    <a:pt x="-535" y="25505"/>
                    <a:pt x="75" y="15543"/>
                  </a:cubicBezTo>
                  <a:cubicBezTo>
                    <a:pt x="1091" y="-2144"/>
                    <a:pt x="-1755" y="702"/>
                    <a:pt x="16745" y="499"/>
                  </a:cubicBezTo>
                  <a:close/>
                </a:path>
              </a:pathLst>
            </a:custGeom>
            <a:solidFill>
              <a:srgbClr val="43BAC5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AAE62040-84D9-435D-B189-4B5ADAF9CA34}"/>
              </a:ext>
            </a:extLst>
          </p:cNvPr>
          <p:cNvGrpSpPr/>
          <p:nvPr/>
        </p:nvGrpSpPr>
        <p:grpSpPr>
          <a:xfrm>
            <a:off x="1786296" y="2562108"/>
            <a:ext cx="987361" cy="446584"/>
            <a:chOff x="9245361" y="5825009"/>
            <a:chExt cx="1174138" cy="531063"/>
          </a:xfrm>
        </p:grpSpPr>
        <p:sp>
          <p:nvSpPr>
            <p:cNvPr id="41" name="Freeform: Shape 256">
              <a:extLst>
                <a:ext uri="{FF2B5EF4-FFF2-40B4-BE49-F238E27FC236}">
                  <a16:creationId xmlns:a16="http://schemas.microsoft.com/office/drawing/2014/main" id="{3BB7D0A1-AD13-4FCB-BE22-B0AD91BEE07F}"/>
                </a:ext>
              </a:extLst>
            </p:cNvPr>
            <p:cNvSpPr/>
            <p:nvPr/>
          </p:nvSpPr>
          <p:spPr>
            <a:xfrm>
              <a:off x="9257377" y="5898336"/>
              <a:ext cx="1132684" cy="396255"/>
            </a:xfrm>
            <a:custGeom>
              <a:avLst/>
              <a:gdLst>
                <a:gd name="connsiteX0" fmla="*/ 8347 w 776413"/>
                <a:gd name="connsiteY0" fmla="*/ 233998 h 244719"/>
                <a:gd name="connsiteX1" fmla="*/ 12 w 776413"/>
                <a:gd name="connsiteY1" fmla="*/ 227086 h 244719"/>
                <a:gd name="connsiteX2" fmla="*/ 4281 w 776413"/>
                <a:gd name="connsiteY2" fmla="*/ 222207 h 244719"/>
                <a:gd name="connsiteX3" fmla="*/ 73200 w 776413"/>
                <a:gd name="connsiteY3" fmla="*/ 168332 h 244719"/>
                <a:gd name="connsiteX4" fmla="*/ 150860 w 776413"/>
                <a:gd name="connsiteY4" fmla="*/ 68309 h 244719"/>
                <a:gd name="connsiteX5" fmla="*/ 179322 w 776413"/>
                <a:gd name="connsiteY5" fmla="*/ 5896 h 244719"/>
                <a:gd name="connsiteX6" fmla="*/ 182778 w 776413"/>
                <a:gd name="connsiteY6" fmla="*/ 0 h 244719"/>
                <a:gd name="connsiteX7" fmla="*/ 183795 w 776413"/>
                <a:gd name="connsiteY7" fmla="*/ 407 h 244719"/>
                <a:gd name="connsiteX8" fmla="*/ 194976 w 776413"/>
                <a:gd name="connsiteY8" fmla="*/ 48589 h 244719"/>
                <a:gd name="connsiteX9" fmla="*/ 192333 w 776413"/>
                <a:gd name="connsiteY9" fmla="*/ 55094 h 244719"/>
                <a:gd name="connsiteX10" fmla="*/ 197619 w 776413"/>
                <a:gd name="connsiteY10" fmla="*/ 58347 h 244719"/>
                <a:gd name="connsiteX11" fmla="*/ 296016 w 776413"/>
                <a:gd name="connsiteY11" fmla="*/ 49605 h 244719"/>
                <a:gd name="connsiteX12" fmla="*/ 377336 w 776413"/>
                <a:gd name="connsiteY12" fmla="*/ 51435 h 244719"/>
                <a:gd name="connsiteX13" fmla="*/ 429381 w 776413"/>
                <a:gd name="connsiteY13" fmla="*/ 57940 h 244719"/>
                <a:gd name="connsiteX14" fmla="*/ 435073 w 776413"/>
                <a:gd name="connsiteY14" fmla="*/ 56721 h 244719"/>
                <a:gd name="connsiteX15" fmla="*/ 441782 w 776413"/>
                <a:gd name="connsiteY15" fmla="*/ 41880 h 244719"/>
                <a:gd name="connsiteX16" fmla="*/ 446662 w 776413"/>
                <a:gd name="connsiteY16" fmla="*/ 42896 h 244719"/>
                <a:gd name="connsiteX17" fmla="*/ 525949 w 776413"/>
                <a:gd name="connsiteY17" fmla="*/ 64853 h 244719"/>
                <a:gd name="connsiteX18" fmla="*/ 639186 w 776413"/>
                <a:gd name="connsiteY18" fmla="*/ 68919 h 244719"/>
                <a:gd name="connsiteX19" fmla="*/ 736567 w 776413"/>
                <a:gd name="connsiteY19" fmla="*/ 56721 h 244719"/>
                <a:gd name="connsiteX20" fmla="*/ 764012 w 776413"/>
                <a:gd name="connsiteY20" fmla="*/ 46556 h 244719"/>
                <a:gd name="connsiteX21" fmla="*/ 774584 w 776413"/>
                <a:gd name="connsiteY21" fmla="*/ 44523 h 244719"/>
                <a:gd name="connsiteX22" fmla="*/ 776007 w 776413"/>
                <a:gd name="connsiteY22" fmla="*/ 67699 h 244719"/>
                <a:gd name="connsiteX23" fmla="*/ 771738 w 776413"/>
                <a:gd name="connsiteY23" fmla="*/ 75424 h 244719"/>
                <a:gd name="connsiteX24" fmla="*/ 761166 w 776413"/>
                <a:gd name="connsiteY24" fmla="*/ 86199 h 244719"/>
                <a:gd name="connsiteX25" fmla="*/ 725792 w 776413"/>
                <a:gd name="connsiteY25" fmla="*/ 96364 h 244719"/>
                <a:gd name="connsiteX26" fmla="*/ 637357 w 776413"/>
                <a:gd name="connsiteY26" fmla="*/ 105309 h 244719"/>
                <a:gd name="connsiteX27" fmla="*/ 553597 w 776413"/>
                <a:gd name="connsiteY27" fmla="*/ 104090 h 244719"/>
                <a:gd name="connsiteX28" fmla="*/ 449304 w 776413"/>
                <a:gd name="connsiteY28" fmla="*/ 83150 h 244719"/>
                <a:gd name="connsiteX29" fmla="*/ 438530 w 776413"/>
                <a:gd name="connsiteY29" fmla="*/ 89655 h 244719"/>
                <a:gd name="connsiteX30" fmla="*/ 394413 w 776413"/>
                <a:gd name="connsiteY30" fmla="*/ 99414 h 244719"/>
                <a:gd name="connsiteX31" fmla="*/ 286055 w 776413"/>
                <a:gd name="connsiteY31" fmla="*/ 103480 h 244719"/>
                <a:gd name="connsiteX32" fmla="*/ 188267 w 776413"/>
                <a:gd name="connsiteY32" fmla="*/ 92908 h 244719"/>
                <a:gd name="connsiteX33" fmla="*/ 183388 w 776413"/>
                <a:gd name="connsiteY33" fmla="*/ 91892 h 244719"/>
                <a:gd name="connsiteX34" fmla="*/ 175663 w 776413"/>
                <a:gd name="connsiteY34" fmla="*/ 94738 h 244719"/>
                <a:gd name="connsiteX35" fmla="*/ 181559 w 776413"/>
                <a:gd name="connsiteY35" fmla="*/ 100024 h 244719"/>
                <a:gd name="connsiteX36" fmla="*/ 240516 w 776413"/>
                <a:gd name="connsiteY36" fmla="*/ 109782 h 244719"/>
                <a:gd name="connsiteX37" fmla="*/ 355990 w 776413"/>
                <a:gd name="connsiteY37" fmla="*/ 111612 h 244719"/>
                <a:gd name="connsiteX38" fmla="*/ 424502 w 776413"/>
                <a:gd name="connsiteY38" fmla="*/ 103886 h 244719"/>
                <a:gd name="connsiteX39" fmla="*/ 440563 w 776413"/>
                <a:gd name="connsiteY39" fmla="*/ 88029 h 244719"/>
                <a:gd name="connsiteX40" fmla="*/ 448085 w 776413"/>
                <a:gd name="connsiteY40" fmla="*/ 88435 h 244719"/>
                <a:gd name="connsiteX41" fmla="*/ 536113 w 776413"/>
                <a:gd name="connsiteY41" fmla="*/ 109985 h 244719"/>
                <a:gd name="connsiteX42" fmla="*/ 605845 w 776413"/>
                <a:gd name="connsiteY42" fmla="*/ 113238 h 244719"/>
                <a:gd name="connsiteX43" fmla="*/ 738803 w 776413"/>
                <a:gd name="connsiteY43" fmla="*/ 100024 h 244719"/>
                <a:gd name="connsiteX44" fmla="*/ 763402 w 776413"/>
                <a:gd name="connsiteY44" fmla="*/ 90468 h 244719"/>
                <a:gd name="connsiteX45" fmla="*/ 774787 w 776413"/>
                <a:gd name="connsiteY45" fmla="*/ 87419 h 244719"/>
                <a:gd name="connsiteX46" fmla="*/ 776414 w 776413"/>
                <a:gd name="connsiteY46" fmla="*/ 112222 h 244719"/>
                <a:gd name="connsiteX47" fmla="*/ 760963 w 776413"/>
                <a:gd name="connsiteY47" fmla="*/ 126453 h 244719"/>
                <a:gd name="connsiteX48" fmla="*/ 752018 w 776413"/>
                <a:gd name="connsiteY48" fmla="*/ 131942 h 244719"/>
                <a:gd name="connsiteX49" fmla="*/ 752018 w 776413"/>
                <a:gd name="connsiteY49" fmla="*/ 152882 h 244719"/>
                <a:gd name="connsiteX50" fmla="*/ 749375 w 776413"/>
                <a:gd name="connsiteY50" fmla="*/ 160404 h 244719"/>
                <a:gd name="connsiteX51" fmla="*/ 737990 w 776413"/>
                <a:gd name="connsiteY51" fmla="*/ 172195 h 244719"/>
                <a:gd name="connsiteX52" fmla="*/ 680253 w 776413"/>
                <a:gd name="connsiteY52" fmla="*/ 186832 h 244719"/>
                <a:gd name="connsiteX53" fmla="*/ 555833 w 776413"/>
                <a:gd name="connsiteY53" fmla="*/ 192931 h 244719"/>
                <a:gd name="connsiteX54" fmla="*/ 456623 w 776413"/>
                <a:gd name="connsiteY54" fmla="*/ 179920 h 244719"/>
                <a:gd name="connsiteX55" fmla="*/ 435480 w 776413"/>
                <a:gd name="connsiteY55" fmla="*/ 180124 h 244719"/>
                <a:gd name="connsiteX56" fmla="*/ 275077 w 776413"/>
                <a:gd name="connsiteY56" fmla="*/ 192931 h 244719"/>
                <a:gd name="connsiteX57" fmla="*/ 192537 w 776413"/>
                <a:gd name="connsiteY57" fmla="*/ 183376 h 244719"/>
                <a:gd name="connsiteX58" fmla="*/ 331187 w 776413"/>
                <a:gd name="connsiteY58" fmla="*/ 195371 h 244719"/>
                <a:gd name="connsiteX59" fmla="*/ 349687 w 776413"/>
                <a:gd name="connsiteY59" fmla="*/ 198827 h 244719"/>
                <a:gd name="connsiteX60" fmla="*/ 337286 w 776413"/>
                <a:gd name="connsiteY60" fmla="*/ 205333 h 244719"/>
                <a:gd name="connsiteX61" fmla="*/ 273450 w 776413"/>
                <a:gd name="connsiteY61" fmla="*/ 205129 h 244719"/>
                <a:gd name="connsiteX62" fmla="*/ 207988 w 776413"/>
                <a:gd name="connsiteY62" fmla="*/ 198827 h 244719"/>
                <a:gd name="connsiteX63" fmla="*/ 154316 w 776413"/>
                <a:gd name="connsiteY63" fmla="*/ 175651 h 244719"/>
                <a:gd name="connsiteX64" fmla="*/ 130937 w 776413"/>
                <a:gd name="connsiteY64" fmla="*/ 152678 h 244719"/>
                <a:gd name="connsiteX65" fmla="*/ 82958 w 776413"/>
                <a:gd name="connsiteY65" fmla="*/ 205536 h 244719"/>
                <a:gd name="connsiteX66" fmla="*/ 37622 w 776413"/>
                <a:gd name="connsiteY66" fmla="*/ 240504 h 244719"/>
                <a:gd name="connsiteX67" fmla="*/ 8347 w 776413"/>
                <a:gd name="connsiteY67" fmla="*/ 233998 h 24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776413" h="244719">
                  <a:moveTo>
                    <a:pt x="8347" y="233998"/>
                  </a:moveTo>
                  <a:cubicBezTo>
                    <a:pt x="5501" y="231762"/>
                    <a:pt x="2655" y="229322"/>
                    <a:pt x="12" y="227086"/>
                  </a:cubicBezTo>
                  <a:cubicBezTo>
                    <a:pt x="-191" y="224036"/>
                    <a:pt x="2248" y="223020"/>
                    <a:pt x="4281" y="222207"/>
                  </a:cubicBezTo>
                  <a:cubicBezTo>
                    <a:pt x="32337" y="210822"/>
                    <a:pt x="53073" y="189679"/>
                    <a:pt x="73200" y="168332"/>
                  </a:cubicBezTo>
                  <a:cubicBezTo>
                    <a:pt x="102069" y="137431"/>
                    <a:pt x="128701" y="104699"/>
                    <a:pt x="150860" y="68309"/>
                  </a:cubicBezTo>
                  <a:cubicBezTo>
                    <a:pt x="162855" y="48589"/>
                    <a:pt x="174646" y="28869"/>
                    <a:pt x="179322" y="5896"/>
                  </a:cubicBezTo>
                  <a:cubicBezTo>
                    <a:pt x="179729" y="3659"/>
                    <a:pt x="180542" y="1220"/>
                    <a:pt x="182778" y="0"/>
                  </a:cubicBezTo>
                  <a:cubicBezTo>
                    <a:pt x="183185" y="203"/>
                    <a:pt x="183388" y="203"/>
                    <a:pt x="183795" y="407"/>
                  </a:cubicBezTo>
                  <a:cubicBezTo>
                    <a:pt x="206971" y="19313"/>
                    <a:pt x="207174" y="20737"/>
                    <a:pt x="194976" y="48589"/>
                  </a:cubicBezTo>
                  <a:cubicBezTo>
                    <a:pt x="193960" y="50825"/>
                    <a:pt x="193350" y="52858"/>
                    <a:pt x="192333" y="55094"/>
                  </a:cubicBezTo>
                  <a:cubicBezTo>
                    <a:pt x="192943" y="58144"/>
                    <a:pt x="194976" y="58754"/>
                    <a:pt x="197619" y="58347"/>
                  </a:cubicBezTo>
                  <a:cubicBezTo>
                    <a:pt x="230147" y="52248"/>
                    <a:pt x="263082" y="50622"/>
                    <a:pt x="296016" y="49605"/>
                  </a:cubicBezTo>
                  <a:cubicBezTo>
                    <a:pt x="323259" y="48792"/>
                    <a:pt x="350297" y="50012"/>
                    <a:pt x="377336" y="51435"/>
                  </a:cubicBezTo>
                  <a:cubicBezTo>
                    <a:pt x="394820" y="52451"/>
                    <a:pt x="412101" y="54891"/>
                    <a:pt x="429381" y="57940"/>
                  </a:cubicBezTo>
                  <a:cubicBezTo>
                    <a:pt x="431414" y="58347"/>
                    <a:pt x="433447" y="58347"/>
                    <a:pt x="435073" y="56721"/>
                  </a:cubicBezTo>
                  <a:cubicBezTo>
                    <a:pt x="438733" y="52451"/>
                    <a:pt x="435683" y="45133"/>
                    <a:pt x="441782" y="41880"/>
                  </a:cubicBezTo>
                  <a:cubicBezTo>
                    <a:pt x="443612" y="41676"/>
                    <a:pt x="445238" y="42083"/>
                    <a:pt x="446662" y="42896"/>
                  </a:cubicBezTo>
                  <a:cubicBezTo>
                    <a:pt x="470651" y="59160"/>
                    <a:pt x="498706" y="60787"/>
                    <a:pt x="525949" y="64853"/>
                  </a:cubicBezTo>
                  <a:cubicBezTo>
                    <a:pt x="563559" y="70342"/>
                    <a:pt x="601373" y="70138"/>
                    <a:pt x="639186" y="68919"/>
                  </a:cubicBezTo>
                  <a:cubicBezTo>
                    <a:pt x="671918" y="67699"/>
                    <a:pt x="704649" y="65056"/>
                    <a:pt x="736567" y="56721"/>
                  </a:cubicBezTo>
                  <a:cubicBezTo>
                    <a:pt x="746122" y="54281"/>
                    <a:pt x="755474" y="51232"/>
                    <a:pt x="764012" y="46556"/>
                  </a:cubicBezTo>
                  <a:cubicBezTo>
                    <a:pt x="767265" y="44726"/>
                    <a:pt x="770518" y="42693"/>
                    <a:pt x="774584" y="44523"/>
                  </a:cubicBezTo>
                  <a:cubicBezTo>
                    <a:pt x="776617" y="52045"/>
                    <a:pt x="773974" y="59973"/>
                    <a:pt x="776007" y="67699"/>
                  </a:cubicBezTo>
                  <a:cubicBezTo>
                    <a:pt x="774584" y="70342"/>
                    <a:pt x="773161" y="72781"/>
                    <a:pt x="771738" y="75424"/>
                  </a:cubicBezTo>
                  <a:cubicBezTo>
                    <a:pt x="770721" y="81523"/>
                    <a:pt x="766045" y="84166"/>
                    <a:pt x="761166" y="86199"/>
                  </a:cubicBezTo>
                  <a:cubicBezTo>
                    <a:pt x="749781" y="91078"/>
                    <a:pt x="737787" y="93925"/>
                    <a:pt x="725792" y="96364"/>
                  </a:cubicBezTo>
                  <a:cubicBezTo>
                    <a:pt x="696517" y="100837"/>
                    <a:pt x="667038" y="102870"/>
                    <a:pt x="637357" y="105309"/>
                  </a:cubicBezTo>
                  <a:cubicBezTo>
                    <a:pt x="609098" y="107546"/>
                    <a:pt x="581246" y="105716"/>
                    <a:pt x="553597" y="104090"/>
                  </a:cubicBezTo>
                  <a:cubicBezTo>
                    <a:pt x="518223" y="102057"/>
                    <a:pt x="482239" y="98600"/>
                    <a:pt x="449304" y="83150"/>
                  </a:cubicBezTo>
                  <a:cubicBezTo>
                    <a:pt x="443205" y="81117"/>
                    <a:pt x="442189" y="87622"/>
                    <a:pt x="438530" y="89655"/>
                  </a:cubicBezTo>
                  <a:cubicBezTo>
                    <a:pt x="424908" y="97584"/>
                    <a:pt x="409254" y="97381"/>
                    <a:pt x="394413" y="99414"/>
                  </a:cubicBezTo>
                  <a:cubicBezTo>
                    <a:pt x="358429" y="104090"/>
                    <a:pt x="322242" y="104496"/>
                    <a:pt x="286055" y="103480"/>
                  </a:cubicBezTo>
                  <a:cubicBezTo>
                    <a:pt x="253323" y="102463"/>
                    <a:pt x="220389" y="100430"/>
                    <a:pt x="188267" y="92908"/>
                  </a:cubicBezTo>
                  <a:cubicBezTo>
                    <a:pt x="186641" y="92501"/>
                    <a:pt x="185015" y="92095"/>
                    <a:pt x="183388" y="91892"/>
                  </a:cubicBezTo>
                  <a:cubicBezTo>
                    <a:pt x="180339" y="91485"/>
                    <a:pt x="176679" y="91078"/>
                    <a:pt x="175663" y="94738"/>
                  </a:cubicBezTo>
                  <a:cubicBezTo>
                    <a:pt x="174443" y="99210"/>
                    <a:pt x="178712" y="99210"/>
                    <a:pt x="181559" y="100024"/>
                  </a:cubicBezTo>
                  <a:cubicBezTo>
                    <a:pt x="200872" y="105309"/>
                    <a:pt x="220795" y="107749"/>
                    <a:pt x="240516" y="109782"/>
                  </a:cubicBezTo>
                  <a:cubicBezTo>
                    <a:pt x="278939" y="113645"/>
                    <a:pt x="317566" y="112628"/>
                    <a:pt x="355990" y="111612"/>
                  </a:cubicBezTo>
                  <a:cubicBezTo>
                    <a:pt x="378963" y="111002"/>
                    <a:pt x="401732" y="107546"/>
                    <a:pt x="424502" y="103886"/>
                  </a:cubicBezTo>
                  <a:cubicBezTo>
                    <a:pt x="434870" y="102260"/>
                    <a:pt x="436497" y="94534"/>
                    <a:pt x="440563" y="88029"/>
                  </a:cubicBezTo>
                  <a:cubicBezTo>
                    <a:pt x="443205" y="85996"/>
                    <a:pt x="445848" y="87216"/>
                    <a:pt x="448085" y="88435"/>
                  </a:cubicBezTo>
                  <a:cubicBezTo>
                    <a:pt x="475530" y="103480"/>
                    <a:pt x="506025" y="105716"/>
                    <a:pt x="536113" y="109985"/>
                  </a:cubicBezTo>
                  <a:cubicBezTo>
                    <a:pt x="559289" y="113238"/>
                    <a:pt x="582872" y="113441"/>
                    <a:pt x="605845" y="113238"/>
                  </a:cubicBezTo>
                  <a:cubicBezTo>
                    <a:pt x="650368" y="112831"/>
                    <a:pt x="695094" y="111815"/>
                    <a:pt x="738803" y="100024"/>
                  </a:cubicBezTo>
                  <a:cubicBezTo>
                    <a:pt x="747342" y="97787"/>
                    <a:pt x="755474" y="94738"/>
                    <a:pt x="763402" y="90468"/>
                  </a:cubicBezTo>
                  <a:cubicBezTo>
                    <a:pt x="766859" y="88639"/>
                    <a:pt x="770315" y="85793"/>
                    <a:pt x="774787" y="87419"/>
                  </a:cubicBezTo>
                  <a:cubicBezTo>
                    <a:pt x="776820" y="95551"/>
                    <a:pt x="773974" y="104090"/>
                    <a:pt x="776414" y="112222"/>
                  </a:cubicBezTo>
                  <a:cubicBezTo>
                    <a:pt x="773567" y="119540"/>
                    <a:pt x="767875" y="123403"/>
                    <a:pt x="760963" y="126453"/>
                  </a:cubicBezTo>
                  <a:cubicBezTo>
                    <a:pt x="757913" y="127876"/>
                    <a:pt x="753847" y="128282"/>
                    <a:pt x="752018" y="131942"/>
                  </a:cubicBezTo>
                  <a:cubicBezTo>
                    <a:pt x="750595" y="138854"/>
                    <a:pt x="750595" y="145766"/>
                    <a:pt x="752018" y="152882"/>
                  </a:cubicBezTo>
                  <a:cubicBezTo>
                    <a:pt x="751204" y="155321"/>
                    <a:pt x="750188" y="157964"/>
                    <a:pt x="749375" y="160404"/>
                  </a:cubicBezTo>
                  <a:cubicBezTo>
                    <a:pt x="748765" y="167316"/>
                    <a:pt x="743072" y="169552"/>
                    <a:pt x="737990" y="172195"/>
                  </a:cubicBezTo>
                  <a:cubicBezTo>
                    <a:pt x="719693" y="181140"/>
                    <a:pt x="699973" y="183986"/>
                    <a:pt x="680253" y="186832"/>
                  </a:cubicBezTo>
                  <a:cubicBezTo>
                    <a:pt x="638983" y="192931"/>
                    <a:pt x="597307" y="194558"/>
                    <a:pt x="555833" y="192931"/>
                  </a:cubicBezTo>
                  <a:cubicBezTo>
                    <a:pt x="522492" y="191712"/>
                    <a:pt x="489151" y="187849"/>
                    <a:pt x="456623" y="179920"/>
                  </a:cubicBezTo>
                  <a:cubicBezTo>
                    <a:pt x="449508" y="178091"/>
                    <a:pt x="442596" y="178497"/>
                    <a:pt x="435480" y="180124"/>
                  </a:cubicBezTo>
                  <a:cubicBezTo>
                    <a:pt x="382622" y="192118"/>
                    <a:pt x="328951" y="194964"/>
                    <a:pt x="275077" y="192931"/>
                  </a:cubicBezTo>
                  <a:cubicBezTo>
                    <a:pt x="246005" y="191915"/>
                    <a:pt x="216526" y="190492"/>
                    <a:pt x="192537" y="183376"/>
                  </a:cubicBezTo>
                  <a:cubicBezTo>
                    <a:pt x="235230" y="193541"/>
                    <a:pt x="283005" y="196388"/>
                    <a:pt x="331187" y="195371"/>
                  </a:cubicBezTo>
                  <a:cubicBezTo>
                    <a:pt x="337489" y="195168"/>
                    <a:pt x="344198" y="193948"/>
                    <a:pt x="349687" y="198827"/>
                  </a:cubicBezTo>
                  <a:cubicBezTo>
                    <a:pt x="348671" y="206959"/>
                    <a:pt x="342165" y="205129"/>
                    <a:pt x="337286" y="205333"/>
                  </a:cubicBezTo>
                  <a:cubicBezTo>
                    <a:pt x="315940" y="205739"/>
                    <a:pt x="294593" y="206349"/>
                    <a:pt x="273450" y="205129"/>
                  </a:cubicBezTo>
                  <a:cubicBezTo>
                    <a:pt x="251494" y="203910"/>
                    <a:pt x="229537" y="202080"/>
                    <a:pt x="207988" y="198827"/>
                  </a:cubicBezTo>
                  <a:cubicBezTo>
                    <a:pt x="188064" y="195778"/>
                    <a:pt x="168751" y="191508"/>
                    <a:pt x="154316" y="175651"/>
                  </a:cubicBezTo>
                  <a:cubicBezTo>
                    <a:pt x="145778" y="169349"/>
                    <a:pt x="134596" y="165893"/>
                    <a:pt x="130937" y="152678"/>
                  </a:cubicBezTo>
                  <a:cubicBezTo>
                    <a:pt x="115486" y="171585"/>
                    <a:pt x="99832" y="189069"/>
                    <a:pt x="82958" y="205536"/>
                  </a:cubicBezTo>
                  <a:cubicBezTo>
                    <a:pt x="69337" y="219157"/>
                    <a:pt x="54496" y="231152"/>
                    <a:pt x="37622" y="240504"/>
                  </a:cubicBezTo>
                  <a:cubicBezTo>
                    <a:pt x="24205" y="247822"/>
                    <a:pt x="15259" y="245586"/>
                    <a:pt x="8347" y="233998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259">
              <a:extLst>
                <a:ext uri="{FF2B5EF4-FFF2-40B4-BE49-F238E27FC236}">
                  <a16:creationId xmlns:a16="http://schemas.microsoft.com/office/drawing/2014/main" id="{F5FA0148-E890-4308-B297-CDA110365250}"/>
                </a:ext>
              </a:extLst>
            </p:cNvPr>
            <p:cNvSpPr/>
            <p:nvPr/>
          </p:nvSpPr>
          <p:spPr>
            <a:xfrm>
              <a:off x="9459299" y="6202861"/>
              <a:ext cx="951227" cy="103695"/>
            </a:xfrm>
            <a:custGeom>
              <a:avLst/>
              <a:gdLst>
                <a:gd name="connsiteX0" fmla="*/ 652032 w 652031"/>
                <a:gd name="connsiteY0" fmla="*/ 26008 h 64040"/>
                <a:gd name="connsiteX1" fmla="*/ 649999 w 652031"/>
                <a:gd name="connsiteY1" fmla="*/ 31496 h 64040"/>
                <a:gd name="connsiteX2" fmla="*/ 633938 w 652031"/>
                <a:gd name="connsiteY2" fmla="*/ 45321 h 64040"/>
                <a:gd name="connsiteX3" fmla="*/ 573964 w 652031"/>
                <a:gd name="connsiteY3" fmla="*/ 59145 h 64040"/>
                <a:gd name="connsiteX4" fmla="*/ 429418 w 652031"/>
                <a:gd name="connsiteY4" fmla="*/ 63211 h 64040"/>
                <a:gd name="connsiteX5" fmla="*/ 394654 w 652031"/>
                <a:gd name="connsiteY5" fmla="*/ 58332 h 64040"/>
                <a:gd name="connsiteX6" fmla="*/ 344033 w 652031"/>
                <a:gd name="connsiteY6" fmla="*/ 48167 h 64040"/>
                <a:gd name="connsiteX7" fmla="*/ 310895 w 652031"/>
                <a:gd name="connsiteY7" fmla="*/ 48574 h 64040"/>
                <a:gd name="connsiteX8" fmla="*/ 238317 w 652031"/>
                <a:gd name="connsiteY8" fmla="*/ 61585 h 64040"/>
                <a:gd name="connsiteX9" fmla="*/ 139106 w 652031"/>
                <a:gd name="connsiteY9" fmla="*/ 63415 h 64040"/>
                <a:gd name="connsiteX10" fmla="*/ 39693 w 652031"/>
                <a:gd name="connsiteY10" fmla="*/ 51217 h 64040"/>
                <a:gd name="connsiteX11" fmla="*/ 4319 w 652031"/>
                <a:gd name="connsiteY11" fmla="*/ 34749 h 64040"/>
                <a:gd name="connsiteX12" fmla="*/ 862 w 652031"/>
                <a:gd name="connsiteY12" fmla="*/ 9134 h 64040"/>
                <a:gd name="connsiteX13" fmla="*/ 3505 w 652031"/>
                <a:gd name="connsiteY13" fmla="*/ 595 h 64040"/>
                <a:gd name="connsiteX14" fmla="*/ 11231 w 652031"/>
                <a:gd name="connsiteY14" fmla="*/ 1612 h 64040"/>
                <a:gd name="connsiteX15" fmla="*/ 93161 w 652031"/>
                <a:gd name="connsiteY15" fmla="*/ 22958 h 64040"/>
                <a:gd name="connsiteX16" fmla="*/ 193387 w 652031"/>
                <a:gd name="connsiteY16" fmla="*/ 27227 h 64040"/>
                <a:gd name="connsiteX17" fmla="*/ 297883 w 652031"/>
                <a:gd name="connsiteY17" fmla="*/ 14826 h 64040"/>
                <a:gd name="connsiteX18" fmla="*/ 314757 w 652031"/>
                <a:gd name="connsiteY18" fmla="*/ 3645 h 64040"/>
                <a:gd name="connsiteX19" fmla="*/ 324109 w 652031"/>
                <a:gd name="connsiteY19" fmla="*/ 2018 h 64040"/>
                <a:gd name="connsiteX20" fmla="*/ 410105 w 652031"/>
                <a:gd name="connsiteY20" fmla="*/ 23365 h 64040"/>
                <a:gd name="connsiteX21" fmla="*/ 503216 w 652031"/>
                <a:gd name="connsiteY21" fmla="*/ 27227 h 64040"/>
                <a:gd name="connsiteX22" fmla="*/ 609948 w 652031"/>
                <a:gd name="connsiteY22" fmla="*/ 15029 h 64040"/>
                <a:gd name="connsiteX23" fmla="*/ 640443 w 652031"/>
                <a:gd name="connsiteY23" fmla="*/ 4051 h 64040"/>
                <a:gd name="connsiteX24" fmla="*/ 650812 w 652031"/>
                <a:gd name="connsiteY24" fmla="*/ 2628 h 64040"/>
                <a:gd name="connsiteX25" fmla="*/ 652032 w 652031"/>
                <a:gd name="connsiteY25" fmla="*/ 26008 h 6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52031" h="64040">
                  <a:moveTo>
                    <a:pt x="652032" y="26008"/>
                  </a:moveTo>
                  <a:cubicBezTo>
                    <a:pt x="650202" y="27431"/>
                    <a:pt x="650405" y="29667"/>
                    <a:pt x="649999" y="31496"/>
                  </a:cubicBezTo>
                  <a:cubicBezTo>
                    <a:pt x="648169" y="40238"/>
                    <a:pt x="640850" y="42678"/>
                    <a:pt x="633938" y="45321"/>
                  </a:cubicBezTo>
                  <a:cubicBezTo>
                    <a:pt x="614624" y="53046"/>
                    <a:pt x="594294" y="56502"/>
                    <a:pt x="573964" y="59145"/>
                  </a:cubicBezTo>
                  <a:cubicBezTo>
                    <a:pt x="525986" y="65854"/>
                    <a:pt x="477600" y="63821"/>
                    <a:pt x="429418" y="63211"/>
                  </a:cubicBezTo>
                  <a:cubicBezTo>
                    <a:pt x="418237" y="59349"/>
                    <a:pt x="406039" y="61585"/>
                    <a:pt x="394654" y="58332"/>
                  </a:cubicBezTo>
                  <a:cubicBezTo>
                    <a:pt x="377577" y="56096"/>
                    <a:pt x="360296" y="54673"/>
                    <a:pt x="344033" y="48167"/>
                  </a:cubicBezTo>
                  <a:cubicBezTo>
                    <a:pt x="332851" y="43694"/>
                    <a:pt x="322483" y="44304"/>
                    <a:pt x="310895" y="48574"/>
                  </a:cubicBezTo>
                  <a:cubicBezTo>
                    <a:pt x="287515" y="57112"/>
                    <a:pt x="262713" y="58942"/>
                    <a:pt x="238317" y="61585"/>
                  </a:cubicBezTo>
                  <a:cubicBezTo>
                    <a:pt x="205382" y="65041"/>
                    <a:pt x="172041" y="64024"/>
                    <a:pt x="139106" y="63415"/>
                  </a:cubicBezTo>
                  <a:cubicBezTo>
                    <a:pt x="105562" y="63008"/>
                    <a:pt x="72424" y="59145"/>
                    <a:pt x="39693" y="51217"/>
                  </a:cubicBezTo>
                  <a:cubicBezTo>
                    <a:pt x="26885" y="48167"/>
                    <a:pt x="14280" y="43898"/>
                    <a:pt x="4319" y="34749"/>
                  </a:cubicBezTo>
                  <a:cubicBezTo>
                    <a:pt x="-1374" y="26821"/>
                    <a:pt x="-154" y="18079"/>
                    <a:pt x="862" y="9134"/>
                  </a:cubicBezTo>
                  <a:cubicBezTo>
                    <a:pt x="862" y="6084"/>
                    <a:pt x="862" y="2831"/>
                    <a:pt x="3505" y="595"/>
                  </a:cubicBezTo>
                  <a:cubicBezTo>
                    <a:pt x="6352" y="-625"/>
                    <a:pt x="8791" y="189"/>
                    <a:pt x="11231" y="1612"/>
                  </a:cubicBezTo>
                  <a:cubicBezTo>
                    <a:pt x="36643" y="16046"/>
                    <a:pt x="64902" y="19705"/>
                    <a:pt x="93161" y="22958"/>
                  </a:cubicBezTo>
                  <a:cubicBezTo>
                    <a:pt x="126502" y="26821"/>
                    <a:pt x="159843" y="28854"/>
                    <a:pt x="193387" y="27227"/>
                  </a:cubicBezTo>
                  <a:cubicBezTo>
                    <a:pt x="228558" y="25601"/>
                    <a:pt x="263729" y="23568"/>
                    <a:pt x="297883" y="14826"/>
                  </a:cubicBezTo>
                  <a:cubicBezTo>
                    <a:pt x="304796" y="12996"/>
                    <a:pt x="311708" y="11777"/>
                    <a:pt x="314757" y="3645"/>
                  </a:cubicBezTo>
                  <a:cubicBezTo>
                    <a:pt x="316587" y="-1031"/>
                    <a:pt x="320653" y="-15"/>
                    <a:pt x="324109" y="2018"/>
                  </a:cubicBezTo>
                  <a:cubicBezTo>
                    <a:pt x="350945" y="16859"/>
                    <a:pt x="380423" y="20315"/>
                    <a:pt x="410105" y="23365"/>
                  </a:cubicBezTo>
                  <a:cubicBezTo>
                    <a:pt x="441006" y="26618"/>
                    <a:pt x="472111" y="28651"/>
                    <a:pt x="503216" y="27227"/>
                  </a:cubicBezTo>
                  <a:cubicBezTo>
                    <a:pt x="538997" y="25601"/>
                    <a:pt x="574778" y="23568"/>
                    <a:pt x="609948" y="15029"/>
                  </a:cubicBezTo>
                  <a:cubicBezTo>
                    <a:pt x="620520" y="12387"/>
                    <a:pt x="630685" y="9134"/>
                    <a:pt x="640443" y="4051"/>
                  </a:cubicBezTo>
                  <a:cubicBezTo>
                    <a:pt x="643696" y="2222"/>
                    <a:pt x="646949" y="392"/>
                    <a:pt x="650812" y="2628"/>
                  </a:cubicBezTo>
                  <a:cubicBezTo>
                    <a:pt x="652438" y="10354"/>
                    <a:pt x="649999" y="18282"/>
                    <a:pt x="652032" y="26008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60">
              <a:extLst>
                <a:ext uri="{FF2B5EF4-FFF2-40B4-BE49-F238E27FC236}">
                  <a16:creationId xmlns:a16="http://schemas.microsoft.com/office/drawing/2014/main" id="{3F328986-967F-4F51-9C01-4CE1B0E26D18}"/>
                </a:ext>
              </a:extLst>
            </p:cNvPr>
            <p:cNvSpPr/>
            <p:nvPr/>
          </p:nvSpPr>
          <p:spPr>
            <a:xfrm>
              <a:off x="9461348" y="6161687"/>
              <a:ext cx="948881" cy="92471"/>
            </a:xfrm>
            <a:custGeom>
              <a:avLst/>
              <a:gdLst>
                <a:gd name="connsiteX0" fmla="*/ 648594 w 650423"/>
                <a:gd name="connsiteY0" fmla="*/ 27852 h 57108"/>
                <a:gd name="connsiteX1" fmla="*/ 561785 w 650423"/>
                <a:gd name="connsiteY1" fmla="*/ 52248 h 57108"/>
                <a:gd name="connsiteX2" fmla="*/ 461558 w 650423"/>
                <a:gd name="connsiteY2" fmla="*/ 56517 h 57108"/>
                <a:gd name="connsiteX3" fmla="*/ 349133 w 650423"/>
                <a:gd name="connsiteY3" fmla="*/ 42693 h 57108"/>
                <a:gd name="connsiteX4" fmla="*/ 315182 w 650423"/>
                <a:gd name="connsiteY4" fmla="*/ 26429 h 57108"/>
                <a:gd name="connsiteX5" fmla="*/ 301968 w 650423"/>
                <a:gd name="connsiteY5" fmla="*/ 42896 h 57108"/>
                <a:gd name="connsiteX6" fmla="*/ 212719 w 650423"/>
                <a:gd name="connsiteY6" fmla="*/ 55094 h 57108"/>
                <a:gd name="connsiteX7" fmla="*/ 147867 w 650423"/>
                <a:gd name="connsiteY7" fmla="*/ 56314 h 57108"/>
                <a:gd name="connsiteX8" fmla="*/ 27716 w 650423"/>
                <a:gd name="connsiteY8" fmla="*/ 39847 h 57108"/>
                <a:gd name="connsiteX9" fmla="*/ 2101 w 650423"/>
                <a:gd name="connsiteY9" fmla="*/ 26022 h 57108"/>
                <a:gd name="connsiteX10" fmla="*/ 12672 w 650423"/>
                <a:gd name="connsiteY10" fmla="*/ 9555 h 57108"/>
                <a:gd name="connsiteX11" fmla="*/ 21617 w 650423"/>
                <a:gd name="connsiteY11" fmla="*/ 11385 h 57108"/>
                <a:gd name="connsiteX12" fmla="*/ 45810 w 650423"/>
                <a:gd name="connsiteY12" fmla="*/ 27242 h 57108"/>
                <a:gd name="connsiteX13" fmla="*/ 206010 w 650423"/>
                <a:gd name="connsiteY13" fmla="*/ 38017 h 57108"/>
                <a:gd name="connsiteX14" fmla="*/ 209670 w 650423"/>
                <a:gd name="connsiteY14" fmla="*/ 36594 h 57108"/>
                <a:gd name="connsiteX15" fmla="*/ 238742 w 650423"/>
                <a:gd name="connsiteY15" fmla="*/ 30698 h 57108"/>
                <a:gd name="connsiteX16" fmla="*/ 309083 w 650423"/>
                <a:gd name="connsiteY16" fmla="*/ 16467 h 57108"/>
                <a:gd name="connsiteX17" fmla="*/ 318029 w 650423"/>
                <a:gd name="connsiteY17" fmla="*/ 15247 h 57108"/>
                <a:gd name="connsiteX18" fmla="*/ 411546 w 650423"/>
                <a:gd name="connsiteY18" fmla="*/ 31511 h 57108"/>
                <a:gd name="connsiteX19" fmla="*/ 446920 w 650423"/>
                <a:gd name="connsiteY19" fmla="*/ 33138 h 57108"/>
                <a:gd name="connsiteX20" fmla="*/ 465014 w 650423"/>
                <a:gd name="connsiteY20" fmla="*/ 35374 h 57108"/>
                <a:gd name="connsiteX21" fmla="*/ 547961 w 650423"/>
                <a:gd name="connsiteY21" fmla="*/ 33138 h 57108"/>
                <a:gd name="connsiteX22" fmla="*/ 609764 w 650423"/>
                <a:gd name="connsiteY22" fmla="*/ 22363 h 57108"/>
                <a:gd name="connsiteX23" fmla="*/ 617286 w 650423"/>
                <a:gd name="connsiteY23" fmla="*/ 19517 h 57108"/>
                <a:gd name="connsiteX24" fmla="*/ 618302 w 650423"/>
                <a:gd name="connsiteY24" fmla="*/ 9758 h 57108"/>
                <a:gd name="connsiteX25" fmla="*/ 611797 w 650423"/>
                <a:gd name="connsiteY25" fmla="*/ 4879 h 57108"/>
                <a:gd name="connsiteX26" fmla="*/ 612000 w 650423"/>
                <a:gd name="connsiteY26" fmla="*/ 0 h 57108"/>
                <a:gd name="connsiteX27" fmla="*/ 639039 w 650423"/>
                <a:gd name="connsiteY27" fmla="*/ 9555 h 57108"/>
                <a:gd name="connsiteX28" fmla="*/ 650424 w 650423"/>
                <a:gd name="connsiteY28" fmla="*/ 23583 h 57108"/>
                <a:gd name="connsiteX29" fmla="*/ 648594 w 650423"/>
                <a:gd name="connsiteY29" fmla="*/ 27852 h 5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50423" h="57108">
                  <a:moveTo>
                    <a:pt x="648594" y="27852"/>
                  </a:moveTo>
                  <a:cubicBezTo>
                    <a:pt x="622368" y="45539"/>
                    <a:pt x="591670" y="48589"/>
                    <a:pt x="561785" y="52248"/>
                  </a:cubicBezTo>
                  <a:cubicBezTo>
                    <a:pt x="528647" y="56314"/>
                    <a:pt x="495103" y="58144"/>
                    <a:pt x="461558" y="56517"/>
                  </a:cubicBezTo>
                  <a:cubicBezTo>
                    <a:pt x="423744" y="54484"/>
                    <a:pt x="385930" y="53061"/>
                    <a:pt x="349133" y="42693"/>
                  </a:cubicBezTo>
                  <a:cubicBezTo>
                    <a:pt x="337545" y="39440"/>
                    <a:pt x="325754" y="36187"/>
                    <a:pt x="315182" y="26429"/>
                  </a:cubicBezTo>
                  <a:cubicBezTo>
                    <a:pt x="317012" y="38627"/>
                    <a:pt x="310303" y="41067"/>
                    <a:pt x="301968" y="42896"/>
                  </a:cubicBezTo>
                  <a:cubicBezTo>
                    <a:pt x="272693" y="49808"/>
                    <a:pt x="243011" y="53265"/>
                    <a:pt x="212719" y="55094"/>
                  </a:cubicBezTo>
                  <a:cubicBezTo>
                    <a:pt x="190966" y="56314"/>
                    <a:pt x="169416" y="57331"/>
                    <a:pt x="147867" y="56314"/>
                  </a:cubicBezTo>
                  <a:cubicBezTo>
                    <a:pt x="107410" y="54281"/>
                    <a:pt x="66953" y="52451"/>
                    <a:pt x="27716" y="39847"/>
                  </a:cubicBezTo>
                  <a:cubicBezTo>
                    <a:pt x="18365" y="36797"/>
                    <a:pt x="9419" y="32731"/>
                    <a:pt x="2101" y="26022"/>
                  </a:cubicBezTo>
                  <a:cubicBezTo>
                    <a:pt x="-2779" y="15451"/>
                    <a:pt x="881" y="9758"/>
                    <a:pt x="12672" y="9555"/>
                  </a:cubicBezTo>
                  <a:cubicBezTo>
                    <a:pt x="16128" y="7929"/>
                    <a:pt x="20398" y="7929"/>
                    <a:pt x="21617" y="11385"/>
                  </a:cubicBezTo>
                  <a:cubicBezTo>
                    <a:pt x="25683" y="23176"/>
                    <a:pt x="36255" y="25006"/>
                    <a:pt x="45810" y="27242"/>
                  </a:cubicBezTo>
                  <a:cubicBezTo>
                    <a:pt x="98668" y="39034"/>
                    <a:pt x="152339" y="39237"/>
                    <a:pt x="206010" y="38017"/>
                  </a:cubicBezTo>
                  <a:cubicBezTo>
                    <a:pt x="207230" y="38017"/>
                    <a:pt x="208450" y="37001"/>
                    <a:pt x="209670" y="36594"/>
                  </a:cubicBezTo>
                  <a:cubicBezTo>
                    <a:pt x="218208" y="29275"/>
                    <a:pt x="228983" y="32121"/>
                    <a:pt x="238742" y="30698"/>
                  </a:cubicBezTo>
                  <a:cubicBezTo>
                    <a:pt x="262528" y="27649"/>
                    <a:pt x="286517" y="25412"/>
                    <a:pt x="309083" y="16467"/>
                  </a:cubicBezTo>
                  <a:cubicBezTo>
                    <a:pt x="311930" y="15247"/>
                    <a:pt x="314979" y="14434"/>
                    <a:pt x="318029" y="15247"/>
                  </a:cubicBezTo>
                  <a:cubicBezTo>
                    <a:pt x="348320" y="25209"/>
                    <a:pt x="380035" y="27852"/>
                    <a:pt x="411546" y="31511"/>
                  </a:cubicBezTo>
                  <a:cubicBezTo>
                    <a:pt x="423338" y="32935"/>
                    <a:pt x="435332" y="31105"/>
                    <a:pt x="446920" y="33138"/>
                  </a:cubicBezTo>
                  <a:cubicBezTo>
                    <a:pt x="452816" y="34968"/>
                    <a:pt x="458712" y="35374"/>
                    <a:pt x="465014" y="35374"/>
                  </a:cubicBezTo>
                  <a:cubicBezTo>
                    <a:pt x="492663" y="35374"/>
                    <a:pt x="520515" y="36187"/>
                    <a:pt x="547961" y="33138"/>
                  </a:cubicBezTo>
                  <a:cubicBezTo>
                    <a:pt x="568697" y="30698"/>
                    <a:pt x="589434" y="27852"/>
                    <a:pt x="609764" y="22363"/>
                  </a:cubicBezTo>
                  <a:cubicBezTo>
                    <a:pt x="612406" y="21753"/>
                    <a:pt x="615049" y="20737"/>
                    <a:pt x="617286" y="19517"/>
                  </a:cubicBezTo>
                  <a:cubicBezTo>
                    <a:pt x="623791" y="16061"/>
                    <a:pt x="623995" y="13824"/>
                    <a:pt x="618302" y="9758"/>
                  </a:cubicBezTo>
                  <a:cubicBezTo>
                    <a:pt x="616066" y="8132"/>
                    <a:pt x="613626" y="7115"/>
                    <a:pt x="611797" y="4879"/>
                  </a:cubicBezTo>
                  <a:cubicBezTo>
                    <a:pt x="610780" y="3253"/>
                    <a:pt x="610780" y="1626"/>
                    <a:pt x="612000" y="0"/>
                  </a:cubicBezTo>
                  <a:cubicBezTo>
                    <a:pt x="621352" y="2236"/>
                    <a:pt x="630500" y="4879"/>
                    <a:pt x="639039" y="9555"/>
                  </a:cubicBezTo>
                  <a:cubicBezTo>
                    <a:pt x="644934" y="12808"/>
                    <a:pt x="649204" y="16874"/>
                    <a:pt x="650424" y="23583"/>
                  </a:cubicBezTo>
                  <a:cubicBezTo>
                    <a:pt x="649610" y="25006"/>
                    <a:pt x="650220" y="27039"/>
                    <a:pt x="648594" y="27852"/>
                  </a:cubicBezTo>
                  <a:close/>
                </a:path>
              </a:pathLst>
            </a:custGeom>
            <a:solidFill>
              <a:srgbClr val="FB790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61">
              <a:extLst>
                <a:ext uri="{FF2B5EF4-FFF2-40B4-BE49-F238E27FC236}">
                  <a16:creationId xmlns:a16="http://schemas.microsoft.com/office/drawing/2014/main" id="{3BB1DCDC-D814-43FD-B258-92394A6A739E}"/>
                </a:ext>
              </a:extLst>
            </p:cNvPr>
            <p:cNvSpPr/>
            <p:nvPr/>
          </p:nvSpPr>
          <p:spPr>
            <a:xfrm>
              <a:off x="9268341" y="6211584"/>
              <a:ext cx="472492" cy="141751"/>
            </a:xfrm>
            <a:custGeom>
              <a:avLst/>
              <a:gdLst>
                <a:gd name="connsiteX0" fmla="*/ 133587 w 323875"/>
                <a:gd name="connsiteY0" fmla="*/ 3542 h 88216"/>
                <a:gd name="connsiteX1" fmla="*/ 137043 w 323875"/>
                <a:gd name="connsiteY1" fmla="*/ 27735 h 88216"/>
                <a:gd name="connsiteX2" fmla="*/ 148225 w 323875"/>
                <a:gd name="connsiteY2" fmla="*/ 48471 h 88216"/>
                <a:gd name="connsiteX3" fmla="*/ 208198 w 323875"/>
                <a:gd name="connsiteY3" fmla="*/ 62499 h 88216"/>
                <a:gd name="connsiteX4" fmla="*/ 309035 w 323875"/>
                <a:gd name="connsiteY4" fmla="*/ 68801 h 88216"/>
                <a:gd name="connsiteX5" fmla="*/ 323876 w 323875"/>
                <a:gd name="connsiteY5" fmla="*/ 74290 h 88216"/>
                <a:gd name="connsiteX6" fmla="*/ 271628 w 323875"/>
                <a:gd name="connsiteY6" fmla="*/ 83236 h 88216"/>
                <a:gd name="connsiteX7" fmla="*/ 205352 w 323875"/>
                <a:gd name="connsiteY7" fmla="*/ 87302 h 88216"/>
                <a:gd name="connsiteX8" fmla="*/ 168962 w 323875"/>
                <a:gd name="connsiteY8" fmla="*/ 87302 h 88216"/>
                <a:gd name="connsiteX9" fmla="*/ 60196 w 323875"/>
                <a:gd name="connsiteY9" fmla="*/ 76527 h 88216"/>
                <a:gd name="connsiteX10" fmla="*/ 5712 w 323875"/>
                <a:gd name="connsiteY10" fmla="*/ 54977 h 88216"/>
                <a:gd name="connsiteX11" fmla="*/ 426 w 323875"/>
                <a:gd name="connsiteY11" fmla="*/ 40746 h 88216"/>
                <a:gd name="connsiteX12" fmla="*/ 34784 w 323875"/>
                <a:gd name="connsiteY12" fmla="*/ 40339 h 88216"/>
                <a:gd name="connsiteX13" fmla="*/ 72598 w 323875"/>
                <a:gd name="connsiteY13" fmla="*/ 9844 h 88216"/>
                <a:gd name="connsiteX14" fmla="*/ 125252 w 323875"/>
                <a:gd name="connsiteY14" fmla="*/ 86 h 88216"/>
                <a:gd name="connsiteX15" fmla="*/ 133587 w 323875"/>
                <a:gd name="connsiteY15" fmla="*/ 3542 h 88216"/>
                <a:gd name="connsiteX0" fmla="*/ 133587 w 323876"/>
                <a:gd name="connsiteY0" fmla="*/ 3542 h 87542"/>
                <a:gd name="connsiteX1" fmla="*/ 137043 w 323876"/>
                <a:gd name="connsiteY1" fmla="*/ 27735 h 87542"/>
                <a:gd name="connsiteX2" fmla="*/ 148225 w 323876"/>
                <a:gd name="connsiteY2" fmla="*/ 48471 h 87542"/>
                <a:gd name="connsiteX3" fmla="*/ 208198 w 323876"/>
                <a:gd name="connsiteY3" fmla="*/ 62499 h 87542"/>
                <a:gd name="connsiteX4" fmla="*/ 309035 w 323876"/>
                <a:gd name="connsiteY4" fmla="*/ 68801 h 87542"/>
                <a:gd name="connsiteX5" fmla="*/ 323876 w 323876"/>
                <a:gd name="connsiteY5" fmla="*/ 74290 h 87542"/>
                <a:gd name="connsiteX6" fmla="*/ 271628 w 323876"/>
                <a:gd name="connsiteY6" fmla="*/ 83236 h 87542"/>
                <a:gd name="connsiteX7" fmla="*/ 168962 w 323876"/>
                <a:gd name="connsiteY7" fmla="*/ 87302 h 87542"/>
                <a:gd name="connsiteX8" fmla="*/ 60196 w 323876"/>
                <a:gd name="connsiteY8" fmla="*/ 76527 h 87542"/>
                <a:gd name="connsiteX9" fmla="*/ 5712 w 323876"/>
                <a:gd name="connsiteY9" fmla="*/ 54977 h 87542"/>
                <a:gd name="connsiteX10" fmla="*/ 426 w 323876"/>
                <a:gd name="connsiteY10" fmla="*/ 40746 h 87542"/>
                <a:gd name="connsiteX11" fmla="*/ 34784 w 323876"/>
                <a:gd name="connsiteY11" fmla="*/ 40339 h 87542"/>
                <a:gd name="connsiteX12" fmla="*/ 72598 w 323876"/>
                <a:gd name="connsiteY12" fmla="*/ 9844 h 87542"/>
                <a:gd name="connsiteX13" fmla="*/ 125252 w 323876"/>
                <a:gd name="connsiteY13" fmla="*/ 86 h 87542"/>
                <a:gd name="connsiteX14" fmla="*/ 133587 w 323876"/>
                <a:gd name="connsiteY14" fmla="*/ 3542 h 8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76" h="87542">
                  <a:moveTo>
                    <a:pt x="133587" y="3542"/>
                  </a:moveTo>
                  <a:cubicBezTo>
                    <a:pt x="135620" y="11471"/>
                    <a:pt x="131758" y="20213"/>
                    <a:pt x="137043" y="27735"/>
                  </a:cubicBezTo>
                  <a:cubicBezTo>
                    <a:pt x="134807" y="41152"/>
                    <a:pt x="135620" y="43185"/>
                    <a:pt x="148225" y="48471"/>
                  </a:cubicBezTo>
                  <a:cubicBezTo>
                    <a:pt x="167335" y="56400"/>
                    <a:pt x="187665" y="59856"/>
                    <a:pt x="208198" y="62499"/>
                  </a:cubicBezTo>
                  <a:cubicBezTo>
                    <a:pt x="241743" y="66972"/>
                    <a:pt x="275287" y="68598"/>
                    <a:pt x="309035" y="68801"/>
                  </a:cubicBezTo>
                  <a:cubicBezTo>
                    <a:pt x="314321" y="68801"/>
                    <a:pt x="320826" y="67175"/>
                    <a:pt x="323876" y="74290"/>
                  </a:cubicBezTo>
                  <a:cubicBezTo>
                    <a:pt x="306392" y="77137"/>
                    <a:pt x="297447" y="81067"/>
                    <a:pt x="271628" y="83236"/>
                  </a:cubicBezTo>
                  <a:cubicBezTo>
                    <a:pt x="245809" y="85405"/>
                    <a:pt x="204201" y="88420"/>
                    <a:pt x="168962" y="87302"/>
                  </a:cubicBezTo>
                  <a:cubicBezTo>
                    <a:pt x="132368" y="87505"/>
                    <a:pt x="95977" y="84659"/>
                    <a:pt x="60196" y="76527"/>
                  </a:cubicBezTo>
                  <a:cubicBezTo>
                    <a:pt x="41086" y="72257"/>
                    <a:pt x="21163" y="68801"/>
                    <a:pt x="5712" y="54977"/>
                  </a:cubicBezTo>
                  <a:cubicBezTo>
                    <a:pt x="1239" y="50911"/>
                    <a:pt x="-997" y="46642"/>
                    <a:pt x="426" y="40746"/>
                  </a:cubicBezTo>
                  <a:cubicBezTo>
                    <a:pt x="12014" y="52334"/>
                    <a:pt x="23196" y="47861"/>
                    <a:pt x="34784" y="40339"/>
                  </a:cubicBezTo>
                  <a:cubicBezTo>
                    <a:pt x="48405" y="31394"/>
                    <a:pt x="60400" y="20416"/>
                    <a:pt x="72598" y="9844"/>
                  </a:cubicBezTo>
                  <a:cubicBezTo>
                    <a:pt x="89065" y="493"/>
                    <a:pt x="107565" y="2322"/>
                    <a:pt x="125252" y="86"/>
                  </a:cubicBezTo>
                  <a:cubicBezTo>
                    <a:pt x="128708" y="-321"/>
                    <a:pt x="131554" y="696"/>
                    <a:pt x="133587" y="3542"/>
                  </a:cubicBezTo>
                  <a:close/>
                </a:path>
              </a:pathLst>
            </a:custGeom>
            <a:solidFill>
              <a:srgbClr val="8B9DA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62">
              <a:extLst>
                <a:ext uri="{FF2B5EF4-FFF2-40B4-BE49-F238E27FC236}">
                  <a16:creationId xmlns:a16="http://schemas.microsoft.com/office/drawing/2014/main" id="{4C2E3C97-A19D-4095-9C60-C96BADBE2072}"/>
                </a:ext>
              </a:extLst>
            </p:cNvPr>
            <p:cNvSpPr/>
            <p:nvPr/>
          </p:nvSpPr>
          <p:spPr>
            <a:xfrm>
              <a:off x="9879149" y="5892794"/>
              <a:ext cx="495786" cy="102356"/>
            </a:xfrm>
            <a:custGeom>
              <a:avLst/>
              <a:gdLst>
                <a:gd name="connsiteX0" fmla="*/ 339843 w 339843"/>
                <a:gd name="connsiteY0" fmla="*/ 24160 h 63213"/>
                <a:gd name="connsiteX1" fmla="*/ 338217 w 339843"/>
                <a:gd name="connsiteY1" fmla="*/ 29446 h 63213"/>
                <a:gd name="connsiteX2" fmla="*/ 314024 w 339843"/>
                <a:gd name="connsiteY2" fmla="*/ 47133 h 63213"/>
                <a:gd name="connsiteX3" fmla="*/ 207088 w 339843"/>
                <a:gd name="connsiteY3" fmla="*/ 61567 h 63213"/>
                <a:gd name="connsiteX4" fmla="*/ 158500 w 339843"/>
                <a:gd name="connsiteY4" fmla="*/ 62990 h 63213"/>
                <a:gd name="connsiteX5" fmla="*/ 30421 w 339843"/>
                <a:gd name="connsiteY5" fmla="*/ 46930 h 63213"/>
                <a:gd name="connsiteX6" fmla="*/ 12531 w 339843"/>
                <a:gd name="connsiteY6" fmla="*/ 39814 h 63213"/>
                <a:gd name="connsiteX7" fmla="*/ 3992 w 339843"/>
                <a:gd name="connsiteY7" fmla="*/ 984 h 63213"/>
                <a:gd name="connsiteX8" fmla="*/ 12734 w 339843"/>
                <a:gd name="connsiteY8" fmla="*/ 2204 h 63213"/>
                <a:gd name="connsiteX9" fmla="*/ 88971 w 339843"/>
                <a:gd name="connsiteY9" fmla="*/ 21517 h 63213"/>
                <a:gd name="connsiteX10" fmla="*/ 198143 w 339843"/>
                <a:gd name="connsiteY10" fmla="*/ 25583 h 63213"/>
                <a:gd name="connsiteX11" fmla="*/ 299590 w 339843"/>
                <a:gd name="connsiteY11" fmla="*/ 13385 h 63213"/>
                <a:gd name="connsiteX12" fmla="*/ 327035 w 339843"/>
                <a:gd name="connsiteY12" fmla="*/ 3017 h 63213"/>
                <a:gd name="connsiteX13" fmla="*/ 338217 w 339843"/>
                <a:gd name="connsiteY13" fmla="*/ 984 h 63213"/>
                <a:gd name="connsiteX14" fmla="*/ 339843 w 339843"/>
                <a:gd name="connsiteY14" fmla="*/ 24160 h 6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9843" h="63213">
                  <a:moveTo>
                    <a:pt x="339843" y="24160"/>
                  </a:moveTo>
                  <a:cubicBezTo>
                    <a:pt x="339233" y="25990"/>
                    <a:pt x="338827" y="27616"/>
                    <a:pt x="338217" y="29446"/>
                  </a:cubicBezTo>
                  <a:cubicBezTo>
                    <a:pt x="334354" y="41237"/>
                    <a:pt x="324392" y="44287"/>
                    <a:pt x="314024" y="47133"/>
                  </a:cubicBezTo>
                  <a:cubicBezTo>
                    <a:pt x="278853" y="56281"/>
                    <a:pt x="243276" y="60347"/>
                    <a:pt x="207088" y="61567"/>
                  </a:cubicBezTo>
                  <a:cubicBezTo>
                    <a:pt x="191028" y="62177"/>
                    <a:pt x="174764" y="63804"/>
                    <a:pt x="158500" y="62990"/>
                  </a:cubicBezTo>
                  <a:cubicBezTo>
                    <a:pt x="115400" y="60551"/>
                    <a:pt x="72301" y="59534"/>
                    <a:pt x="30421" y="46930"/>
                  </a:cubicBezTo>
                  <a:cubicBezTo>
                    <a:pt x="23915" y="45913"/>
                    <a:pt x="18630" y="42050"/>
                    <a:pt x="12531" y="39814"/>
                  </a:cubicBezTo>
                  <a:cubicBezTo>
                    <a:pt x="-277" y="30666"/>
                    <a:pt x="-3530" y="15825"/>
                    <a:pt x="3992" y="984"/>
                  </a:cubicBezTo>
                  <a:cubicBezTo>
                    <a:pt x="7041" y="-439"/>
                    <a:pt x="10091" y="781"/>
                    <a:pt x="12734" y="2204"/>
                  </a:cubicBezTo>
                  <a:cubicBezTo>
                    <a:pt x="36520" y="14605"/>
                    <a:pt x="62746" y="18061"/>
                    <a:pt x="88971" y="21517"/>
                  </a:cubicBezTo>
                  <a:cubicBezTo>
                    <a:pt x="125159" y="26396"/>
                    <a:pt x="161753" y="26396"/>
                    <a:pt x="198143" y="25583"/>
                  </a:cubicBezTo>
                  <a:cubicBezTo>
                    <a:pt x="232298" y="24770"/>
                    <a:pt x="266249" y="21517"/>
                    <a:pt x="299590" y="13385"/>
                  </a:cubicBezTo>
                  <a:cubicBezTo>
                    <a:pt x="309145" y="11149"/>
                    <a:pt x="318293" y="7693"/>
                    <a:pt x="327035" y="3017"/>
                  </a:cubicBezTo>
                  <a:cubicBezTo>
                    <a:pt x="330491" y="1187"/>
                    <a:pt x="333947" y="-1456"/>
                    <a:pt x="338217" y="984"/>
                  </a:cubicBezTo>
                  <a:cubicBezTo>
                    <a:pt x="340250" y="8506"/>
                    <a:pt x="337607" y="16435"/>
                    <a:pt x="339843" y="24160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263">
              <a:extLst>
                <a:ext uri="{FF2B5EF4-FFF2-40B4-BE49-F238E27FC236}">
                  <a16:creationId xmlns:a16="http://schemas.microsoft.com/office/drawing/2014/main" id="{D161540C-B375-4A95-8767-E10B457EA2C7}"/>
                </a:ext>
              </a:extLst>
            </p:cNvPr>
            <p:cNvSpPr/>
            <p:nvPr/>
          </p:nvSpPr>
          <p:spPr>
            <a:xfrm>
              <a:off x="9880609" y="5826985"/>
              <a:ext cx="493361" cy="114585"/>
            </a:xfrm>
            <a:custGeom>
              <a:avLst/>
              <a:gdLst>
                <a:gd name="connsiteX0" fmla="*/ 337013 w 338181"/>
                <a:gd name="connsiteY0" fmla="*/ 41422 h 70765"/>
                <a:gd name="connsiteX1" fmla="*/ 247561 w 338181"/>
                <a:gd name="connsiteY1" fmla="*/ 66428 h 70765"/>
                <a:gd name="connsiteX2" fmla="*/ 136356 w 338181"/>
                <a:gd name="connsiteY2" fmla="*/ 70088 h 70765"/>
                <a:gd name="connsiteX3" fmla="*/ 31453 w 338181"/>
                <a:gd name="connsiteY3" fmla="*/ 55653 h 70765"/>
                <a:gd name="connsiteX4" fmla="*/ 3398 w 338181"/>
                <a:gd name="connsiteY4" fmla="*/ 41829 h 70765"/>
                <a:gd name="connsiteX5" fmla="*/ 11733 w 338181"/>
                <a:gd name="connsiteY5" fmla="*/ 23329 h 70765"/>
                <a:gd name="connsiteX6" fmla="*/ 43855 w 338181"/>
                <a:gd name="connsiteY6" fmla="*/ 12147 h 70765"/>
                <a:gd name="connsiteX7" fmla="*/ 147944 w 338181"/>
                <a:gd name="connsiteY7" fmla="*/ 762 h 70765"/>
                <a:gd name="connsiteX8" fmla="*/ 192467 w 338181"/>
                <a:gd name="connsiteY8" fmla="*/ 762 h 70765"/>
                <a:gd name="connsiteX9" fmla="*/ 306721 w 338181"/>
                <a:gd name="connsiteY9" fmla="*/ 15400 h 70765"/>
                <a:gd name="connsiteX10" fmla="*/ 337216 w 338181"/>
                <a:gd name="connsiteY10" fmla="*/ 31664 h 70765"/>
                <a:gd name="connsiteX11" fmla="*/ 337013 w 338181"/>
                <a:gd name="connsiteY11" fmla="*/ 41422 h 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8181" h="70765">
                  <a:moveTo>
                    <a:pt x="337013" y="41422"/>
                  </a:moveTo>
                  <a:cubicBezTo>
                    <a:pt x="309974" y="59719"/>
                    <a:pt x="278666" y="62362"/>
                    <a:pt x="247561" y="66428"/>
                  </a:cubicBezTo>
                  <a:cubicBezTo>
                    <a:pt x="210560" y="71307"/>
                    <a:pt x="173356" y="71307"/>
                    <a:pt x="136356" y="70088"/>
                  </a:cubicBezTo>
                  <a:cubicBezTo>
                    <a:pt x="100982" y="68868"/>
                    <a:pt x="65811" y="65412"/>
                    <a:pt x="31453" y="55653"/>
                  </a:cubicBezTo>
                  <a:cubicBezTo>
                    <a:pt x="21288" y="52807"/>
                    <a:pt x="11733" y="48538"/>
                    <a:pt x="3398" y="41829"/>
                  </a:cubicBezTo>
                  <a:cubicBezTo>
                    <a:pt x="-3311" y="32884"/>
                    <a:pt x="145" y="25362"/>
                    <a:pt x="11733" y="23329"/>
                  </a:cubicBezTo>
                  <a:cubicBezTo>
                    <a:pt x="22101" y="18449"/>
                    <a:pt x="32876" y="15603"/>
                    <a:pt x="43855" y="12147"/>
                  </a:cubicBezTo>
                  <a:cubicBezTo>
                    <a:pt x="78212" y="5032"/>
                    <a:pt x="112976" y="1982"/>
                    <a:pt x="147944" y="762"/>
                  </a:cubicBezTo>
                  <a:cubicBezTo>
                    <a:pt x="162785" y="-254"/>
                    <a:pt x="177626" y="-254"/>
                    <a:pt x="192467" y="762"/>
                  </a:cubicBezTo>
                  <a:cubicBezTo>
                    <a:pt x="230890" y="2592"/>
                    <a:pt x="269314" y="5235"/>
                    <a:pt x="306721" y="15400"/>
                  </a:cubicBezTo>
                  <a:cubicBezTo>
                    <a:pt x="317902" y="18449"/>
                    <a:pt x="329084" y="22312"/>
                    <a:pt x="337216" y="31664"/>
                  </a:cubicBezTo>
                  <a:cubicBezTo>
                    <a:pt x="338436" y="34917"/>
                    <a:pt x="338639" y="38170"/>
                    <a:pt x="337013" y="41422"/>
                  </a:cubicBezTo>
                  <a:close/>
                </a:path>
              </a:pathLst>
            </a:custGeom>
            <a:solidFill>
              <a:srgbClr val="FB790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64">
              <a:extLst>
                <a:ext uri="{FF2B5EF4-FFF2-40B4-BE49-F238E27FC236}">
                  <a16:creationId xmlns:a16="http://schemas.microsoft.com/office/drawing/2014/main" id="{35BB49F0-1237-457A-A144-E28A8C1BEA21}"/>
                </a:ext>
              </a:extLst>
            </p:cNvPr>
            <p:cNvSpPr/>
            <p:nvPr/>
          </p:nvSpPr>
          <p:spPr>
            <a:xfrm>
              <a:off x="9458749" y="6256493"/>
              <a:ext cx="503931" cy="72455"/>
            </a:xfrm>
            <a:custGeom>
              <a:avLst/>
              <a:gdLst>
                <a:gd name="connsiteX0" fmla="*/ 193561 w 345426"/>
                <a:gd name="connsiteY0" fmla="*/ 46556 h 46691"/>
                <a:gd name="connsiteX1" fmla="*/ 184209 w 345426"/>
                <a:gd name="connsiteY1" fmla="*/ 44726 h 46691"/>
                <a:gd name="connsiteX2" fmla="*/ 44339 w 345426"/>
                <a:gd name="connsiteY2" fmla="*/ 32934 h 46691"/>
                <a:gd name="connsiteX3" fmla="*/ 8152 w 345426"/>
                <a:gd name="connsiteY3" fmla="*/ 20330 h 46691"/>
                <a:gd name="connsiteX4" fmla="*/ 6525 w 345426"/>
                <a:gd name="connsiteY4" fmla="*/ 0 h 46691"/>
                <a:gd name="connsiteX5" fmla="*/ 81746 w 345426"/>
                <a:gd name="connsiteY5" fmla="*/ 21956 h 46691"/>
                <a:gd name="connsiteX6" fmla="*/ 292975 w 345426"/>
                <a:gd name="connsiteY6" fmla="*/ 16670 h 46691"/>
                <a:gd name="connsiteX7" fmla="*/ 310459 w 345426"/>
                <a:gd name="connsiteY7" fmla="*/ 11791 h 46691"/>
                <a:gd name="connsiteX8" fmla="*/ 345426 w 345426"/>
                <a:gd name="connsiteY8" fmla="*/ 12808 h 46691"/>
                <a:gd name="connsiteX9" fmla="*/ 330992 w 345426"/>
                <a:gd name="connsiteY9" fmla="*/ 26226 h 46691"/>
                <a:gd name="connsiteX10" fmla="*/ 294398 w 345426"/>
                <a:gd name="connsiteY10" fmla="*/ 35577 h 46691"/>
                <a:gd name="connsiteX11" fmla="*/ 292568 w 345426"/>
                <a:gd name="connsiteY11" fmla="*/ 36391 h 46691"/>
                <a:gd name="connsiteX12" fmla="*/ 240727 w 345426"/>
                <a:gd name="connsiteY12" fmla="*/ 42693 h 46691"/>
                <a:gd name="connsiteX13" fmla="*/ 233815 w 345426"/>
                <a:gd name="connsiteY13" fmla="*/ 42693 h 46691"/>
                <a:gd name="connsiteX14" fmla="*/ 202303 w 345426"/>
                <a:gd name="connsiteY14" fmla="*/ 44523 h 46691"/>
                <a:gd name="connsiteX15" fmla="*/ 193561 w 345426"/>
                <a:gd name="connsiteY15" fmla="*/ 46556 h 46691"/>
                <a:gd name="connsiteX0" fmla="*/ 193561 w 345426"/>
                <a:gd name="connsiteY0" fmla="*/ 46556 h 46691"/>
                <a:gd name="connsiteX1" fmla="*/ 184209 w 345426"/>
                <a:gd name="connsiteY1" fmla="*/ 44726 h 46691"/>
                <a:gd name="connsiteX2" fmla="*/ 44339 w 345426"/>
                <a:gd name="connsiteY2" fmla="*/ 32934 h 46691"/>
                <a:gd name="connsiteX3" fmla="*/ 8152 w 345426"/>
                <a:gd name="connsiteY3" fmla="*/ 20330 h 46691"/>
                <a:gd name="connsiteX4" fmla="*/ 6525 w 345426"/>
                <a:gd name="connsiteY4" fmla="*/ 0 h 46691"/>
                <a:gd name="connsiteX5" fmla="*/ 81746 w 345426"/>
                <a:gd name="connsiteY5" fmla="*/ 21956 h 46691"/>
                <a:gd name="connsiteX6" fmla="*/ 292975 w 345426"/>
                <a:gd name="connsiteY6" fmla="*/ 16670 h 46691"/>
                <a:gd name="connsiteX7" fmla="*/ 310459 w 345426"/>
                <a:gd name="connsiteY7" fmla="*/ 11791 h 46691"/>
                <a:gd name="connsiteX8" fmla="*/ 345426 w 345426"/>
                <a:gd name="connsiteY8" fmla="*/ 12808 h 46691"/>
                <a:gd name="connsiteX9" fmla="*/ 330992 w 345426"/>
                <a:gd name="connsiteY9" fmla="*/ 26226 h 46691"/>
                <a:gd name="connsiteX10" fmla="*/ 294398 w 345426"/>
                <a:gd name="connsiteY10" fmla="*/ 35577 h 46691"/>
                <a:gd name="connsiteX11" fmla="*/ 292568 w 345426"/>
                <a:gd name="connsiteY11" fmla="*/ 36391 h 46691"/>
                <a:gd name="connsiteX12" fmla="*/ 240727 w 345426"/>
                <a:gd name="connsiteY12" fmla="*/ 42693 h 46691"/>
                <a:gd name="connsiteX13" fmla="*/ 202303 w 345426"/>
                <a:gd name="connsiteY13" fmla="*/ 44523 h 46691"/>
                <a:gd name="connsiteX14" fmla="*/ 193561 w 345426"/>
                <a:gd name="connsiteY14" fmla="*/ 46556 h 46691"/>
                <a:gd name="connsiteX0" fmla="*/ 202303 w 345426"/>
                <a:gd name="connsiteY0" fmla="*/ 44523 h 45607"/>
                <a:gd name="connsiteX1" fmla="*/ 184209 w 345426"/>
                <a:gd name="connsiteY1" fmla="*/ 44726 h 45607"/>
                <a:gd name="connsiteX2" fmla="*/ 44339 w 345426"/>
                <a:gd name="connsiteY2" fmla="*/ 32934 h 45607"/>
                <a:gd name="connsiteX3" fmla="*/ 8152 w 345426"/>
                <a:gd name="connsiteY3" fmla="*/ 20330 h 45607"/>
                <a:gd name="connsiteX4" fmla="*/ 6525 w 345426"/>
                <a:gd name="connsiteY4" fmla="*/ 0 h 45607"/>
                <a:gd name="connsiteX5" fmla="*/ 81746 w 345426"/>
                <a:gd name="connsiteY5" fmla="*/ 21956 h 45607"/>
                <a:gd name="connsiteX6" fmla="*/ 292975 w 345426"/>
                <a:gd name="connsiteY6" fmla="*/ 16670 h 45607"/>
                <a:gd name="connsiteX7" fmla="*/ 310459 w 345426"/>
                <a:gd name="connsiteY7" fmla="*/ 11791 h 45607"/>
                <a:gd name="connsiteX8" fmla="*/ 345426 w 345426"/>
                <a:gd name="connsiteY8" fmla="*/ 12808 h 45607"/>
                <a:gd name="connsiteX9" fmla="*/ 330992 w 345426"/>
                <a:gd name="connsiteY9" fmla="*/ 26226 h 45607"/>
                <a:gd name="connsiteX10" fmla="*/ 294398 w 345426"/>
                <a:gd name="connsiteY10" fmla="*/ 35577 h 45607"/>
                <a:gd name="connsiteX11" fmla="*/ 292568 w 345426"/>
                <a:gd name="connsiteY11" fmla="*/ 36391 h 45607"/>
                <a:gd name="connsiteX12" fmla="*/ 240727 w 345426"/>
                <a:gd name="connsiteY12" fmla="*/ 42693 h 45607"/>
                <a:gd name="connsiteX13" fmla="*/ 202303 w 345426"/>
                <a:gd name="connsiteY13" fmla="*/ 44523 h 45607"/>
                <a:gd name="connsiteX0" fmla="*/ 202303 w 345426"/>
                <a:gd name="connsiteY0" fmla="*/ 44523 h 45607"/>
                <a:gd name="connsiteX1" fmla="*/ 184209 w 345426"/>
                <a:gd name="connsiteY1" fmla="*/ 44726 h 45607"/>
                <a:gd name="connsiteX2" fmla="*/ 44339 w 345426"/>
                <a:gd name="connsiteY2" fmla="*/ 32934 h 45607"/>
                <a:gd name="connsiteX3" fmla="*/ 8152 w 345426"/>
                <a:gd name="connsiteY3" fmla="*/ 20330 h 45607"/>
                <a:gd name="connsiteX4" fmla="*/ 6525 w 345426"/>
                <a:gd name="connsiteY4" fmla="*/ 0 h 45607"/>
                <a:gd name="connsiteX5" fmla="*/ 81746 w 345426"/>
                <a:gd name="connsiteY5" fmla="*/ 21956 h 45607"/>
                <a:gd name="connsiteX6" fmla="*/ 292975 w 345426"/>
                <a:gd name="connsiteY6" fmla="*/ 16670 h 45607"/>
                <a:gd name="connsiteX7" fmla="*/ 310459 w 345426"/>
                <a:gd name="connsiteY7" fmla="*/ 11791 h 45607"/>
                <a:gd name="connsiteX8" fmla="*/ 345426 w 345426"/>
                <a:gd name="connsiteY8" fmla="*/ 12808 h 45607"/>
                <a:gd name="connsiteX9" fmla="*/ 330992 w 345426"/>
                <a:gd name="connsiteY9" fmla="*/ 26226 h 45607"/>
                <a:gd name="connsiteX10" fmla="*/ 294398 w 345426"/>
                <a:gd name="connsiteY10" fmla="*/ 35577 h 45607"/>
                <a:gd name="connsiteX11" fmla="*/ 240727 w 345426"/>
                <a:gd name="connsiteY11" fmla="*/ 42693 h 45607"/>
                <a:gd name="connsiteX12" fmla="*/ 202303 w 345426"/>
                <a:gd name="connsiteY12" fmla="*/ 44523 h 45607"/>
                <a:gd name="connsiteX0" fmla="*/ 240727 w 345426"/>
                <a:gd name="connsiteY0" fmla="*/ 42693 h 45309"/>
                <a:gd name="connsiteX1" fmla="*/ 184209 w 345426"/>
                <a:gd name="connsiteY1" fmla="*/ 44726 h 45309"/>
                <a:gd name="connsiteX2" fmla="*/ 44339 w 345426"/>
                <a:gd name="connsiteY2" fmla="*/ 32934 h 45309"/>
                <a:gd name="connsiteX3" fmla="*/ 8152 w 345426"/>
                <a:gd name="connsiteY3" fmla="*/ 20330 h 45309"/>
                <a:gd name="connsiteX4" fmla="*/ 6525 w 345426"/>
                <a:gd name="connsiteY4" fmla="*/ 0 h 45309"/>
                <a:gd name="connsiteX5" fmla="*/ 81746 w 345426"/>
                <a:gd name="connsiteY5" fmla="*/ 21956 h 45309"/>
                <a:gd name="connsiteX6" fmla="*/ 292975 w 345426"/>
                <a:gd name="connsiteY6" fmla="*/ 16670 h 45309"/>
                <a:gd name="connsiteX7" fmla="*/ 310459 w 345426"/>
                <a:gd name="connsiteY7" fmla="*/ 11791 h 45309"/>
                <a:gd name="connsiteX8" fmla="*/ 345426 w 345426"/>
                <a:gd name="connsiteY8" fmla="*/ 12808 h 45309"/>
                <a:gd name="connsiteX9" fmla="*/ 330992 w 345426"/>
                <a:gd name="connsiteY9" fmla="*/ 26226 h 45309"/>
                <a:gd name="connsiteX10" fmla="*/ 294398 w 345426"/>
                <a:gd name="connsiteY10" fmla="*/ 35577 h 45309"/>
                <a:gd name="connsiteX11" fmla="*/ 240727 w 345426"/>
                <a:gd name="connsiteY11" fmla="*/ 42693 h 45309"/>
                <a:gd name="connsiteX0" fmla="*/ 294398 w 345426"/>
                <a:gd name="connsiteY0" fmla="*/ 35577 h 44747"/>
                <a:gd name="connsiteX1" fmla="*/ 184209 w 345426"/>
                <a:gd name="connsiteY1" fmla="*/ 44726 h 44747"/>
                <a:gd name="connsiteX2" fmla="*/ 44339 w 345426"/>
                <a:gd name="connsiteY2" fmla="*/ 32934 h 44747"/>
                <a:gd name="connsiteX3" fmla="*/ 8152 w 345426"/>
                <a:gd name="connsiteY3" fmla="*/ 20330 h 44747"/>
                <a:gd name="connsiteX4" fmla="*/ 6525 w 345426"/>
                <a:gd name="connsiteY4" fmla="*/ 0 h 44747"/>
                <a:gd name="connsiteX5" fmla="*/ 81746 w 345426"/>
                <a:gd name="connsiteY5" fmla="*/ 21956 h 44747"/>
                <a:gd name="connsiteX6" fmla="*/ 292975 w 345426"/>
                <a:gd name="connsiteY6" fmla="*/ 16670 h 44747"/>
                <a:gd name="connsiteX7" fmla="*/ 310459 w 345426"/>
                <a:gd name="connsiteY7" fmla="*/ 11791 h 44747"/>
                <a:gd name="connsiteX8" fmla="*/ 345426 w 345426"/>
                <a:gd name="connsiteY8" fmla="*/ 12808 h 44747"/>
                <a:gd name="connsiteX9" fmla="*/ 330992 w 345426"/>
                <a:gd name="connsiteY9" fmla="*/ 26226 h 44747"/>
                <a:gd name="connsiteX10" fmla="*/ 294398 w 345426"/>
                <a:gd name="connsiteY10" fmla="*/ 35577 h 4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5426" h="44747">
                  <a:moveTo>
                    <a:pt x="294398" y="35577"/>
                  </a:moveTo>
                  <a:cubicBezTo>
                    <a:pt x="269934" y="38660"/>
                    <a:pt x="225885" y="45166"/>
                    <a:pt x="184209" y="44726"/>
                  </a:cubicBezTo>
                  <a:cubicBezTo>
                    <a:pt x="142533" y="44286"/>
                    <a:pt x="90488" y="42693"/>
                    <a:pt x="44339" y="32934"/>
                  </a:cubicBezTo>
                  <a:cubicBezTo>
                    <a:pt x="31735" y="30292"/>
                    <a:pt x="19333" y="27039"/>
                    <a:pt x="8152" y="20330"/>
                  </a:cubicBezTo>
                  <a:cubicBezTo>
                    <a:pt x="-2216" y="14028"/>
                    <a:pt x="-2623" y="8538"/>
                    <a:pt x="6525" y="0"/>
                  </a:cubicBezTo>
                  <a:cubicBezTo>
                    <a:pt x="29295" y="15247"/>
                    <a:pt x="55724" y="18907"/>
                    <a:pt x="81746" y="21956"/>
                  </a:cubicBezTo>
                  <a:cubicBezTo>
                    <a:pt x="152291" y="30292"/>
                    <a:pt x="222836" y="30088"/>
                    <a:pt x="292975" y="16670"/>
                  </a:cubicBezTo>
                  <a:cubicBezTo>
                    <a:pt x="298871" y="15451"/>
                    <a:pt x="305580" y="14841"/>
                    <a:pt x="310459" y="11791"/>
                  </a:cubicBezTo>
                  <a:cubicBezTo>
                    <a:pt x="322656" y="4269"/>
                    <a:pt x="334041" y="6099"/>
                    <a:pt x="345426" y="12808"/>
                  </a:cubicBezTo>
                  <a:cubicBezTo>
                    <a:pt x="345426" y="22566"/>
                    <a:pt x="337294" y="23583"/>
                    <a:pt x="330992" y="26226"/>
                  </a:cubicBezTo>
                  <a:cubicBezTo>
                    <a:pt x="318591" y="28462"/>
                    <a:pt x="306189" y="31105"/>
                    <a:pt x="294398" y="3557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265">
              <a:extLst>
                <a:ext uri="{FF2B5EF4-FFF2-40B4-BE49-F238E27FC236}">
                  <a16:creationId xmlns:a16="http://schemas.microsoft.com/office/drawing/2014/main" id="{DA86B62C-6875-4E67-9817-753941DBB3C0}"/>
                </a:ext>
              </a:extLst>
            </p:cNvPr>
            <p:cNvSpPr/>
            <p:nvPr/>
          </p:nvSpPr>
          <p:spPr>
            <a:xfrm>
              <a:off x="9245361" y="5890180"/>
              <a:ext cx="278671" cy="375860"/>
            </a:xfrm>
            <a:custGeom>
              <a:avLst/>
              <a:gdLst>
                <a:gd name="connsiteX0" fmla="*/ 191014 w 191019"/>
                <a:gd name="connsiteY0" fmla="*/ 4834 h 232123"/>
                <a:gd name="connsiteX1" fmla="*/ 179833 w 191019"/>
                <a:gd name="connsiteY1" fmla="*/ 43461 h 232123"/>
                <a:gd name="connsiteX2" fmla="*/ 111321 w 191019"/>
                <a:gd name="connsiteY2" fmla="*/ 144704 h 232123"/>
                <a:gd name="connsiteX3" fmla="*/ 41386 w 191019"/>
                <a:gd name="connsiteY3" fmla="*/ 214843 h 232123"/>
                <a:gd name="connsiteX4" fmla="*/ 8451 w 191019"/>
                <a:gd name="connsiteY4" fmla="*/ 232123 h 232123"/>
                <a:gd name="connsiteX5" fmla="*/ 3775 w 191019"/>
                <a:gd name="connsiteY5" fmla="*/ 205694 h 232123"/>
                <a:gd name="connsiteX6" fmla="*/ 50331 w 191019"/>
                <a:gd name="connsiteY6" fmla="*/ 124781 h 232123"/>
                <a:gd name="connsiteX7" fmla="*/ 97090 w 191019"/>
                <a:gd name="connsiteY7" fmla="*/ 66637 h 232123"/>
                <a:gd name="connsiteX8" fmla="*/ 170074 w 191019"/>
                <a:gd name="connsiteY8" fmla="*/ 3411 h 232123"/>
                <a:gd name="connsiteX9" fmla="*/ 191014 w 191019"/>
                <a:gd name="connsiteY9" fmla="*/ 4834 h 23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19" h="232123">
                  <a:moveTo>
                    <a:pt x="191014" y="4834"/>
                  </a:moveTo>
                  <a:cubicBezTo>
                    <a:pt x="191218" y="18862"/>
                    <a:pt x="185729" y="31263"/>
                    <a:pt x="179833" y="43461"/>
                  </a:cubicBezTo>
                  <a:cubicBezTo>
                    <a:pt x="161536" y="80258"/>
                    <a:pt x="137547" y="113396"/>
                    <a:pt x="111321" y="144704"/>
                  </a:cubicBezTo>
                  <a:cubicBezTo>
                    <a:pt x="89975" y="170117"/>
                    <a:pt x="67612" y="194513"/>
                    <a:pt x="41386" y="214843"/>
                  </a:cubicBezTo>
                  <a:cubicBezTo>
                    <a:pt x="31424" y="222568"/>
                    <a:pt x="20446" y="228260"/>
                    <a:pt x="8451" y="232123"/>
                  </a:cubicBezTo>
                  <a:cubicBezTo>
                    <a:pt x="-1510" y="223991"/>
                    <a:pt x="-2120" y="220738"/>
                    <a:pt x="3775" y="205694"/>
                  </a:cubicBezTo>
                  <a:cubicBezTo>
                    <a:pt x="15363" y="176419"/>
                    <a:pt x="32034" y="150193"/>
                    <a:pt x="50331" y="124781"/>
                  </a:cubicBezTo>
                  <a:cubicBezTo>
                    <a:pt x="64969" y="104451"/>
                    <a:pt x="80419" y="84934"/>
                    <a:pt x="97090" y="66637"/>
                  </a:cubicBezTo>
                  <a:cubicBezTo>
                    <a:pt x="118843" y="42648"/>
                    <a:pt x="141003" y="18862"/>
                    <a:pt x="170074" y="3411"/>
                  </a:cubicBezTo>
                  <a:cubicBezTo>
                    <a:pt x="176580" y="-249"/>
                    <a:pt x="184305" y="-2485"/>
                    <a:pt x="191014" y="4834"/>
                  </a:cubicBezTo>
                  <a:close/>
                </a:path>
              </a:pathLst>
            </a:custGeom>
            <a:solidFill>
              <a:srgbClr val="FB7A01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266">
              <a:extLst>
                <a:ext uri="{FF2B5EF4-FFF2-40B4-BE49-F238E27FC236}">
                  <a16:creationId xmlns:a16="http://schemas.microsoft.com/office/drawing/2014/main" id="{BCB6FDCD-9038-4A01-BDC8-617FA6D261F6}"/>
                </a:ext>
              </a:extLst>
            </p:cNvPr>
            <p:cNvSpPr/>
            <p:nvPr/>
          </p:nvSpPr>
          <p:spPr>
            <a:xfrm>
              <a:off x="9510680" y="6157738"/>
              <a:ext cx="843880" cy="65031"/>
            </a:xfrm>
            <a:custGeom>
              <a:avLst/>
              <a:gdLst>
                <a:gd name="connsiteX0" fmla="*/ 413918 w 578449"/>
                <a:gd name="connsiteY0" fmla="*/ 39237 h 40162"/>
                <a:gd name="connsiteX1" fmla="*/ 298037 w 578449"/>
                <a:gd name="connsiteY1" fmla="*/ 23989 h 40162"/>
                <a:gd name="connsiteX2" fmla="*/ 271608 w 578449"/>
                <a:gd name="connsiteY2" fmla="*/ 24396 h 40162"/>
                <a:gd name="connsiteX3" fmla="*/ 210415 w 578449"/>
                <a:gd name="connsiteY3" fmla="*/ 36594 h 40162"/>
                <a:gd name="connsiteX4" fmla="*/ 176058 w 578449"/>
                <a:gd name="connsiteY4" fmla="*/ 39033 h 40162"/>
                <a:gd name="connsiteX5" fmla="*/ 108969 w 578449"/>
                <a:gd name="connsiteY5" fmla="*/ 38627 h 40162"/>
                <a:gd name="connsiteX6" fmla="*/ 9352 w 578449"/>
                <a:gd name="connsiteY6" fmla="*/ 22363 h 40162"/>
                <a:gd name="connsiteX7" fmla="*/ 0 w 578449"/>
                <a:gd name="connsiteY7" fmla="*/ 17077 h 40162"/>
                <a:gd name="connsiteX8" fmla="*/ 40050 w 578449"/>
                <a:gd name="connsiteY8" fmla="*/ 23176 h 40162"/>
                <a:gd name="connsiteX9" fmla="*/ 171382 w 578449"/>
                <a:gd name="connsiteY9" fmla="*/ 27242 h 40162"/>
                <a:gd name="connsiteX10" fmla="*/ 266526 w 578449"/>
                <a:gd name="connsiteY10" fmla="*/ 14028 h 40162"/>
                <a:gd name="connsiteX11" fmla="*/ 295191 w 578449"/>
                <a:gd name="connsiteY11" fmla="*/ 18907 h 40162"/>
                <a:gd name="connsiteX12" fmla="*/ 452545 w 578449"/>
                <a:gd name="connsiteY12" fmla="*/ 27242 h 40162"/>
                <a:gd name="connsiteX13" fmla="*/ 545657 w 578449"/>
                <a:gd name="connsiteY13" fmla="*/ 14434 h 40162"/>
                <a:gd name="connsiteX14" fmla="*/ 575542 w 578449"/>
                <a:gd name="connsiteY14" fmla="*/ 0 h 40162"/>
                <a:gd name="connsiteX15" fmla="*/ 578388 w 578449"/>
                <a:gd name="connsiteY15" fmla="*/ 2643 h 40162"/>
                <a:gd name="connsiteX16" fmla="*/ 578388 w 578449"/>
                <a:gd name="connsiteY16" fmla="*/ 6302 h 40162"/>
                <a:gd name="connsiteX17" fmla="*/ 565377 w 578449"/>
                <a:gd name="connsiteY17" fmla="*/ 22363 h 40162"/>
                <a:gd name="connsiteX18" fmla="*/ 506826 w 578449"/>
                <a:gd name="connsiteY18" fmla="*/ 36797 h 40162"/>
                <a:gd name="connsiteX19" fmla="*/ 419814 w 578449"/>
                <a:gd name="connsiteY19" fmla="*/ 40050 h 40162"/>
                <a:gd name="connsiteX20" fmla="*/ 413918 w 578449"/>
                <a:gd name="connsiteY20" fmla="*/ 39237 h 4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8449" h="40162">
                  <a:moveTo>
                    <a:pt x="413918" y="39237"/>
                  </a:moveTo>
                  <a:cubicBezTo>
                    <a:pt x="374682" y="39033"/>
                    <a:pt x="335648" y="35577"/>
                    <a:pt x="298037" y="23989"/>
                  </a:cubicBezTo>
                  <a:cubicBezTo>
                    <a:pt x="288686" y="21143"/>
                    <a:pt x="281164" y="20127"/>
                    <a:pt x="271608" y="24396"/>
                  </a:cubicBezTo>
                  <a:cubicBezTo>
                    <a:pt x="252295" y="32731"/>
                    <a:pt x="231152" y="34358"/>
                    <a:pt x="210415" y="36594"/>
                  </a:cubicBezTo>
                  <a:cubicBezTo>
                    <a:pt x="199031" y="37814"/>
                    <a:pt x="187646" y="38220"/>
                    <a:pt x="176058" y="39033"/>
                  </a:cubicBezTo>
                  <a:cubicBezTo>
                    <a:pt x="153695" y="39033"/>
                    <a:pt x="131332" y="39847"/>
                    <a:pt x="108969" y="38627"/>
                  </a:cubicBezTo>
                  <a:cubicBezTo>
                    <a:pt x="75221" y="36797"/>
                    <a:pt x="41473" y="33951"/>
                    <a:pt x="9352" y="22363"/>
                  </a:cubicBezTo>
                  <a:cubicBezTo>
                    <a:pt x="6302" y="21346"/>
                    <a:pt x="2643" y="21346"/>
                    <a:pt x="0" y="17077"/>
                  </a:cubicBezTo>
                  <a:cubicBezTo>
                    <a:pt x="13824" y="19110"/>
                    <a:pt x="26835" y="21550"/>
                    <a:pt x="40050" y="23176"/>
                  </a:cubicBezTo>
                  <a:cubicBezTo>
                    <a:pt x="83759" y="28462"/>
                    <a:pt x="127469" y="30088"/>
                    <a:pt x="171382" y="27242"/>
                  </a:cubicBezTo>
                  <a:cubicBezTo>
                    <a:pt x="203503" y="25209"/>
                    <a:pt x="235218" y="21550"/>
                    <a:pt x="266526" y="14028"/>
                  </a:cubicBezTo>
                  <a:cubicBezTo>
                    <a:pt x="276284" y="11588"/>
                    <a:pt x="285636" y="17077"/>
                    <a:pt x="295191" y="18907"/>
                  </a:cubicBezTo>
                  <a:cubicBezTo>
                    <a:pt x="347236" y="28259"/>
                    <a:pt x="399687" y="30495"/>
                    <a:pt x="452545" y="27242"/>
                  </a:cubicBezTo>
                  <a:cubicBezTo>
                    <a:pt x="484057" y="25412"/>
                    <a:pt x="515162" y="22160"/>
                    <a:pt x="545657" y="14434"/>
                  </a:cubicBezTo>
                  <a:cubicBezTo>
                    <a:pt x="556635" y="11588"/>
                    <a:pt x="566800" y="7522"/>
                    <a:pt x="575542" y="0"/>
                  </a:cubicBezTo>
                  <a:cubicBezTo>
                    <a:pt x="576558" y="813"/>
                    <a:pt x="577371" y="1830"/>
                    <a:pt x="578388" y="2643"/>
                  </a:cubicBezTo>
                  <a:cubicBezTo>
                    <a:pt x="578388" y="3863"/>
                    <a:pt x="578388" y="5082"/>
                    <a:pt x="578388" y="6302"/>
                  </a:cubicBezTo>
                  <a:cubicBezTo>
                    <a:pt x="579201" y="15857"/>
                    <a:pt x="571882" y="19110"/>
                    <a:pt x="565377" y="22363"/>
                  </a:cubicBezTo>
                  <a:cubicBezTo>
                    <a:pt x="547080" y="31918"/>
                    <a:pt x="526953" y="34561"/>
                    <a:pt x="506826" y="36797"/>
                  </a:cubicBezTo>
                  <a:cubicBezTo>
                    <a:pt x="477958" y="39847"/>
                    <a:pt x="448886" y="40457"/>
                    <a:pt x="419814" y="40050"/>
                  </a:cubicBezTo>
                  <a:cubicBezTo>
                    <a:pt x="417984" y="39847"/>
                    <a:pt x="415951" y="40050"/>
                    <a:pt x="413918" y="39237"/>
                  </a:cubicBezTo>
                  <a:close/>
                </a:path>
              </a:pathLst>
            </a:custGeom>
            <a:solidFill>
              <a:srgbClr val="F97B02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267">
              <a:extLst>
                <a:ext uri="{FF2B5EF4-FFF2-40B4-BE49-F238E27FC236}">
                  <a16:creationId xmlns:a16="http://schemas.microsoft.com/office/drawing/2014/main" id="{E69F68FA-CEE4-41AE-A8EC-F53B140912F0}"/>
                </a:ext>
              </a:extLst>
            </p:cNvPr>
            <p:cNvSpPr/>
            <p:nvPr/>
          </p:nvSpPr>
          <p:spPr>
            <a:xfrm>
              <a:off x="9898059" y="5940473"/>
              <a:ext cx="491409" cy="76672"/>
            </a:xfrm>
            <a:custGeom>
              <a:avLst/>
              <a:gdLst>
                <a:gd name="connsiteX0" fmla="*/ 303299 w 336843"/>
                <a:gd name="connsiteY0" fmla="*/ 14434 h 47351"/>
                <a:gd name="connsiteX1" fmla="*/ 325052 w 336843"/>
                <a:gd name="connsiteY1" fmla="*/ 0 h 47351"/>
                <a:gd name="connsiteX2" fmla="*/ 336843 w 336843"/>
                <a:gd name="connsiteY2" fmla="*/ 15451 h 47351"/>
                <a:gd name="connsiteX3" fmla="*/ 335217 w 336843"/>
                <a:gd name="connsiteY3" fmla="*/ 18297 h 47351"/>
                <a:gd name="connsiteX4" fmla="*/ 266501 w 336843"/>
                <a:gd name="connsiteY4" fmla="*/ 40660 h 47351"/>
                <a:gd name="connsiteX5" fmla="*/ 136999 w 336843"/>
                <a:gd name="connsiteY5" fmla="*/ 46759 h 47351"/>
                <a:gd name="connsiteX6" fmla="*/ 30877 w 336843"/>
                <a:gd name="connsiteY6" fmla="*/ 32528 h 47351"/>
                <a:gd name="connsiteX7" fmla="*/ 1805 w 336843"/>
                <a:gd name="connsiteY7" fmla="*/ 16670 h 47351"/>
                <a:gd name="connsiteX8" fmla="*/ 2008 w 336843"/>
                <a:gd name="connsiteY8" fmla="*/ 8538 h 47351"/>
                <a:gd name="connsiteX9" fmla="*/ 15833 w 336843"/>
                <a:gd name="connsiteY9" fmla="*/ 14028 h 47351"/>
                <a:gd name="connsiteX10" fmla="*/ 66658 w 336843"/>
                <a:gd name="connsiteY10" fmla="*/ 26429 h 47351"/>
                <a:gd name="connsiteX11" fmla="*/ 161395 w 336843"/>
                <a:gd name="connsiteY11" fmla="*/ 32528 h 47351"/>
                <a:gd name="connsiteX12" fmla="*/ 286831 w 336843"/>
                <a:gd name="connsiteY12" fmla="*/ 19720 h 47351"/>
                <a:gd name="connsiteX13" fmla="*/ 303299 w 336843"/>
                <a:gd name="connsiteY13" fmla="*/ 14434 h 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6843" h="47351">
                  <a:moveTo>
                    <a:pt x="303299" y="14434"/>
                  </a:moveTo>
                  <a:cubicBezTo>
                    <a:pt x="311634" y="11385"/>
                    <a:pt x="318343" y="5692"/>
                    <a:pt x="325052" y="0"/>
                  </a:cubicBezTo>
                  <a:cubicBezTo>
                    <a:pt x="332370" y="2643"/>
                    <a:pt x="336640" y="7522"/>
                    <a:pt x="336843" y="15451"/>
                  </a:cubicBezTo>
                  <a:cubicBezTo>
                    <a:pt x="336640" y="16670"/>
                    <a:pt x="336640" y="17890"/>
                    <a:pt x="335217" y="18297"/>
                  </a:cubicBezTo>
                  <a:cubicBezTo>
                    <a:pt x="314887" y="33748"/>
                    <a:pt x="290491" y="36797"/>
                    <a:pt x="266501" y="40660"/>
                  </a:cubicBezTo>
                  <a:cubicBezTo>
                    <a:pt x="223605" y="47369"/>
                    <a:pt x="180302" y="48182"/>
                    <a:pt x="136999" y="46759"/>
                  </a:cubicBezTo>
                  <a:cubicBezTo>
                    <a:pt x="101219" y="45539"/>
                    <a:pt x="65641" y="41676"/>
                    <a:pt x="30877" y="32528"/>
                  </a:cubicBezTo>
                  <a:cubicBezTo>
                    <a:pt x="19899" y="29682"/>
                    <a:pt x="10140" y="24396"/>
                    <a:pt x="1805" y="16670"/>
                  </a:cubicBezTo>
                  <a:cubicBezTo>
                    <a:pt x="-635" y="13824"/>
                    <a:pt x="-635" y="11181"/>
                    <a:pt x="2008" y="8538"/>
                  </a:cubicBezTo>
                  <a:cubicBezTo>
                    <a:pt x="6684" y="10368"/>
                    <a:pt x="11360" y="12198"/>
                    <a:pt x="15833" y="14028"/>
                  </a:cubicBezTo>
                  <a:cubicBezTo>
                    <a:pt x="31893" y="21753"/>
                    <a:pt x="49377" y="23989"/>
                    <a:pt x="66658" y="26429"/>
                  </a:cubicBezTo>
                  <a:cubicBezTo>
                    <a:pt x="97966" y="30901"/>
                    <a:pt x="129884" y="33138"/>
                    <a:pt x="161395" y="32528"/>
                  </a:cubicBezTo>
                  <a:cubicBezTo>
                    <a:pt x="203478" y="31715"/>
                    <a:pt x="245765" y="30292"/>
                    <a:pt x="286831" y="19720"/>
                  </a:cubicBezTo>
                  <a:cubicBezTo>
                    <a:pt x="292524" y="17890"/>
                    <a:pt x="298013" y="16467"/>
                    <a:pt x="303299" y="14434"/>
                  </a:cubicBezTo>
                  <a:close/>
                </a:path>
              </a:pathLst>
            </a:custGeom>
            <a:solidFill>
              <a:srgbClr val="FB7A0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269">
              <a:extLst>
                <a:ext uri="{FF2B5EF4-FFF2-40B4-BE49-F238E27FC236}">
                  <a16:creationId xmlns:a16="http://schemas.microsoft.com/office/drawing/2014/main" id="{AB1F08B3-20AC-432D-88A8-D1759DCFC0C1}"/>
                </a:ext>
              </a:extLst>
            </p:cNvPr>
            <p:cNvSpPr/>
            <p:nvPr/>
          </p:nvSpPr>
          <p:spPr>
            <a:xfrm>
              <a:off x="9900692" y="6020136"/>
              <a:ext cx="489491" cy="66445"/>
            </a:xfrm>
            <a:custGeom>
              <a:avLst/>
              <a:gdLst>
                <a:gd name="connsiteX0" fmla="*/ 0 w 335528"/>
                <a:gd name="connsiteY0" fmla="*/ 11995 h 41035"/>
                <a:gd name="connsiteX1" fmla="*/ 6099 w 335528"/>
                <a:gd name="connsiteY1" fmla="*/ 2846 h 41035"/>
                <a:gd name="connsiteX2" fmla="*/ 47775 w 335528"/>
                <a:gd name="connsiteY2" fmla="*/ 19517 h 41035"/>
                <a:gd name="connsiteX3" fmla="*/ 134178 w 335528"/>
                <a:gd name="connsiteY3" fmla="*/ 28462 h 41035"/>
                <a:gd name="connsiteX4" fmla="*/ 244366 w 335528"/>
                <a:gd name="connsiteY4" fmla="*/ 25006 h 41035"/>
                <a:gd name="connsiteX5" fmla="*/ 286856 w 335528"/>
                <a:gd name="connsiteY5" fmla="*/ 17687 h 41035"/>
                <a:gd name="connsiteX6" fmla="*/ 314708 w 335528"/>
                <a:gd name="connsiteY6" fmla="*/ 9352 h 41035"/>
                <a:gd name="connsiteX7" fmla="*/ 331175 w 335528"/>
                <a:gd name="connsiteY7" fmla="*/ 0 h 41035"/>
                <a:gd name="connsiteX8" fmla="*/ 335445 w 335528"/>
                <a:gd name="connsiteY8" fmla="*/ 9555 h 41035"/>
                <a:gd name="connsiteX9" fmla="*/ 333615 w 335528"/>
                <a:gd name="connsiteY9" fmla="*/ 11995 h 41035"/>
                <a:gd name="connsiteX10" fmla="*/ 269372 w 335528"/>
                <a:gd name="connsiteY10" fmla="*/ 34154 h 41035"/>
                <a:gd name="connsiteX11" fmla="*/ 180530 w 335528"/>
                <a:gd name="connsiteY11" fmla="*/ 40863 h 41035"/>
                <a:gd name="connsiteX12" fmla="*/ 43709 w 335528"/>
                <a:gd name="connsiteY12" fmla="*/ 30088 h 41035"/>
                <a:gd name="connsiteX13" fmla="*/ 0 w 335528"/>
                <a:gd name="connsiteY13" fmla="*/ 11995 h 41035"/>
                <a:gd name="connsiteX14" fmla="*/ 0 w 335528"/>
                <a:gd name="connsiteY14" fmla="*/ 11995 h 4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5528" h="41035">
                  <a:moveTo>
                    <a:pt x="0" y="11995"/>
                  </a:moveTo>
                  <a:cubicBezTo>
                    <a:pt x="0" y="1220"/>
                    <a:pt x="0" y="1220"/>
                    <a:pt x="6099" y="2846"/>
                  </a:cubicBezTo>
                  <a:cubicBezTo>
                    <a:pt x="17484" y="14638"/>
                    <a:pt x="33138" y="16671"/>
                    <a:pt x="47775" y="19517"/>
                  </a:cubicBezTo>
                  <a:cubicBezTo>
                    <a:pt x="76237" y="25209"/>
                    <a:pt x="105106" y="27445"/>
                    <a:pt x="134178" y="28462"/>
                  </a:cubicBezTo>
                  <a:cubicBezTo>
                    <a:pt x="170975" y="29682"/>
                    <a:pt x="207772" y="28869"/>
                    <a:pt x="244366" y="25006"/>
                  </a:cubicBezTo>
                  <a:cubicBezTo>
                    <a:pt x="258597" y="23379"/>
                    <a:pt x="273032" y="22160"/>
                    <a:pt x="286856" y="17687"/>
                  </a:cubicBezTo>
                  <a:cubicBezTo>
                    <a:pt x="296208" y="14841"/>
                    <a:pt x="305356" y="12198"/>
                    <a:pt x="314708" y="9352"/>
                  </a:cubicBezTo>
                  <a:cubicBezTo>
                    <a:pt x="321010" y="7522"/>
                    <a:pt x="326296" y="4269"/>
                    <a:pt x="331175" y="0"/>
                  </a:cubicBezTo>
                  <a:cubicBezTo>
                    <a:pt x="333208" y="2846"/>
                    <a:pt x="336055" y="5489"/>
                    <a:pt x="335445" y="9555"/>
                  </a:cubicBezTo>
                  <a:cubicBezTo>
                    <a:pt x="335038" y="10572"/>
                    <a:pt x="335038" y="11791"/>
                    <a:pt x="333615" y="11995"/>
                  </a:cubicBezTo>
                  <a:cubicBezTo>
                    <a:pt x="314911" y="27445"/>
                    <a:pt x="291938" y="30495"/>
                    <a:pt x="269372" y="34154"/>
                  </a:cubicBezTo>
                  <a:cubicBezTo>
                    <a:pt x="239894" y="39034"/>
                    <a:pt x="210415" y="40253"/>
                    <a:pt x="180530" y="40863"/>
                  </a:cubicBezTo>
                  <a:cubicBezTo>
                    <a:pt x="134584" y="41676"/>
                    <a:pt x="88842" y="39847"/>
                    <a:pt x="43709" y="30088"/>
                  </a:cubicBezTo>
                  <a:cubicBezTo>
                    <a:pt x="27852" y="26836"/>
                    <a:pt x="12401" y="22770"/>
                    <a:pt x="0" y="11995"/>
                  </a:cubicBezTo>
                  <a:lnTo>
                    <a:pt x="0" y="11995"/>
                  </a:lnTo>
                  <a:close/>
                </a:path>
              </a:pathLst>
            </a:custGeom>
            <a:solidFill>
              <a:srgbClr val="FA7A01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271">
              <a:extLst>
                <a:ext uri="{FF2B5EF4-FFF2-40B4-BE49-F238E27FC236}">
                  <a16:creationId xmlns:a16="http://schemas.microsoft.com/office/drawing/2014/main" id="{FF69AF25-0BF2-4D32-888C-F1C72FBBFD75}"/>
                </a:ext>
              </a:extLst>
            </p:cNvPr>
            <p:cNvSpPr/>
            <p:nvPr/>
          </p:nvSpPr>
          <p:spPr>
            <a:xfrm>
              <a:off x="9536166" y="5966143"/>
              <a:ext cx="361944" cy="34020"/>
            </a:xfrm>
            <a:custGeom>
              <a:avLst/>
              <a:gdLst>
                <a:gd name="connsiteX0" fmla="*/ 77471 w 248099"/>
                <a:gd name="connsiteY0" fmla="*/ 5900 h 21010"/>
                <a:gd name="connsiteX1" fmla="*/ 115691 w 248099"/>
                <a:gd name="connsiteY1" fmla="*/ 4274 h 21010"/>
                <a:gd name="connsiteX2" fmla="*/ 142120 w 248099"/>
                <a:gd name="connsiteY2" fmla="*/ 818 h 21010"/>
                <a:gd name="connsiteX3" fmla="*/ 226490 w 248099"/>
                <a:gd name="connsiteY3" fmla="*/ 9153 h 21010"/>
                <a:gd name="connsiteX4" fmla="*/ 246210 w 248099"/>
                <a:gd name="connsiteY4" fmla="*/ 17488 h 21010"/>
                <a:gd name="connsiteX5" fmla="*/ 244787 w 248099"/>
                <a:gd name="connsiteY5" fmla="*/ 20741 h 21010"/>
                <a:gd name="connsiteX6" fmla="*/ 203924 w 248099"/>
                <a:gd name="connsiteY6" fmla="*/ 14032 h 21010"/>
                <a:gd name="connsiteX7" fmla="*/ 169566 w 248099"/>
                <a:gd name="connsiteY7" fmla="*/ 10983 h 21010"/>
                <a:gd name="connsiteX8" fmla="*/ 72388 w 248099"/>
                <a:gd name="connsiteY8" fmla="*/ 10983 h 21010"/>
                <a:gd name="connsiteX9" fmla="*/ 8146 w 248099"/>
                <a:gd name="connsiteY9" fmla="*/ 18302 h 21010"/>
                <a:gd name="connsiteX10" fmla="*/ 1234 w 248099"/>
                <a:gd name="connsiteY10" fmla="*/ 13219 h 21010"/>
                <a:gd name="connsiteX11" fmla="*/ 12415 w 248099"/>
                <a:gd name="connsiteY11" fmla="*/ 12812 h 21010"/>
                <a:gd name="connsiteX12" fmla="*/ 77471 w 248099"/>
                <a:gd name="connsiteY12" fmla="*/ 5900 h 2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099" h="21010">
                  <a:moveTo>
                    <a:pt x="77471" y="5900"/>
                  </a:moveTo>
                  <a:cubicBezTo>
                    <a:pt x="90279" y="5290"/>
                    <a:pt x="103087" y="4884"/>
                    <a:pt x="115691" y="4274"/>
                  </a:cubicBezTo>
                  <a:cubicBezTo>
                    <a:pt x="123823" y="-1825"/>
                    <a:pt x="133378" y="208"/>
                    <a:pt x="142120" y="818"/>
                  </a:cubicBezTo>
                  <a:cubicBezTo>
                    <a:pt x="170379" y="2851"/>
                    <a:pt x="198638" y="3867"/>
                    <a:pt x="226490" y="9153"/>
                  </a:cubicBezTo>
                  <a:cubicBezTo>
                    <a:pt x="233402" y="10373"/>
                    <a:pt x="241737" y="9763"/>
                    <a:pt x="246210" y="17488"/>
                  </a:cubicBezTo>
                  <a:cubicBezTo>
                    <a:pt x="248649" y="19725"/>
                    <a:pt x="249259" y="21758"/>
                    <a:pt x="244787" y="20741"/>
                  </a:cubicBezTo>
                  <a:cubicBezTo>
                    <a:pt x="231369" y="17488"/>
                    <a:pt x="217544" y="15455"/>
                    <a:pt x="203924" y="14032"/>
                  </a:cubicBezTo>
                  <a:cubicBezTo>
                    <a:pt x="192539" y="12812"/>
                    <a:pt x="181154" y="11389"/>
                    <a:pt x="169566" y="10983"/>
                  </a:cubicBezTo>
                  <a:cubicBezTo>
                    <a:pt x="137241" y="9966"/>
                    <a:pt x="104713" y="9153"/>
                    <a:pt x="72388" y="10983"/>
                  </a:cubicBezTo>
                  <a:cubicBezTo>
                    <a:pt x="50839" y="12203"/>
                    <a:pt x="29289" y="14236"/>
                    <a:pt x="8146" y="18302"/>
                  </a:cubicBezTo>
                  <a:cubicBezTo>
                    <a:pt x="5706" y="18708"/>
                    <a:pt x="-3239" y="23587"/>
                    <a:pt x="1234" y="13219"/>
                  </a:cubicBezTo>
                  <a:cubicBezTo>
                    <a:pt x="5096" y="17082"/>
                    <a:pt x="8959" y="13422"/>
                    <a:pt x="12415" y="12812"/>
                  </a:cubicBezTo>
                  <a:cubicBezTo>
                    <a:pt x="33965" y="9560"/>
                    <a:pt x="55718" y="7323"/>
                    <a:pt x="77471" y="5900"/>
                  </a:cubicBezTo>
                  <a:close/>
                </a:path>
              </a:pathLst>
            </a:custGeom>
            <a:solidFill>
              <a:srgbClr val="F97A0A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273">
              <a:extLst>
                <a:ext uri="{FF2B5EF4-FFF2-40B4-BE49-F238E27FC236}">
                  <a16:creationId xmlns:a16="http://schemas.microsoft.com/office/drawing/2014/main" id="{99A6A869-559E-4688-81D0-9254AEB5B32C}"/>
                </a:ext>
              </a:extLst>
            </p:cNvPr>
            <p:cNvSpPr/>
            <p:nvPr/>
          </p:nvSpPr>
          <p:spPr>
            <a:xfrm>
              <a:off x="10096736" y="5825009"/>
              <a:ext cx="64952" cy="3209"/>
            </a:xfrm>
            <a:custGeom>
              <a:avLst/>
              <a:gdLst>
                <a:gd name="connsiteX0" fmla="*/ 44523 w 44522"/>
                <a:gd name="connsiteY0" fmla="*/ 1982 h 1982"/>
                <a:gd name="connsiteX1" fmla="*/ 0 w 44522"/>
                <a:gd name="connsiteY1" fmla="*/ 1982 h 1982"/>
                <a:gd name="connsiteX2" fmla="*/ 44523 w 44522"/>
                <a:gd name="connsiteY2" fmla="*/ 1982 h 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22" h="1982">
                  <a:moveTo>
                    <a:pt x="44523" y="1982"/>
                  </a:moveTo>
                  <a:cubicBezTo>
                    <a:pt x="29682" y="1982"/>
                    <a:pt x="14841" y="1982"/>
                    <a:pt x="0" y="1982"/>
                  </a:cubicBezTo>
                  <a:cubicBezTo>
                    <a:pt x="14638" y="-661"/>
                    <a:pt x="29682" y="-661"/>
                    <a:pt x="44523" y="1982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274">
              <a:extLst>
                <a:ext uri="{FF2B5EF4-FFF2-40B4-BE49-F238E27FC236}">
                  <a16:creationId xmlns:a16="http://schemas.microsoft.com/office/drawing/2014/main" id="{120E1660-8C2C-4BA9-8167-D01BFFA23178}"/>
                </a:ext>
              </a:extLst>
            </p:cNvPr>
            <p:cNvSpPr/>
            <p:nvPr/>
          </p:nvSpPr>
          <p:spPr>
            <a:xfrm>
              <a:off x="9515426" y="6352617"/>
              <a:ext cx="53088" cy="3455"/>
            </a:xfrm>
            <a:custGeom>
              <a:avLst/>
              <a:gdLst>
                <a:gd name="connsiteX0" fmla="*/ 0 w 36390"/>
                <a:gd name="connsiteY0" fmla="*/ 0 h 2134"/>
                <a:gd name="connsiteX1" fmla="*/ 36391 w 36390"/>
                <a:gd name="connsiteY1" fmla="*/ 0 h 2134"/>
                <a:gd name="connsiteX2" fmla="*/ 0 w 36390"/>
                <a:gd name="connsiteY2" fmla="*/ 0 h 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390" h="2134">
                  <a:moveTo>
                    <a:pt x="0" y="0"/>
                  </a:moveTo>
                  <a:cubicBezTo>
                    <a:pt x="12198" y="0"/>
                    <a:pt x="24193" y="0"/>
                    <a:pt x="36391" y="0"/>
                  </a:cubicBezTo>
                  <a:cubicBezTo>
                    <a:pt x="24193" y="2846"/>
                    <a:pt x="11995" y="2846"/>
                    <a:pt x="0" y="0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275">
              <a:extLst>
                <a:ext uri="{FF2B5EF4-FFF2-40B4-BE49-F238E27FC236}">
                  <a16:creationId xmlns:a16="http://schemas.microsoft.com/office/drawing/2014/main" id="{C9944C05-E115-46AB-BD90-EC495CD22916}"/>
                </a:ext>
              </a:extLst>
            </p:cNvPr>
            <p:cNvSpPr/>
            <p:nvPr/>
          </p:nvSpPr>
          <p:spPr>
            <a:xfrm>
              <a:off x="10372267" y="5878256"/>
              <a:ext cx="3316" cy="53656"/>
            </a:xfrm>
            <a:custGeom>
              <a:avLst/>
              <a:gdLst>
                <a:gd name="connsiteX0" fmla="*/ 0 w 2273"/>
                <a:gd name="connsiteY0" fmla="*/ 9758 h 33137"/>
                <a:gd name="connsiteX1" fmla="*/ 203 w 2273"/>
                <a:gd name="connsiteY1" fmla="*/ 0 h 33137"/>
                <a:gd name="connsiteX2" fmla="*/ 1830 w 2273"/>
                <a:gd name="connsiteY2" fmla="*/ 33138 h 33137"/>
                <a:gd name="connsiteX3" fmla="*/ 0 w 2273"/>
                <a:gd name="connsiteY3" fmla="*/ 9758 h 3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3" h="33137">
                  <a:moveTo>
                    <a:pt x="0" y="9758"/>
                  </a:moveTo>
                  <a:cubicBezTo>
                    <a:pt x="0" y="6506"/>
                    <a:pt x="203" y="3253"/>
                    <a:pt x="203" y="0"/>
                  </a:cubicBezTo>
                  <a:cubicBezTo>
                    <a:pt x="4066" y="10775"/>
                    <a:pt x="1220" y="21956"/>
                    <a:pt x="1830" y="33138"/>
                  </a:cubicBezTo>
                  <a:cubicBezTo>
                    <a:pt x="-1016" y="25616"/>
                    <a:pt x="1830" y="17484"/>
                    <a:pt x="0" y="9758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276">
              <a:extLst>
                <a:ext uri="{FF2B5EF4-FFF2-40B4-BE49-F238E27FC236}">
                  <a16:creationId xmlns:a16="http://schemas.microsoft.com/office/drawing/2014/main" id="{F4613C8B-2129-4389-AA46-C3B39554ED83}"/>
                </a:ext>
              </a:extLst>
            </p:cNvPr>
            <p:cNvSpPr/>
            <p:nvPr/>
          </p:nvSpPr>
          <p:spPr>
            <a:xfrm>
              <a:off x="9753882" y="6325953"/>
              <a:ext cx="45970" cy="3619"/>
            </a:xfrm>
            <a:custGeom>
              <a:avLst/>
              <a:gdLst>
                <a:gd name="connsiteX0" fmla="*/ 0 w 31511"/>
                <a:gd name="connsiteY0" fmla="*/ 1830 h 2235"/>
                <a:gd name="connsiteX1" fmla="*/ 31511 w 31511"/>
                <a:gd name="connsiteY1" fmla="*/ 0 h 2235"/>
                <a:gd name="connsiteX2" fmla="*/ 0 w 31511"/>
                <a:gd name="connsiteY2" fmla="*/ 1830 h 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11" h="2235">
                  <a:moveTo>
                    <a:pt x="0" y="1830"/>
                  </a:moveTo>
                  <a:cubicBezTo>
                    <a:pt x="10368" y="-407"/>
                    <a:pt x="20940" y="203"/>
                    <a:pt x="31511" y="0"/>
                  </a:cubicBezTo>
                  <a:cubicBezTo>
                    <a:pt x="21143" y="4066"/>
                    <a:pt x="10571" y="1220"/>
                    <a:pt x="0" y="1830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277">
              <a:extLst>
                <a:ext uri="{FF2B5EF4-FFF2-40B4-BE49-F238E27FC236}">
                  <a16:creationId xmlns:a16="http://schemas.microsoft.com/office/drawing/2014/main" id="{076A8219-F0F3-459A-BF0A-6D8BAEDEAFC3}"/>
                </a:ext>
              </a:extLst>
            </p:cNvPr>
            <p:cNvSpPr/>
            <p:nvPr/>
          </p:nvSpPr>
          <p:spPr>
            <a:xfrm>
              <a:off x="10407561" y="6199873"/>
              <a:ext cx="2964" cy="44768"/>
            </a:xfrm>
            <a:custGeom>
              <a:avLst/>
              <a:gdLst>
                <a:gd name="connsiteX0" fmla="*/ 0 w 2032"/>
                <a:gd name="connsiteY0" fmla="*/ 4269 h 27648"/>
                <a:gd name="connsiteX1" fmla="*/ 2033 w 2032"/>
                <a:gd name="connsiteY1" fmla="*/ 0 h 27648"/>
                <a:gd name="connsiteX2" fmla="*/ 2033 w 2032"/>
                <a:gd name="connsiteY2" fmla="*/ 27649 h 27648"/>
                <a:gd name="connsiteX3" fmla="*/ 0 w 2032"/>
                <a:gd name="connsiteY3" fmla="*/ 4269 h 2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" h="27648">
                  <a:moveTo>
                    <a:pt x="0" y="4269"/>
                  </a:moveTo>
                  <a:cubicBezTo>
                    <a:pt x="610" y="2846"/>
                    <a:pt x="1423" y="1423"/>
                    <a:pt x="2033" y="0"/>
                  </a:cubicBezTo>
                  <a:cubicBezTo>
                    <a:pt x="2033" y="9148"/>
                    <a:pt x="2033" y="18500"/>
                    <a:pt x="2033" y="27649"/>
                  </a:cubicBezTo>
                  <a:cubicBezTo>
                    <a:pt x="-1423" y="20126"/>
                    <a:pt x="1830" y="11994"/>
                    <a:pt x="0" y="4269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278">
              <a:extLst>
                <a:ext uri="{FF2B5EF4-FFF2-40B4-BE49-F238E27FC236}">
                  <a16:creationId xmlns:a16="http://schemas.microsoft.com/office/drawing/2014/main" id="{165B54A7-3B54-4BF5-86C6-EAFCD1E79B51}"/>
                </a:ext>
              </a:extLst>
            </p:cNvPr>
            <p:cNvSpPr/>
            <p:nvPr/>
          </p:nvSpPr>
          <p:spPr>
            <a:xfrm>
              <a:off x="10387096" y="6035609"/>
              <a:ext cx="2964" cy="44111"/>
            </a:xfrm>
            <a:custGeom>
              <a:avLst/>
              <a:gdLst>
                <a:gd name="connsiteX0" fmla="*/ 0 w 2032"/>
                <a:gd name="connsiteY0" fmla="*/ 2439 h 27242"/>
                <a:gd name="connsiteX1" fmla="*/ 1830 w 2032"/>
                <a:gd name="connsiteY1" fmla="*/ 0 h 27242"/>
                <a:gd name="connsiteX2" fmla="*/ 2033 w 2032"/>
                <a:gd name="connsiteY2" fmla="*/ 27242 h 27242"/>
                <a:gd name="connsiteX3" fmla="*/ 0 w 2032"/>
                <a:gd name="connsiteY3" fmla="*/ 2439 h 2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" h="27242">
                  <a:moveTo>
                    <a:pt x="0" y="2439"/>
                  </a:moveTo>
                  <a:cubicBezTo>
                    <a:pt x="610" y="1626"/>
                    <a:pt x="1220" y="813"/>
                    <a:pt x="1830" y="0"/>
                  </a:cubicBezTo>
                  <a:cubicBezTo>
                    <a:pt x="1830" y="9148"/>
                    <a:pt x="1830" y="18094"/>
                    <a:pt x="2033" y="27242"/>
                  </a:cubicBezTo>
                  <a:cubicBezTo>
                    <a:pt x="-1423" y="19110"/>
                    <a:pt x="1830" y="10571"/>
                    <a:pt x="0" y="2439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280">
              <a:extLst>
                <a:ext uri="{FF2B5EF4-FFF2-40B4-BE49-F238E27FC236}">
                  <a16:creationId xmlns:a16="http://schemas.microsoft.com/office/drawing/2014/main" id="{2ADE19DE-B8BC-4C35-B7E7-B3436040828B}"/>
                </a:ext>
              </a:extLst>
            </p:cNvPr>
            <p:cNvSpPr/>
            <p:nvPr/>
          </p:nvSpPr>
          <p:spPr>
            <a:xfrm>
              <a:off x="10087838" y="6325992"/>
              <a:ext cx="38853" cy="3642"/>
            </a:xfrm>
            <a:custGeom>
              <a:avLst/>
              <a:gdLst>
                <a:gd name="connsiteX0" fmla="*/ 0 w 26632"/>
                <a:gd name="connsiteY0" fmla="*/ 179 h 2249"/>
                <a:gd name="connsiteX1" fmla="*/ 26632 w 26632"/>
                <a:gd name="connsiteY1" fmla="*/ 1806 h 2249"/>
                <a:gd name="connsiteX2" fmla="*/ 0 w 26632"/>
                <a:gd name="connsiteY2" fmla="*/ 179 h 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32" h="2249">
                  <a:moveTo>
                    <a:pt x="0" y="179"/>
                  </a:moveTo>
                  <a:cubicBezTo>
                    <a:pt x="8945" y="586"/>
                    <a:pt x="17890" y="-1244"/>
                    <a:pt x="26632" y="1806"/>
                  </a:cubicBezTo>
                  <a:cubicBezTo>
                    <a:pt x="17687" y="1196"/>
                    <a:pt x="8539" y="4042"/>
                    <a:pt x="0" y="179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281">
              <a:extLst>
                <a:ext uri="{FF2B5EF4-FFF2-40B4-BE49-F238E27FC236}">
                  <a16:creationId xmlns:a16="http://schemas.microsoft.com/office/drawing/2014/main" id="{CECBF670-ADEF-4E1A-997B-60EE45AC9644}"/>
                </a:ext>
              </a:extLst>
            </p:cNvPr>
            <p:cNvSpPr/>
            <p:nvPr/>
          </p:nvSpPr>
          <p:spPr>
            <a:xfrm>
              <a:off x="10208847" y="6325992"/>
              <a:ext cx="38853" cy="3642"/>
            </a:xfrm>
            <a:custGeom>
              <a:avLst/>
              <a:gdLst>
                <a:gd name="connsiteX0" fmla="*/ 0 w 26632"/>
                <a:gd name="connsiteY0" fmla="*/ 1806 h 2249"/>
                <a:gd name="connsiteX1" fmla="*/ 26632 w 26632"/>
                <a:gd name="connsiteY1" fmla="*/ 179 h 2249"/>
                <a:gd name="connsiteX2" fmla="*/ 0 w 26632"/>
                <a:gd name="connsiteY2" fmla="*/ 1806 h 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32" h="2249">
                  <a:moveTo>
                    <a:pt x="0" y="1806"/>
                  </a:moveTo>
                  <a:cubicBezTo>
                    <a:pt x="8742" y="-1244"/>
                    <a:pt x="17687" y="586"/>
                    <a:pt x="26632" y="179"/>
                  </a:cubicBezTo>
                  <a:cubicBezTo>
                    <a:pt x="17890" y="4042"/>
                    <a:pt x="8742" y="1196"/>
                    <a:pt x="0" y="1806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282">
              <a:extLst>
                <a:ext uri="{FF2B5EF4-FFF2-40B4-BE49-F238E27FC236}">
                  <a16:creationId xmlns:a16="http://schemas.microsoft.com/office/drawing/2014/main" id="{03823AC0-3079-4AD2-90EE-1E88E8777930}"/>
                </a:ext>
              </a:extLst>
            </p:cNvPr>
            <p:cNvSpPr/>
            <p:nvPr/>
          </p:nvSpPr>
          <p:spPr>
            <a:xfrm>
              <a:off x="10387096" y="5965492"/>
              <a:ext cx="2668" cy="42136"/>
            </a:xfrm>
            <a:custGeom>
              <a:avLst/>
              <a:gdLst>
                <a:gd name="connsiteX0" fmla="*/ 0 w 1829"/>
                <a:gd name="connsiteY0" fmla="*/ 2846 h 26022"/>
                <a:gd name="connsiteX1" fmla="*/ 1626 w 1829"/>
                <a:gd name="connsiteY1" fmla="*/ 0 h 26022"/>
                <a:gd name="connsiteX2" fmla="*/ 1830 w 1829"/>
                <a:gd name="connsiteY2" fmla="*/ 26022 h 26022"/>
                <a:gd name="connsiteX3" fmla="*/ 0 w 1829"/>
                <a:gd name="connsiteY3" fmla="*/ 2846 h 2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9" h="26022">
                  <a:moveTo>
                    <a:pt x="0" y="2846"/>
                  </a:moveTo>
                  <a:cubicBezTo>
                    <a:pt x="610" y="1830"/>
                    <a:pt x="1220" y="1016"/>
                    <a:pt x="1626" y="0"/>
                  </a:cubicBezTo>
                  <a:cubicBezTo>
                    <a:pt x="1626" y="8742"/>
                    <a:pt x="1626" y="17280"/>
                    <a:pt x="1830" y="26022"/>
                  </a:cubicBezTo>
                  <a:cubicBezTo>
                    <a:pt x="-1220" y="18500"/>
                    <a:pt x="1830" y="10572"/>
                    <a:pt x="0" y="2846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283">
              <a:extLst>
                <a:ext uri="{FF2B5EF4-FFF2-40B4-BE49-F238E27FC236}">
                  <a16:creationId xmlns:a16="http://schemas.microsoft.com/office/drawing/2014/main" id="{76318E46-60F3-48D4-B996-26EDB2D64DED}"/>
                </a:ext>
              </a:extLst>
            </p:cNvPr>
            <p:cNvSpPr/>
            <p:nvPr/>
          </p:nvSpPr>
          <p:spPr>
            <a:xfrm>
              <a:off x="10352470" y="6111321"/>
              <a:ext cx="2002" cy="33905"/>
            </a:xfrm>
            <a:custGeom>
              <a:avLst/>
              <a:gdLst>
                <a:gd name="connsiteX0" fmla="*/ 1372 w 1372"/>
                <a:gd name="connsiteY0" fmla="*/ 20940 h 20939"/>
                <a:gd name="connsiteX1" fmla="*/ 1372 w 1372"/>
                <a:gd name="connsiteY1" fmla="*/ 0 h 20939"/>
                <a:gd name="connsiteX2" fmla="*/ 1372 w 1372"/>
                <a:gd name="connsiteY2" fmla="*/ 20940 h 2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2" h="20939">
                  <a:moveTo>
                    <a:pt x="1372" y="20940"/>
                  </a:moveTo>
                  <a:cubicBezTo>
                    <a:pt x="-457" y="14028"/>
                    <a:pt x="-457" y="7115"/>
                    <a:pt x="1372" y="0"/>
                  </a:cubicBezTo>
                  <a:cubicBezTo>
                    <a:pt x="1372" y="7115"/>
                    <a:pt x="1372" y="14028"/>
                    <a:pt x="1372" y="20940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297">
              <a:extLst>
                <a:ext uri="{FF2B5EF4-FFF2-40B4-BE49-F238E27FC236}">
                  <a16:creationId xmlns:a16="http://schemas.microsoft.com/office/drawing/2014/main" id="{86F5AAAB-C2A9-4AE4-9342-D9D54549E3A6}"/>
                </a:ext>
              </a:extLst>
            </p:cNvPr>
            <p:cNvSpPr/>
            <p:nvPr/>
          </p:nvSpPr>
          <p:spPr>
            <a:xfrm>
              <a:off x="9502299" y="6037598"/>
              <a:ext cx="398393" cy="48802"/>
            </a:xfrm>
            <a:custGeom>
              <a:avLst/>
              <a:gdLst>
                <a:gd name="connsiteX0" fmla="*/ 273084 w 273084"/>
                <a:gd name="connsiteY0" fmla="*/ 1211 h 30139"/>
                <a:gd name="connsiteX1" fmla="*/ 255804 w 273084"/>
                <a:gd name="connsiteY1" fmla="*/ 21541 h 30139"/>
                <a:gd name="connsiteX2" fmla="*/ 167368 w 273084"/>
                <a:gd name="connsiteY2" fmla="*/ 29876 h 30139"/>
                <a:gd name="connsiteX3" fmla="*/ 29328 w 273084"/>
                <a:gd name="connsiteY3" fmla="*/ 21338 h 30139"/>
                <a:gd name="connsiteX4" fmla="*/ 7575 w 273084"/>
                <a:gd name="connsiteY4" fmla="*/ 16255 h 30139"/>
                <a:gd name="connsiteX5" fmla="*/ 459 w 273084"/>
                <a:gd name="connsiteY5" fmla="*/ 10359 h 30139"/>
                <a:gd name="connsiteX6" fmla="*/ 11844 w 273084"/>
                <a:gd name="connsiteY6" fmla="*/ 398 h 30139"/>
                <a:gd name="connsiteX7" fmla="*/ 69581 w 273084"/>
                <a:gd name="connsiteY7" fmla="*/ 10156 h 30139"/>
                <a:gd name="connsiteX8" fmla="*/ 189935 w 273084"/>
                <a:gd name="connsiteY8" fmla="*/ 11986 h 30139"/>
                <a:gd name="connsiteX9" fmla="*/ 273084 w 273084"/>
                <a:gd name="connsiteY9" fmla="*/ 1211 h 30139"/>
                <a:gd name="connsiteX10" fmla="*/ 273084 w 273084"/>
                <a:gd name="connsiteY10" fmla="*/ 1211 h 3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084" h="30139">
                  <a:moveTo>
                    <a:pt x="273084" y="1211"/>
                  </a:moveTo>
                  <a:cubicBezTo>
                    <a:pt x="272881" y="18491"/>
                    <a:pt x="272881" y="18491"/>
                    <a:pt x="255804" y="21541"/>
                  </a:cubicBezTo>
                  <a:cubicBezTo>
                    <a:pt x="226529" y="26827"/>
                    <a:pt x="197050" y="29470"/>
                    <a:pt x="167368" y="29876"/>
                  </a:cubicBezTo>
                  <a:cubicBezTo>
                    <a:pt x="121219" y="30689"/>
                    <a:pt x="75070" y="30080"/>
                    <a:pt x="29328" y="21338"/>
                  </a:cubicBezTo>
                  <a:cubicBezTo>
                    <a:pt x="22009" y="19915"/>
                    <a:pt x="14690" y="18491"/>
                    <a:pt x="7575" y="16255"/>
                  </a:cubicBezTo>
                  <a:cubicBezTo>
                    <a:pt x="4729" y="15442"/>
                    <a:pt x="-1777" y="16052"/>
                    <a:pt x="459" y="10359"/>
                  </a:cubicBezTo>
                  <a:cubicBezTo>
                    <a:pt x="2289" y="5887"/>
                    <a:pt x="3509" y="-1839"/>
                    <a:pt x="11844" y="398"/>
                  </a:cubicBezTo>
                  <a:cubicBezTo>
                    <a:pt x="30751" y="5480"/>
                    <a:pt x="50065" y="8326"/>
                    <a:pt x="69581" y="10156"/>
                  </a:cubicBezTo>
                  <a:cubicBezTo>
                    <a:pt x="109631" y="13612"/>
                    <a:pt x="149681" y="14222"/>
                    <a:pt x="189935" y="11986"/>
                  </a:cubicBezTo>
                  <a:cubicBezTo>
                    <a:pt x="217990" y="10359"/>
                    <a:pt x="245842" y="7513"/>
                    <a:pt x="273084" y="1211"/>
                  </a:cubicBezTo>
                  <a:lnTo>
                    <a:pt x="273084" y="1211"/>
                  </a:lnTo>
                  <a:close/>
                </a:path>
              </a:pathLst>
            </a:custGeom>
            <a:solidFill>
              <a:srgbClr val="FB790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298">
              <a:extLst>
                <a:ext uri="{FF2B5EF4-FFF2-40B4-BE49-F238E27FC236}">
                  <a16:creationId xmlns:a16="http://schemas.microsoft.com/office/drawing/2014/main" id="{94EE2674-F189-42F5-BE4F-3F5E9041AB71}"/>
                </a:ext>
              </a:extLst>
            </p:cNvPr>
            <p:cNvSpPr/>
            <p:nvPr/>
          </p:nvSpPr>
          <p:spPr>
            <a:xfrm>
              <a:off x="9865287" y="6072805"/>
              <a:ext cx="478803" cy="82689"/>
            </a:xfrm>
            <a:custGeom>
              <a:avLst/>
              <a:gdLst>
                <a:gd name="connsiteX0" fmla="*/ 328202 w 328202"/>
                <a:gd name="connsiteY0" fmla="*/ 25618 h 51067"/>
                <a:gd name="connsiteX1" fmla="*/ 301163 w 328202"/>
                <a:gd name="connsiteY1" fmla="*/ 37002 h 51067"/>
                <a:gd name="connsiteX2" fmla="*/ 230212 w 328202"/>
                <a:gd name="connsiteY2" fmla="*/ 48387 h 51067"/>
                <a:gd name="connsiteX3" fmla="*/ 133848 w 328202"/>
                <a:gd name="connsiteY3" fmla="*/ 50217 h 51067"/>
                <a:gd name="connsiteX4" fmla="*/ 21016 w 328202"/>
                <a:gd name="connsiteY4" fmla="*/ 32936 h 51067"/>
                <a:gd name="connsiteX5" fmla="*/ 4956 w 328202"/>
                <a:gd name="connsiteY5" fmla="*/ 24398 h 51067"/>
                <a:gd name="connsiteX6" fmla="*/ 4956 w 328202"/>
                <a:gd name="connsiteY6" fmla="*/ 7524 h 51067"/>
                <a:gd name="connsiteX7" fmla="*/ 17154 w 328202"/>
                <a:gd name="connsiteY7" fmla="*/ 612 h 51067"/>
                <a:gd name="connsiteX8" fmla="*/ 22643 w 328202"/>
                <a:gd name="connsiteY8" fmla="*/ 5694 h 51067"/>
                <a:gd name="connsiteX9" fmla="*/ 27522 w 328202"/>
                <a:gd name="connsiteY9" fmla="*/ 14436 h 51067"/>
                <a:gd name="connsiteX10" fmla="*/ 91561 w 328202"/>
                <a:gd name="connsiteY10" fmla="*/ 32326 h 51067"/>
                <a:gd name="connsiteX11" fmla="*/ 233261 w 328202"/>
                <a:gd name="connsiteY11" fmla="*/ 38019 h 51067"/>
                <a:gd name="connsiteX12" fmla="*/ 325153 w 328202"/>
                <a:gd name="connsiteY12" fmla="*/ 24804 h 51067"/>
                <a:gd name="connsiteX13" fmla="*/ 328202 w 328202"/>
                <a:gd name="connsiteY13" fmla="*/ 25618 h 5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8202" h="51067">
                  <a:moveTo>
                    <a:pt x="328202" y="25618"/>
                  </a:moveTo>
                  <a:cubicBezTo>
                    <a:pt x="319664" y="31717"/>
                    <a:pt x="310312" y="34563"/>
                    <a:pt x="301163" y="37002"/>
                  </a:cubicBezTo>
                  <a:cubicBezTo>
                    <a:pt x="277987" y="43305"/>
                    <a:pt x="254201" y="45948"/>
                    <a:pt x="230212" y="48387"/>
                  </a:cubicBezTo>
                  <a:cubicBezTo>
                    <a:pt x="198090" y="51437"/>
                    <a:pt x="165969" y="51640"/>
                    <a:pt x="133848" y="50217"/>
                  </a:cubicBezTo>
                  <a:cubicBezTo>
                    <a:pt x="95831" y="48387"/>
                    <a:pt x="57610" y="45744"/>
                    <a:pt x="21016" y="32936"/>
                  </a:cubicBezTo>
                  <a:cubicBezTo>
                    <a:pt x="15324" y="30903"/>
                    <a:pt x="9835" y="28464"/>
                    <a:pt x="4956" y="24398"/>
                  </a:cubicBezTo>
                  <a:cubicBezTo>
                    <a:pt x="-1753" y="18502"/>
                    <a:pt x="-1550" y="13216"/>
                    <a:pt x="4956" y="7524"/>
                  </a:cubicBezTo>
                  <a:cubicBezTo>
                    <a:pt x="8615" y="4271"/>
                    <a:pt x="12681" y="2035"/>
                    <a:pt x="17154" y="612"/>
                  </a:cubicBezTo>
                  <a:cubicBezTo>
                    <a:pt x="21423" y="-811"/>
                    <a:pt x="25489" y="2"/>
                    <a:pt x="22643" y="5694"/>
                  </a:cubicBezTo>
                  <a:cubicBezTo>
                    <a:pt x="19797" y="11793"/>
                    <a:pt x="24066" y="12403"/>
                    <a:pt x="27522" y="14436"/>
                  </a:cubicBezTo>
                  <a:cubicBezTo>
                    <a:pt x="47649" y="25008"/>
                    <a:pt x="69605" y="28870"/>
                    <a:pt x="91561" y="32326"/>
                  </a:cubicBezTo>
                  <a:cubicBezTo>
                    <a:pt x="138524" y="40052"/>
                    <a:pt x="185893" y="39849"/>
                    <a:pt x="233261" y="38019"/>
                  </a:cubicBezTo>
                  <a:cubicBezTo>
                    <a:pt x="264163" y="36799"/>
                    <a:pt x="295268" y="34359"/>
                    <a:pt x="325153" y="24804"/>
                  </a:cubicBezTo>
                  <a:cubicBezTo>
                    <a:pt x="325966" y="24601"/>
                    <a:pt x="326779" y="25211"/>
                    <a:pt x="328202" y="25618"/>
                  </a:cubicBezTo>
                  <a:close/>
                </a:path>
              </a:pathLst>
            </a:custGeom>
            <a:solidFill>
              <a:srgbClr val="FA7A01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299">
              <a:extLst>
                <a:ext uri="{FF2B5EF4-FFF2-40B4-BE49-F238E27FC236}">
                  <a16:creationId xmlns:a16="http://schemas.microsoft.com/office/drawing/2014/main" id="{B69B1349-7B36-4372-94F8-9FE0DE386322}"/>
                </a:ext>
              </a:extLst>
            </p:cNvPr>
            <p:cNvSpPr/>
            <p:nvPr/>
          </p:nvSpPr>
          <p:spPr>
            <a:xfrm>
              <a:off x="9466305" y="6098458"/>
              <a:ext cx="398481" cy="56666"/>
            </a:xfrm>
            <a:custGeom>
              <a:avLst/>
              <a:gdLst>
                <a:gd name="connsiteX0" fmla="*/ 159309 w 273144"/>
                <a:gd name="connsiteY0" fmla="*/ 34983 h 34996"/>
                <a:gd name="connsiteX1" fmla="*/ 23504 w 273144"/>
                <a:gd name="connsiteY1" fmla="*/ 20549 h 34996"/>
                <a:gd name="connsiteX2" fmla="*/ 6224 w 273144"/>
                <a:gd name="connsiteY2" fmla="*/ 14450 h 34996"/>
                <a:gd name="connsiteX3" fmla="*/ 938 w 273144"/>
                <a:gd name="connsiteY3" fmla="*/ 7131 h 34996"/>
                <a:gd name="connsiteX4" fmla="*/ 12120 w 273144"/>
                <a:gd name="connsiteY4" fmla="*/ 1236 h 34996"/>
                <a:gd name="connsiteX5" fmla="*/ 101978 w 273144"/>
                <a:gd name="connsiteY5" fmla="*/ 20346 h 34996"/>
                <a:gd name="connsiteX6" fmla="*/ 203425 w 273144"/>
                <a:gd name="connsiteY6" fmla="*/ 22379 h 34996"/>
                <a:gd name="connsiteX7" fmla="*/ 262992 w 273144"/>
                <a:gd name="connsiteY7" fmla="*/ 17093 h 34996"/>
                <a:gd name="connsiteX8" fmla="*/ 272953 w 273144"/>
                <a:gd name="connsiteY8" fmla="*/ 20346 h 34996"/>
                <a:gd name="connsiteX9" fmla="*/ 265431 w 273144"/>
                <a:gd name="connsiteY9" fmla="*/ 27055 h 34996"/>
                <a:gd name="connsiteX10" fmla="*/ 159309 w 273144"/>
                <a:gd name="connsiteY10" fmla="*/ 34983 h 3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144" h="34996">
                  <a:moveTo>
                    <a:pt x="159309" y="34983"/>
                  </a:moveTo>
                  <a:cubicBezTo>
                    <a:pt x="113566" y="34780"/>
                    <a:pt x="68027" y="32544"/>
                    <a:pt x="23504" y="20549"/>
                  </a:cubicBezTo>
                  <a:cubicBezTo>
                    <a:pt x="17609" y="18923"/>
                    <a:pt x="11916" y="16686"/>
                    <a:pt x="6224" y="14450"/>
                  </a:cubicBezTo>
                  <a:cubicBezTo>
                    <a:pt x="2971" y="13230"/>
                    <a:pt x="-2111" y="12214"/>
                    <a:pt x="938" y="7131"/>
                  </a:cubicBezTo>
                  <a:cubicBezTo>
                    <a:pt x="3174" y="3472"/>
                    <a:pt x="3988" y="-2627"/>
                    <a:pt x="12120" y="1236"/>
                  </a:cubicBezTo>
                  <a:cubicBezTo>
                    <a:pt x="40378" y="14857"/>
                    <a:pt x="71280" y="17093"/>
                    <a:pt x="101978" y="20346"/>
                  </a:cubicBezTo>
                  <a:cubicBezTo>
                    <a:pt x="135726" y="24005"/>
                    <a:pt x="169677" y="22785"/>
                    <a:pt x="203425" y="22379"/>
                  </a:cubicBezTo>
                  <a:cubicBezTo>
                    <a:pt x="223348" y="22176"/>
                    <a:pt x="243271" y="20143"/>
                    <a:pt x="262992" y="17093"/>
                  </a:cubicBezTo>
                  <a:cubicBezTo>
                    <a:pt x="266651" y="16483"/>
                    <a:pt x="271733" y="14247"/>
                    <a:pt x="272953" y="20346"/>
                  </a:cubicBezTo>
                  <a:cubicBezTo>
                    <a:pt x="274173" y="26445"/>
                    <a:pt x="269294" y="26445"/>
                    <a:pt x="265431" y="27055"/>
                  </a:cubicBezTo>
                  <a:cubicBezTo>
                    <a:pt x="230260" y="32950"/>
                    <a:pt x="194886" y="35187"/>
                    <a:pt x="159309" y="34983"/>
                  </a:cubicBezTo>
                  <a:close/>
                </a:path>
              </a:pathLst>
            </a:custGeom>
            <a:solidFill>
              <a:srgbClr val="F97B02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00">
              <a:extLst>
                <a:ext uri="{FF2B5EF4-FFF2-40B4-BE49-F238E27FC236}">
                  <a16:creationId xmlns:a16="http://schemas.microsoft.com/office/drawing/2014/main" id="{331C3D03-5B47-41B1-9EEF-7B668B073ED5}"/>
                </a:ext>
              </a:extLst>
            </p:cNvPr>
            <p:cNvSpPr/>
            <p:nvPr/>
          </p:nvSpPr>
          <p:spPr>
            <a:xfrm>
              <a:off x="9374843" y="6132719"/>
              <a:ext cx="105288" cy="94806"/>
            </a:xfrm>
            <a:custGeom>
              <a:avLst/>
              <a:gdLst>
                <a:gd name="connsiteX0" fmla="*/ 60583 w 72171"/>
                <a:gd name="connsiteY0" fmla="*/ 52248 h 58550"/>
                <a:gd name="connsiteX1" fmla="*/ 0 w 72171"/>
                <a:gd name="connsiteY1" fmla="*/ 58550 h 58550"/>
                <a:gd name="connsiteX2" fmla="*/ 53265 w 72171"/>
                <a:gd name="connsiteY2" fmla="*/ 0 h 58550"/>
                <a:gd name="connsiteX3" fmla="*/ 70545 w 72171"/>
                <a:gd name="connsiteY3" fmla="*/ 24396 h 58550"/>
                <a:gd name="connsiteX4" fmla="*/ 72171 w 72171"/>
                <a:gd name="connsiteY4" fmla="*/ 27649 h 58550"/>
                <a:gd name="connsiteX5" fmla="*/ 61600 w 72171"/>
                <a:gd name="connsiteY5" fmla="*/ 44116 h 58550"/>
                <a:gd name="connsiteX6" fmla="*/ 60583 w 72171"/>
                <a:gd name="connsiteY6" fmla="*/ 52248 h 5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71" h="58550">
                  <a:moveTo>
                    <a:pt x="60583" y="52248"/>
                  </a:moveTo>
                  <a:cubicBezTo>
                    <a:pt x="40457" y="54281"/>
                    <a:pt x="20127" y="56517"/>
                    <a:pt x="0" y="58550"/>
                  </a:cubicBezTo>
                  <a:cubicBezTo>
                    <a:pt x="18094" y="39847"/>
                    <a:pt x="35781" y="20940"/>
                    <a:pt x="53265" y="0"/>
                  </a:cubicBezTo>
                  <a:cubicBezTo>
                    <a:pt x="51232" y="14231"/>
                    <a:pt x="60380" y="19720"/>
                    <a:pt x="70545" y="24396"/>
                  </a:cubicBezTo>
                  <a:cubicBezTo>
                    <a:pt x="71358" y="24802"/>
                    <a:pt x="71765" y="26632"/>
                    <a:pt x="72171" y="27649"/>
                  </a:cubicBezTo>
                  <a:cubicBezTo>
                    <a:pt x="65259" y="30901"/>
                    <a:pt x="59364" y="34967"/>
                    <a:pt x="61600" y="44116"/>
                  </a:cubicBezTo>
                  <a:cubicBezTo>
                    <a:pt x="61193" y="46759"/>
                    <a:pt x="60990" y="49402"/>
                    <a:pt x="60583" y="52248"/>
                  </a:cubicBezTo>
                  <a:close/>
                </a:path>
              </a:pathLst>
            </a:custGeom>
            <a:solidFill>
              <a:srgbClr val="C6E0E4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01">
              <a:extLst>
                <a:ext uri="{FF2B5EF4-FFF2-40B4-BE49-F238E27FC236}">
                  <a16:creationId xmlns:a16="http://schemas.microsoft.com/office/drawing/2014/main" id="{0C9CF24F-AB17-4CE6-86FA-E5BF56F397AF}"/>
                </a:ext>
              </a:extLst>
            </p:cNvPr>
            <p:cNvSpPr/>
            <p:nvPr/>
          </p:nvSpPr>
          <p:spPr>
            <a:xfrm>
              <a:off x="9909293" y="6024746"/>
              <a:ext cx="409586" cy="46166"/>
            </a:xfrm>
            <a:custGeom>
              <a:avLst/>
              <a:gdLst>
                <a:gd name="connsiteX0" fmla="*/ 280757 w 280756"/>
                <a:gd name="connsiteY0" fmla="*/ 14841 h 28511"/>
                <a:gd name="connsiteX1" fmla="*/ 241723 w 280756"/>
                <a:gd name="connsiteY1" fmla="*/ 23379 h 28511"/>
                <a:gd name="connsiteX2" fmla="*/ 154711 w 280756"/>
                <a:gd name="connsiteY2" fmla="*/ 28462 h 28511"/>
                <a:gd name="connsiteX3" fmla="*/ 22973 w 280756"/>
                <a:gd name="connsiteY3" fmla="*/ 14841 h 28511"/>
                <a:gd name="connsiteX4" fmla="*/ 0 w 280756"/>
                <a:gd name="connsiteY4" fmla="*/ 0 h 28511"/>
                <a:gd name="connsiteX5" fmla="*/ 78067 w 280756"/>
                <a:gd name="connsiteY5" fmla="*/ 19923 h 28511"/>
                <a:gd name="connsiteX6" fmla="*/ 177074 w 280756"/>
                <a:gd name="connsiteY6" fmla="*/ 24803 h 28511"/>
                <a:gd name="connsiteX7" fmla="*/ 280757 w 280756"/>
                <a:gd name="connsiteY7" fmla="*/ 14841 h 2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56" h="28511">
                  <a:moveTo>
                    <a:pt x="280757" y="14841"/>
                  </a:moveTo>
                  <a:cubicBezTo>
                    <a:pt x="268559" y="21346"/>
                    <a:pt x="254734" y="20940"/>
                    <a:pt x="241723" y="23379"/>
                  </a:cubicBezTo>
                  <a:cubicBezTo>
                    <a:pt x="213058" y="28462"/>
                    <a:pt x="183783" y="28665"/>
                    <a:pt x="154711" y="28462"/>
                  </a:cubicBezTo>
                  <a:cubicBezTo>
                    <a:pt x="110595" y="28259"/>
                    <a:pt x="66072" y="27039"/>
                    <a:pt x="22973" y="14841"/>
                  </a:cubicBezTo>
                  <a:cubicBezTo>
                    <a:pt x="14028" y="12401"/>
                    <a:pt x="4269" y="10368"/>
                    <a:pt x="0" y="0"/>
                  </a:cubicBezTo>
                  <a:cubicBezTo>
                    <a:pt x="24396" y="13011"/>
                    <a:pt x="51231" y="16671"/>
                    <a:pt x="78067" y="19923"/>
                  </a:cubicBezTo>
                  <a:cubicBezTo>
                    <a:pt x="111002" y="23989"/>
                    <a:pt x="143936" y="25819"/>
                    <a:pt x="177074" y="24803"/>
                  </a:cubicBezTo>
                  <a:cubicBezTo>
                    <a:pt x="211838" y="23583"/>
                    <a:pt x="246602" y="20737"/>
                    <a:pt x="280757" y="14841"/>
                  </a:cubicBezTo>
                  <a:close/>
                </a:path>
              </a:pathLst>
            </a:custGeom>
            <a:solidFill>
              <a:srgbClr val="B4660E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8F473141-EB88-4DE6-8FE7-DC5C17E77A4E}"/>
                </a:ext>
              </a:extLst>
            </p:cNvPr>
            <p:cNvSpPr/>
            <p:nvPr/>
          </p:nvSpPr>
          <p:spPr>
            <a:xfrm>
              <a:off x="9941622" y="6253859"/>
              <a:ext cx="477877" cy="75054"/>
            </a:xfrm>
            <a:custGeom>
              <a:avLst/>
              <a:gdLst>
                <a:gd name="connsiteX0" fmla="*/ 465643 w 477877"/>
                <a:gd name="connsiteY0" fmla="*/ 0 h 75054"/>
                <a:gd name="connsiteX1" fmla="*/ 462677 w 477877"/>
                <a:gd name="connsiteY1" fmla="*/ 37527 h 75054"/>
                <a:gd name="connsiteX2" fmla="*/ 377259 w 477877"/>
                <a:gd name="connsiteY2" fmla="*/ 64850 h 75054"/>
                <a:gd name="connsiteX3" fmla="*/ 306078 w 477877"/>
                <a:gd name="connsiteY3" fmla="*/ 72421 h 75054"/>
                <a:gd name="connsiteX4" fmla="*/ 267225 w 477877"/>
                <a:gd name="connsiteY4" fmla="*/ 75054 h 75054"/>
                <a:gd name="connsiteX5" fmla="*/ 185071 w 477877"/>
                <a:gd name="connsiteY5" fmla="*/ 75054 h 75054"/>
                <a:gd name="connsiteX6" fmla="*/ 146218 w 477877"/>
                <a:gd name="connsiteY6" fmla="*/ 72421 h 75054"/>
                <a:gd name="connsiteX7" fmla="*/ 95501 w 477877"/>
                <a:gd name="connsiteY7" fmla="*/ 68142 h 75054"/>
                <a:gd name="connsiteX8" fmla="*/ 95501 w 477877"/>
                <a:gd name="connsiteY8" fmla="*/ 68143 h 75054"/>
                <a:gd name="connsiteX9" fmla="*/ 0 w 477877"/>
                <a:gd name="connsiteY9" fmla="*/ 45100 h 75054"/>
                <a:gd name="connsiteX10" fmla="*/ 21057 w 477877"/>
                <a:gd name="connsiteY10" fmla="*/ 23373 h 75054"/>
                <a:gd name="connsiteX11" fmla="*/ 91942 w 477877"/>
                <a:gd name="connsiteY11" fmla="*/ 38516 h 75054"/>
                <a:gd name="connsiteX12" fmla="*/ 95500 w 477877"/>
                <a:gd name="connsiteY12" fmla="*/ 65832 h 75054"/>
                <a:gd name="connsiteX13" fmla="*/ 92239 w 477877"/>
                <a:gd name="connsiteY13" fmla="*/ 38515 h 75054"/>
                <a:gd name="connsiteX14" fmla="*/ 142360 w 477877"/>
                <a:gd name="connsiteY14" fmla="*/ 45428 h 75054"/>
                <a:gd name="connsiteX15" fmla="*/ 142362 w 477877"/>
                <a:gd name="connsiteY15" fmla="*/ 45427 h 75054"/>
                <a:gd name="connsiteX16" fmla="*/ 269301 w 477877"/>
                <a:gd name="connsiteY16" fmla="*/ 45758 h 75054"/>
                <a:gd name="connsiteX17" fmla="*/ 433611 w 477877"/>
                <a:gd name="connsiteY17" fmla="*/ 19422 h 75054"/>
                <a:gd name="connsiteX18" fmla="*/ 465643 w 477877"/>
                <a:gd name="connsiteY18" fmla="*/ 0 h 75054"/>
                <a:gd name="connsiteX0" fmla="*/ 465643 w 477877"/>
                <a:gd name="connsiteY0" fmla="*/ 0 h 75054"/>
                <a:gd name="connsiteX1" fmla="*/ 462677 w 477877"/>
                <a:gd name="connsiteY1" fmla="*/ 37527 h 75054"/>
                <a:gd name="connsiteX2" fmla="*/ 377259 w 477877"/>
                <a:gd name="connsiteY2" fmla="*/ 64850 h 75054"/>
                <a:gd name="connsiteX3" fmla="*/ 306078 w 477877"/>
                <a:gd name="connsiteY3" fmla="*/ 72421 h 75054"/>
                <a:gd name="connsiteX4" fmla="*/ 267225 w 477877"/>
                <a:gd name="connsiteY4" fmla="*/ 75054 h 75054"/>
                <a:gd name="connsiteX5" fmla="*/ 185071 w 477877"/>
                <a:gd name="connsiteY5" fmla="*/ 75054 h 75054"/>
                <a:gd name="connsiteX6" fmla="*/ 95501 w 477877"/>
                <a:gd name="connsiteY6" fmla="*/ 68142 h 75054"/>
                <a:gd name="connsiteX7" fmla="*/ 95501 w 477877"/>
                <a:gd name="connsiteY7" fmla="*/ 68143 h 75054"/>
                <a:gd name="connsiteX8" fmla="*/ 0 w 477877"/>
                <a:gd name="connsiteY8" fmla="*/ 45100 h 75054"/>
                <a:gd name="connsiteX9" fmla="*/ 21057 w 477877"/>
                <a:gd name="connsiteY9" fmla="*/ 23373 h 75054"/>
                <a:gd name="connsiteX10" fmla="*/ 91942 w 477877"/>
                <a:gd name="connsiteY10" fmla="*/ 38516 h 75054"/>
                <a:gd name="connsiteX11" fmla="*/ 95500 w 477877"/>
                <a:gd name="connsiteY11" fmla="*/ 65832 h 75054"/>
                <a:gd name="connsiteX12" fmla="*/ 92239 w 477877"/>
                <a:gd name="connsiteY12" fmla="*/ 38515 h 75054"/>
                <a:gd name="connsiteX13" fmla="*/ 142360 w 477877"/>
                <a:gd name="connsiteY13" fmla="*/ 45428 h 75054"/>
                <a:gd name="connsiteX14" fmla="*/ 142362 w 477877"/>
                <a:gd name="connsiteY14" fmla="*/ 45427 h 75054"/>
                <a:gd name="connsiteX15" fmla="*/ 269301 w 477877"/>
                <a:gd name="connsiteY15" fmla="*/ 45758 h 75054"/>
                <a:gd name="connsiteX16" fmla="*/ 433611 w 477877"/>
                <a:gd name="connsiteY16" fmla="*/ 19422 h 75054"/>
                <a:gd name="connsiteX17" fmla="*/ 465643 w 477877"/>
                <a:gd name="connsiteY17" fmla="*/ 0 h 75054"/>
                <a:gd name="connsiteX0" fmla="*/ 465643 w 477877"/>
                <a:gd name="connsiteY0" fmla="*/ 0 h 75054"/>
                <a:gd name="connsiteX1" fmla="*/ 462677 w 477877"/>
                <a:gd name="connsiteY1" fmla="*/ 37527 h 75054"/>
                <a:gd name="connsiteX2" fmla="*/ 377259 w 477877"/>
                <a:gd name="connsiteY2" fmla="*/ 64850 h 75054"/>
                <a:gd name="connsiteX3" fmla="*/ 267225 w 477877"/>
                <a:gd name="connsiteY3" fmla="*/ 75054 h 75054"/>
                <a:gd name="connsiteX4" fmla="*/ 185071 w 477877"/>
                <a:gd name="connsiteY4" fmla="*/ 75054 h 75054"/>
                <a:gd name="connsiteX5" fmla="*/ 95501 w 477877"/>
                <a:gd name="connsiteY5" fmla="*/ 68142 h 75054"/>
                <a:gd name="connsiteX6" fmla="*/ 95501 w 477877"/>
                <a:gd name="connsiteY6" fmla="*/ 68143 h 75054"/>
                <a:gd name="connsiteX7" fmla="*/ 0 w 477877"/>
                <a:gd name="connsiteY7" fmla="*/ 45100 h 75054"/>
                <a:gd name="connsiteX8" fmla="*/ 21057 w 477877"/>
                <a:gd name="connsiteY8" fmla="*/ 23373 h 75054"/>
                <a:gd name="connsiteX9" fmla="*/ 91942 w 477877"/>
                <a:gd name="connsiteY9" fmla="*/ 38516 h 75054"/>
                <a:gd name="connsiteX10" fmla="*/ 95500 w 477877"/>
                <a:gd name="connsiteY10" fmla="*/ 65832 h 75054"/>
                <a:gd name="connsiteX11" fmla="*/ 92239 w 477877"/>
                <a:gd name="connsiteY11" fmla="*/ 38515 h 75054"/>
                <a:gd name="connsiteX12" fmla="*/ 142360 w 477877"/>
                <a:gd name="connsiteY12" fmla="*/ 45428 h 75054"/>
                <a:gd name="connsiteX13" fmla="*/ 142362 w 477877"/>
                <a:gd name="connsiteY13" fmla="*/ 45427 h 75054"/>
                <a:gd name="connsiteX14" fmla="*/ 269301 w 477877"/>
                <a:gd name="connsiteY14" fmla="*/ 45758 h 75054"/>
                <a:gd name="connsiteX15" fmla="*/ 433611 w 477877"/>
                <a:gd name="connsiteY15" fmla="*/ 19422 h 75054"/>
                <a:gd name="connsiteX16" fmla="*/ 465643 w 477877"/>
                <a:gd name="connsiteY16" fmla="*/ 0 h 7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7877" h="75054">
                  <a:moveTo>
                    <a:pt x="465643" y="0"/>
                  </a:moveTo>
                  <a:cubicBezTo>
                    <a:pt x="482844" y="15471"/>
                    <a:pt x="481955" y="26006"/>
                    <a:pt x="462677" y="37527"/>
                  </a:cubicBezTo>
                  <a:cubicBezTo>
                    <a:pt x="435984" y="53329"/>
                    <a:pt x="409834" y="58596"/>
                    <a:pt x="377259" y="64850"/>
                  </a:cubicBezTo>
                  <a:cubicBezTo>
                    <a:pt x="344684" y="71104"/>
                    <a:pt x="299256" y="73353"/>
                    <a:pt x="267225" y="75054"/>
                  </a:cubicBezTo>
                  <a:lnTo>
                    <a:pt x="185071" y="75054"/>
                  </a:lnTo>
                  <a:cubicBezTo>
                    <a:pt x="156450" y="73902"/>
                    <a:pt x="110429" y="69294"/>
                    <a:pt x="95501" y="68142"/>
                  </a:cubicBezTo>
                  <a:lnTo>
                    <a:pt x="95501" y="68143"/>
                  </a:lnTo>
                  <a:cubicBezTo>
                    <a:pt x="62876" y="64521"/>
                    <a:pt x="30845" y="58267"/>
                    <a:pt x="0" y="45100"/>
                  </a:cubicBezTo>
                  <a:cubicBezTo>
                    <a:pt x="4746" y="34893"/>
                    <a:pt x="17202" y="34236"/>
                    <a:pt x="21057" y="23373"/>
                  </a:cubicBezTo>
                  <a:lnTo>
                    <a:pt x="91942" y="38516"/>
                  </a:lnTo>
                  <a:lnTo>
                    <a:pt x="95500" y="65832"/>
                  </a:lnTo>
                  <a:lnTo>
                    <a:pt x="92239" y="38515"/>
                  </a:lnTo>
                  <a:lnTo>
                    <a:pt x="142360" y="45428"/>
                  </a:lnTo>
                  <a:cubicBezTo>
                    <a:pt x="142361" y="45428"/>
                    <a:pt x="142361" y="45427"/>
                    <a:pt x="142362" y="45427"/>
                  </a:cubicBezTo>
                  <a:cubicBezTo>
                    <a:pt x="184775" y="45758"/>
                    <a:pt x="226889" y="47074"/>
                    <a:pt x="269301" y="45758"/>
                  </a:cubicBezTo>
                  <a:cubicBezTo>
                    <a:pt x="324763" y="43782"/>
                    <a:pt x="380225" y="38514"/>
                    <a:pt x="433611" y="19422"/>
                  </a:cubicBezTo>
                  <a:cubicBezTo>
                    <a:pt x="445474" y="15143"/>
                    <a:pt x="456448" y="9216"/>
                    <a:pt x="46564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0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9" name="Freeform: Shape 303">
              <a:extLst>
                <a:ext uri="{FF2B5EF4-FFF2-40B4-BE49-F238E27FC236}">
                  <a16:creationId xmlns:a16="http://schemas.microsoft.com/office/drawing/2014/main" id="{370D97EF-D560-4CBE-8D0E-CA55E7B17744}"/>
                </a:ext>
              </a:extLst>
            </p:cNvPr>
            <p:cNvSpPr/>
            <p:nvPr/>
          </p:nvSpPr>
          <p:spPr>
            <a:xfrm>
              <a:off x="10114531" y="6167942"/>
              <a:ext cx="264302" cy="56493"/>
            </a:xfrm>
            <a:custGeom>
              <a:avLst/>
              <a:gdLst>
                <a:gd name="connsiteX0" fmla="*/ 0 w 181169"/>
                <a:gd name="connsiteY0" fmla="*/ 32935 h 34889"/>
                <a:gd name="connsiteX1" fmla="*/ 112831 w 181169"/>
                <a:gd name="connsiteY1" fmla="*/ 24193 h 34889"/>
                <a:gd name="connsiteX2" fmla="*/ 147596 w 181169"/>
                <a:gd name="connsiteY2" fmla="*/ 13824 h 34889"/>
                <a:gd name="connsiteX3" fmla="*/ 164470 w 181169"/>
                <a:gd name="connsiteY3" fmla="*/ 0 h 34889"/>
                <a:gd name="connsiteX4" fmla="*/ 181140 w 181169"/>
                <a:gd name="connsiteY4" fmla="*/ 10368 h 34889"/>
                <a:gd name="connsiteX5" fmla="*/ 166096 w 181169"/>
                <a:gd name="connsiteY5" fmla="*/ 21550 h 34889"/>
                <a:gd name="connsiteX6" fmla="*/ 102463 w 181169"/>
                <a:gd name="connsiteY6" fmla="*/ 32325 h 34889"/>
                <a:gd name="connsiteX7" fmla="*/ 5489 w 181169"/>
                <a:gd name="connsiteY7" fmla="*/ 34561 h 34889"/>
                <a:gd name="connsiteX8" fmla="*/ 0 w 181169"/>
                <a:gd name="connsiteY8" fmla="*/ 32935 h 3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169" h="34889">
                  <a:moveTo>
                    <a:pt x="0" y="32935"/>
                  </a:moveTo>
                  <a:cubicBezTo>
                    <a:pt x="37814" y="32935"/>
                    <a:pt x="75628" y="31918"/>
                    <a:pt x="112831" y="24193"/>
                  </a:cubicBezTo>
                  <a:cubicBezTo>
                    <a:pt x="124826" y="21753"/>
                    <a:pt x="136414" y="18500"/>
                    <a:pt x="147596" y="13824"/>
                  </a:cubicBezTo>
                  <a:cubicBezTo>
                    <a:pt x="154711" y="10775"/>
                    <a:pt x="160200" y="6302"/>
                    <a:pt x="164470" y="0"/>
                  </a:cubicBezTo>
                  <a:cubicBezTo>
                    <a:pt x="171382" y="1423"/>
                    <a:pt x="180530" y="2643"/>
                    <a:pt x="181140" y="10368"/>
                  </a:cubicBezTo>
                  <a:cubicBezTo>
                    <a:pt x="181750" y="17687"/>
                    <a:pt x="172602" y="19517"/>
                    <a:pt x="166096" y="21550"/>
                  </a:cubicBezTo>
                  <a:cubicBezTo>
                    <a:pt x="145563" y="28259"/>
                    <a:pt x="124013" y="30292"/>
                    <a:pt x="102463" y="32325"/>
                  </a:cubicBezTo>
                  <a:cubicBezTo>
                    <a:pt x="70342" y="35577"/>
                    <a:pt x="37814" y="34968"/>
                    <a:pt x="5489" y="34561"/>
                  </a:cubicBezTo>
                  <a:cubicBezTo>
                    <a:pt x="3863" y="34358"/>
                    <a:pt x="2033" y="33544"/>
                    <a:pt x="0" y="32935"/>
                  </a:cubicBezTo>
                  <a:close/>
                </a:path>
              </a:pathLst>
            </a:custGeom>
            <a:solidFill>
              <a:srgbClr val="FABE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304">
              <a:extLst>
                <a:ext uri="{FF2B5EF4-FFF2-40B4-BE49-F238E27FC236}">
                  <a16:creationId xmlns:a16="http://schemas.microsoft.com/office/drawing/2014/main" id="{D15409D6-6EC5-4CD4-9B7B-31C52F4A9167}"/>
                </a:ext>
              </a:extLst>
            </p:cNvPr>
            <p:cNvSpPr/>
            <p:nvPr/>
          </p:nvSpPr>
          <p:spPr>
            <a:xfrm>
              <a:off x="9921157" y="5962529"/>
              <a:ext cx="419373" cy="33152"/>
            </a:xfrm>
            <a:custGeom>
              <a:avLst/>
              <a:gdLst>
                <a:gd name="connsiteX0" fmla="*/ 287466 w 287465"/>
                <a:gd name="connsiteY0" fmla="*/ 813 h 20474"/>
                <a:gd name="connsiteX1" fmla="*/ 233795 w 287465"/>
                <a:gd name="connsiteY1" fmla="*/ 14638 h 20474"/>
                <a:gd name="connsiteX2" fmla="*/ 139870 w 287465"/>
                <a:gd name="connsiteY2" fmla="*/ 20330 h 20474"/>
                <a:gd name="connsiteX3" fmla="*/ 14231 w 287465"/>
                <a:gd name="connsiteY3" fmla="*/ 6709 h 20474"/>
                <a:gd name="connsiteX4" fmla="*/ 0 w 287465"/>
                <a:gd name="connsiteY4" fmla="*/ 0 h 20474"/>
                <a:gd name="connsiteX5" fmla="*/ 162030 w 287465"/>
                <a:gd name="connsiteY5" fmla="*/ 16264 h 20474"/>
                <a:gd name="connsiteX6" fmla="*/ 287466 w 287465"/>
                <a:gd name="connsiteY6" fmla="*/ 813 h 2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465" h="20474">
                  <a:moveTo>
                    <a:pt x="287466" y="813"/>
                  </a:moveTo>
                  <a:cubicBezTo>
                    <a:pt x="270795" y="10165"/>
                    <a:pt x="252092" y="11791"/>
                    <a:pt x="233795" y="14638"/>
                  </a:cubicBezTo>
                  <a:cubicBezTo>
                    <a:pt x="202690" y="19720"/>
                    <a:pt x="171178" y="20940"/>
                    <a:pt x="139870" y="20330"/>
                  </a:cubicBezTo>
                  <a:cubicBezTo>
                    <a:pt x="97787" y="19720"/>
                    <a:pt x="55297" y="18094"/>
                    <a:pt x="14231" y="6709"/>
                  </a:cubicBezTo>
                  <a:cubicBezTo>
                    <a:pt x="9148" y="5286"/>
                    <a:pt x="3456" y="4879"/>
                    <a:pt x="0" y="0"/>
                  </a:cubicBezTo>
                  <a:cubicBezTo>
                    <a:pt x="53061" y="14638"/>
                    <a:pt x="107342" y="17280"/>
                    <a:pt x="162030" y="16264"/>
                  </a:cubicBezTo>
                  <a:cubicBezTo>
                    <a:pt x="204316" y="15654"/>
                    <a:pt x="246399" y="11385"/>
                    <a:pt x="287466" y="813"/>
                  </a:cubicBezTo>
                  <a:close/>
                </a:path>
              </a:pathLst>
            </a:custGeom>
            <a:solidFill>
              <a:srgbClr val="B3680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305">
              <a:extLst>
                <a:ext uri="{FF2B5EF4-FFF2-40B4-BE49-F238E27FC236}">
                  <a16:creationId xmlns:a16="http://schemas.microsoft.com/office/drawing/2014/main" id="{E2A9852A-D564-425E-963C-21A613F086D0}"/>
                </a:ext>
              </a:extLst>
            </p:cNvPr>
            <p:cNvSpPr/>
            <p:nvPr/>
          </p:nvSpPr>
          <p:spPr>
            <a:xfrm>
              <a:off x="9916703" y="5835211"/>
              <a:ext cx="425311" cy="77336"/>
            </a:xfrm>
            <a:custGeom>
              <a:avLst/>
              <a:gdLst>
                <a:gd name="connsiteX0" fmla="*/ 146379 w 291535"/>
                <a:gd name="connsiteY0" fmla="*/ 155 h 47761"/>
                <a:gd name="connsiteX1" fmla="*/ 269172 w 291535"/>
                <a:gd name="connsiteY1" fmla="*/ 10523 h 47761"/>
                <a:gd name="connsiteX2" fmla="*/ 284420 w 291535"/>
                <a:gd name="connsiteY2" fmla="*/ 15809 h 47761"/>
                <a:gd name="connsiteX3" fmla="*/ 291535 w 291535"/>
                <a:gd name="connsiteY3" fmla="*/ 23534 h 47761"/>
                <a:gd name="connsiteX4" fmla="*/ 284623 w 291535"/>
                <a:gd name="connsiteY4" fmla="*/ 31463 h 47761"/>
                <a:gd name="connsiteX5" fmla="*/ 249452 w 291535"/>
                <a:gd name="connsiteY5" fmla="*/ 40815 h 47761"/>
                <a:gd name="connsiteX6" fmla="*/ 98807 w 291535"/>
                <a:gd name="connsiteY6" fmla="*/ 46507 h 47761"/>
                <a:gd name="connsiteX7" fmla="*/ 15048 w 291535"/>
                <a:gd name="connsiteY7" fmla="*/ 34309 h 47761"/>
                <a:gd name="connsiteX8" fmla="*/ 3 w 291535"/>
                <a:gd name="connsiteY8" fmla="*/ 23331 h 47761"/>
                <a:gd name="connsiteX9" fmla="*/ 14844 w 291535"/>
                <a:gd name="connsiteY9" fmla="*/ 13166 h 47761"/>
                <a:gd name="connsiteX10" fmla="*/ 73394 w 291535"/>
                <a:gd name="connsiteY10" fmla="*/ 2595 h 47761"/>
                <a:gd name="connsiteX11" fmla="*/ 146379 w 291535"/>
                <a:gd name="connsiteY11" fmla="*/ 155 h 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535" h="47761">
                  <a:moveTo>
                    <a:pt x="146379" y="155"/>
                  </a:moveTo>
                  <a:cubicBezTo>
                    <a:pt x="187649" y="-658"/>
                    <a:pt x="228716" y="1578"/>
                    <a:pt x="269172" y="10523"/>
                  </a:cubicBezTo>
                  <a:cubicBezTo>
                    <a:pt x="274458" y="11743"/>
                    <a:pt x="279540" y="13776"/>
                    <a:pt x="284420" y="15809"/>
                  </a:cubicBezTo>
                  <a:cubicBezTo>
                    <a:pt x="287876" y="17232"/>
                    <a:pt x="291535" y="19265"/>
                    <a:pt x="291535" y="23534"/>
                  </a:cubicBezTo>
                  <a:cubicBezTo>
                    <a:pt x="291535" y="27804"/>
                    <a:pt x="287876" y="29633"/>
                    <a:pt x="284623" y="31463"/>
                  </a:cubicBezTo>
                  <a:cubicBezTo>
                    <a:pt x="273645" y="36952"/>
                    <a:pt x="261447" y="38782"/>
                    <a:pt x="249452" y="40815"/>
                  </a:cubicBezTo>
                  <a:cubicBezTo>
                    <a:pt x="199440" y="49354"/>
                    <a:pt x="149022" y="48337"/>
                    <a:pt x="98807" y="46507"/>
                  </a:cubicBezTo>
                  <a:cubicBezTo>
                    <a:pt x="70751" y="45491"/>
                    <a:pt x="42290" y="43051"/>
                    <a:pt x="15048" y="34309"/>
                  </a:cubicBezTo>
                  <a:cubicBezTo>
                    <a:pt x="8949" y="32276"/>
                    <a:pt x="-200" y="31666"/>
                    <a:pt x="3" y="23331"/>
                  </a:cubicBezTo>
                  <a:cubicBezTo>
                    <a:pt x="207" y="15809"/>
                    <a:pt x="8949" y="14996"/>
                    <a:pt x="14844" y="13166"/>
                  </a:cubicBezTo>
                  <a:cubicBezTo>
                    <a:pt x="33751" y="6661"/>
                    <a:pt x="53675" y="5237"/>
                    <a:pt x="73394" y="2595"/>
                  </a:cubicBezTo>
                  <a:cubicBezTo>
                    <a:pt x="97587" y="-658"/>
                    <a:pt x="121983" y="155"/>
                    <a:pt x="146379" y="155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306">
              <a:extLst>
                <a:ext uri="{FF2B5EF4-FFF2-40B4-BE49-F238E27FC236}">
                  <a16:creationId xmlns:a16="http://schemas.microsoft.com/office/drawing/2014/main" id="{102D99E5-7CDC-4168-9C12-C7EC79CF4BD8}"/>
                </a:ext>
              </a:extLst>
            </p:cNvPr>
            <p:cNvSpPr/>
            <p:nvPr/>
          </p:nvSpPr>
          <p:spPr>
            <a:xfrm>
              <a:off x="9258558" y="5908652"/>
              <a:ext cx="238774" cy="325162"/>
            </a:xfrm>
            <a:custGeom>
              <a:avLst/>
              <a:gdLst>
                <a:gd name="connsiteX0" fmla="*/ 163672 w 163671"/>
                <a:gd name="connsiteY0" fmla="*/ 8877 h 200813"/>
                <a:gd name="connsiteX1" fmla="*/ 151880 w 163671"/>
                <a:gd name="connsiteY1" fmla="*/ 36526 h 200813"/>
                <a:gd name="connsiteX2" fmla="*/ 102072 w 163671"/>
                <a:gd name="connsiteY2" fmla="*/ 108087 h 200813"/>
                <a:gd name="connsiteX3" fmla="*/ 19939 w 163671"/>
                <a:gd name="connsiteY3" fmla="*/ 193066 h 200813"/>
                <a:gd name="connsiteX4" fmla="*/ 2455 w 163671"/>
                <a:gd name="connsiteY4" fmla="*/ 198962 h 200813"/>
                <a:gd name="connsiteX5" fmla="*/ 4488 w 163671"/>
                <a:gd name="connsiteY5" fmla="*/ 180055 h 200813"/>
                <a:gd name="connsiteX6" fmla="*/ 54906 w 163671"/>
                <a:gd name="connsiteY6" fmla="*/ 101785 h 200813"/>
                <a:gd name="connsiteX7" fmla="*/ 125655 w 163671"/>
                <a:gd name="connsiteY7" fmla="*/ 22498 h 200813"/>
                <a:gd name="connsiteX8" fmla="*/ 153913 w 163671"/>
                <a:gd name="connsiteY8" fmla="*/ 1355 h 200813"/>
                <a:gd name="connsiteX9" fmla="*/ 163672 w 163671"/>
                <a:gd name="connsiteY9" fmla="*/ 8877 h 20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671" h="200813">
                  <a:moveTo>
                    <a:pt x="163672" y="8877"/>
                  </a:moveTo>
                  <a:cubicBezTo>
                    <a:pt x="161639" y="18025"/>
                    <a:pt x="156963" y="27377"/>
                    <a:pt x="151880" y="36526"/>
                  </a:cubicBezTo>
                  <a:cubicBezTo>
                    <a:pt x="137446" y="61938"/>
                    <a:pt x="120572" y="85521"/>
                    <a:pt x="102072" y="108087"/>
                  </a:cubicBezTo>
                  <a:cubicBezTo>
                    <a:pt x="77066" y="138582"/>
                    <a:pt x="52060" y="169483"/>
                    <a:pt x="19939" y="193066"/>
                  </a:cubicBezTo>
                  <a:cubicBezTo>
                    <a:pt x="14653" y="196929"/>
                    <a:pt x="8554" y="204248"/>
                    <a:pt x="2455" y="198962"/>
                  </a:cubicBezTo>
                  <a:cubicBezTo>
                    <a:pt x="-2831" y="194286"/>
                    <a:pt x="1642" y="186154"/>
                    <a:pt x="4488" y="180055"/>
                  </a:cubicBezTo>
                  <a:cubicBezTo>
                    <a:pt x="17906" y="151796"/>
                    <a:pt x="35593" y="126384"/>
                    <a:pt x="54906" y="101785"/>
                  </a:cubicBezTo>
                  <a:cubicBezTo>
                    <a:pt x="76863" y="73729"/>
                    <a:pt x="99632" y="46691"/>
                    <a:pt x="125655" y="22498"/>
                  </a:cubicBezTo>
                  <a:cubicBezTo>
                    <a:pt x="134396" y="14569"/>
                    <a:pt x="143138" y="6640"/>
                    <a:pt x="153913" y="1355"/>
                  </a:cubicBezTo>
                  <a:cubicBezTo>
                    <a:pt x="160825" y="-1898"/>
                    <a:pt x="163672" y="745"/>
                    <a:pt x="163672" y="8877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aphic 4">
            <a:extLst>
              <a:ext uri="{FF2B5EF4-FFF2-40B4-BE49-F238E27FC236}">
                <a16:creationId xmlns:a16="http://schemas.microsoft.com/office/drawing/2014/main" id="{E56A2244-86B0-477F-86F4-E30AD96E3205}"/>
              </a:ext>
            </a:extLst>
          </p:cNvPr>
          <p:cNvGrpSpPr/>
          <p:nvPr/>
        </p:nvGrpSpPr>
        <p:grpSpPr>
          <a:xfrm flipH="1">
            <a:off x="87872" y="3058646"/>
            <a:ext cx="2370584" cy="3631421"/>
            <a:chOff x="8318182" y="919449"/>
            <a:chExt cx="3557757" cy="5450014"/>
          </a:xfrm>
        </p:grpSpPr>
        <p:sp>
          <p:nvSpPr>
            <p:cNvPr id="75" name="Freeform: Shape 6">
              <a:extLst>
                <a:ext uri="{FF2B5EF4-FFF2-40B4-BE49-F238E27FC236}">
                  <a16:creationId xmlns:a16="http://schemas.microsoft.com/office/drawing/2014/main" id="{D18E47C1-B22E-472F-B618-B2DA758D11B5}"/>
                </a:ext>
              </a:extLst>
            </p:cNvPr>
            <p:cNvSpPr/>
            <p:nvPr/>
          </p:nvSpPr>
          <p:spPr>
            <a:xfrm>
              <a:off x="8368311" y="1864882"/>
              <a:ext cx="2671755" cy="2701490"/>
            </a:xfrm>
            <a:custGeom>
              <a:avLst/>
              <a:gdLst>
                <a:gd name="connsiteX0" fmla="*/ 2671750 w 2671755"/>
                <a:gd name="connsiteY0" fmla="*/ 2220579 h 2701490"/>
                <a:gd name="connsiteX1" fmla="*/ 2391821 w 2671755"/>
                <a:gd name="connsiteY1" fmla="*/ 2027444 h 2701490"/>
                <a:gd name="connsiteX2" fmla="*/ 1756116 w 2671755"/>
                <a:gd name="connsiteY2" fmla="*/ 1949252 h 2701490"/>
                <a:gd name="connsiteX3" fmla="*/ 1485570 w 2671755"/>
                <a:gd name="connsiteY3" fmla="*/ 187576 h 2701490"/>
                <a:gd name="connsiteX4" fmla="*/ 1238482 w 2671755"/>
                <a:gd name="connsiteY4" fmla="*/ 2259 h 2701490"/>
                <a:gd name="connsiteX5" fmla="*/ 187576 w 2671755"/>
                <a:gd name="connsiteY5" fmla="*/ 28063 h 2701490"/>
                <a:gd name="connsiteX6" fmla="*/ 2259 w 2671755"/>
                <a:gd name="connsiteY6" fmla="*/ 275151 h 2701490"/>
                <a:gd name="connsiteX7" fmla="*/ 216507 w 2671755"/>
                <a:gd name="connsiteY7" fmla="*/ 1768627 h 2701490"/>
                <a:gd name="connsiteX8" fmla="*/ 220416 w 2671755"/>
                <a:gd name="connsiteY8" fmla="*/ 1850729 h 2701490"/>
                <a:gd name="connsiteX9" fmla="*/ 282188 w 2671755"/>
                <a:gd name="connsiteY9" fmla="*/ 2273750 h 2701490"/>
                <a:gd name="connsiteX10" fmla="*/ 580102 w 2671755"/>
                <a:gd name="connsiteY10" fmla="*/ 2543514 h 2701490"/>
                <a:gd name="connsiteX11" fmla="*/ 852212 w 2671755"/>
                <a:gd name="connsiteY11" fmla="*/ 2562281 h 2701490"/>
                <a:gd name="connsiteX12" fmla="*/ 1053948 w 2671755"/>
                <a:gd name="connsiteY12" fmla="*/ 2616233 h 2701490"/>
                <a:gd name="connsiteX13" fmla="*/ 1127449 w 2671755"/>
                <a:gd name="connsiteY13" fmla="*/ 2663149 h 2701490"/>
                <a:gd name="connsiteX14" fmla="*/ 1209551 w 2671755"/>
                <a:gd name="connsiteY14" fmla="*/ 2696771 h 2701490"/>
                <a:gd name="connsiteX15" fmla="*/ 1401905 w 2671755"/>
                <a:gd name="connsiteY15" fmla="*/ 2685043 h 2701490"/>
                <a:gd name="connsiteX16" fmla="*/ 2526312 w 2671755"/>
                <a:gd name="connsiteY16" fmla="*/ 2345687 h 2701490"/>
                <a:gd name="connsiteX17" fmla="*/ 2671750 w 2671755"/>
                <a:gd name="connsiteY17" fmla="*/ 2220579 h 270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1755" h="2701490">
                  <a:moveTo>
                    <a:pt x="2671750" y="2220579"/>
                  </a:moveTo>
                  <a:cubicBezTo>
                    <a:pt x="2638909" y="2073578"/>
                    <a:pt x="2539605" y="1993821"/>
                    <a:pt x="2391821" y="2027444"/>
                  </a:cubicBezTo>
                  <a:cubicBezTo>
                    <a:pt x="2391821" y="2027444"/>
                    <a:pt x="1760808" y="1980529"/>
                    <a:pt x="1756116" y="1949252"/>
                  </a:cubicBezTo>
                  <a:lnTo>
                    <a:pt x="1485570" y="187576"/>
                  </a:lnTo>
                  <a:cubicBezTo>
                    <a:pt x="1468368" y="67941"/>
                    <a:pt x="1357335" y="-14943"/>
                    <a:pt x="1238482" y="2259"/>
                  </a:cubicBezTo>
                  <a:lnTo>
                    <a:pt x="187576" y="28063"/>
                  </a:lnTo>
                  <a:cubicBezTo>
                    <a:pt x="67941" y="45265"/>
                    <a:pt x="-14943" y="156299"/>
                    <a:pt x="2259" y="275151"/>
                  </a:cubicBezTo>
                  <a:lnTo>
                    <a:pt x="216507" y="1768627"/>
                  </a:lnTo>
                  <a:cubicBezTo>
                    <a:pt x="218071" y="1795994"/>
                    <a:pt x="218853" y="1823362"/>
                    <a:pt x="220416" y="1850729"/>
                  </a:cubicBezTo>
                  <a:cubicBezTo>
                    <a:pt x="225890" y="1993821"/>
                    <a:pt x="239965" y="2136132"/>
                    <a:pt x="282188" y="2273750"/>
                  </a:cubicBezTo>
                  <a:cubicBezTo>
                    <a:pt x="328322" y="2423880"/>
                    <a:pt x="423717" y="2516929"/>
                    <a:pt x="580102" y="2543514"/>
                  </a:cubicBezTo>
                  <a:cubicBezTo>
                    <a:pt x="670023" y="2559153"/>
                    <a:pt x="760726" y="2560717"/>
                    <a:pt x="852212" y="2562281"/>
                  </a:cubicBezTo>
                  <a:cubicBezTo>
                    <a:pt x="924149" y="2563063"/>
                    <a:pt x="992958" y="2575573"/>
                    <a:pt x="1053948" y="2616233"/>
                  </a:cubicBezTo>
                  <a:cubicBezTo>
                    <a:pt x="1078188" y="2632654"/>
                    <a:pt x="1103209" y="2646728"/>
                    <a:pt x="1127449" y="2663149"/>
                  </a:cubicBezTo>
                  <a:cubicBezTo>
                    <a:pt x="1152471" y="2680351"/>
                    <a:pt x="1179838" y="2691298"/>
                    <a:pt x="1209551" y="2696771"/>
                  </a:cubicBezTo>
                  <a:cubicBezTo>
                    <a:pt x="1274451" y="2708500"/>
                    <a:pt x="1337787" y="2695990"/>
                    <a:pt x="1401905" y="2685043"/>
                  </a:cubicBezTo>
                  <a:cubicBezTo>
                    <a:pt x="1424580" y="2674096"/>
                    <a:pt x="2526312" y="2345687"/>
                    <a:pt x="2526312" y="2345687"/>
                  </a:cubicBezTo>
                  <a:cubicBezTo>
                    <a:pt x="2674878" y="2312847"/>
                    <a:pt x="2671750" y="2220579"/>
                    <a:pt x="2671750" y="2220579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">
              <a:extLst>
                <a:ext uri="{FF2B5EF4-FFF2-40B4-BE49-F238E27FC236}">
                  <a16:creationId xmlns:a16="http://schemas.microsoft.com/office/drawing/2014/main" id="{2A64D34B-9A4E-45BF-899C-DB3D48F715AF}"/>
                </a:ext>
              </a:extLst>
            </p:cNvPr>
            <p:cNvSpPr/>
            <p:nvPr/>
          </p:nvSpPr>
          <p:spPr>
            <a:xfrm>
              <a:off x="8956132" y="919399"/>
              <a:ext cx="704828" cy="1332448"/>
            </a:xfrm>
            <a:custGeom>
              <a:avLst/>
              <a:gdLst>
                <a:gd name="connsiteX0" fmla="*/ 637368 w 704828"/>
                <a:gd name="connsiteY0" fmla="*/ 121248 h 1332448"/>
                <a:gd name="connsiteX1" fmla="*/ 186980 w 704828"/>
                <a:gd name="connsiteY1" fmla="*/ 51657 h 1332448"/>
                <a:gd name="connsiteX2" fmla="*/ 48579 w 704828"/>
                <a:gd name="connsiteY2" fmla="*/ 289362 h 1332448"/>
                <a:gd name="connsiteX3" fmla="*/ 36068 w 704828"/>
                <a:gd name="connsiteY3" fmla="*/ 438709 h 1332448"/>
                <a:gd name="connsiteX4" fmla="*/ 6355 w 704828"/>
                <a:gd name="connsiteY4" fmla="*/ 467640 h 1332448"/>
                <a:gd name="connsiteX5" fmla="*/ 17302 w 704828"/>
                <a:gd name="connsiteY5" fmla="*/ 595094 h 1332448"/>
                <a:gd name="connsiteX6" fmla="*/ 79856 w 704828"/>
                <a:gd name="connsiteY6" fmla="*/ 696744 h 1332448"/>
                <a:gd name="connsiteX7" fmla="*/ 98622 w 704828"/>
                <a:gd name="connsiteY7" fmla="*/ 720984 h 1332448"/>
                <a:gd name="connsiteX8" fmla="*/ 104878 w 704828"/>
                <a:gd name="connsiteY8" fmla="*/ 817943 h 1332448"/>
                <a:gd name="connsiteX9" fmla="*/ 68127 w 704828"/>
                <a:gd name="connsiteY9" fmla="*/ 963381 h 1332448"/>
                <a:gd name="connsiteX10" fmla="*/ 11047 w 704828"/>
                <a:gd name="connsiteY10" fmla="*/ 1005605 h 1332448"/>
                <a:gd name="connsiteX11" fmla="*/ 11828 w 704828"/>
                <a:gd name="connsiteY11" fmla="*/ 1050174 h 1332448"/>
                <a:gd name="connsiteX12" fmla="*/ 455962 w 704828"/>
                <a:gd name="connsiteY12" fmla="*/ 1332449 h 1332448"/>
                <a:gd name="connsiteX13" fmla="*/ 563085 w 704828"/>
                <a:gd name="connsiteY13" fmla="*/ 1039227 h 1332448"/>
                <a:gd name="connsiteX14" fmla="*/ 526335 w 704828"/>
                <a:gd name="connsiteY14" fmla="*/ 1023589 h 1332448"/>
                <a:gd name="connsiteX15" fmla="*/ 549793 w 704828"/>
                <a:gd name="connsiteY15" fmla="*/ 953216 h 1332448"/>
                <a:gd name="connsiteX16" fmla="*/ 568559 w 704828"/>
                <a:gd name="connsiteY16" fmla="*/ 928976 h 1332448"/>
                <a:gd name="connsiteX17" fmla="*/ 649097 w 704828"/>
                <a:gd name="connsiteY17" fmla="*/ 767899 h 1332448"/>
                <a:gd name="connsiteX18" fmla="*/ 677246 w 704828"/>
                <a:gd name="connsiteY18" fmla="*/ 669377 h 1332448"/>
                <a:gd name="connsiteX19" fmla="*/ 694449 w 704828"/>
                <a:gd name="connsiteY19" fmla="*/ 366772 h 1332448"/>
                <a:gd name="connsiteX20" fmla="*/ 701486 w 704828"/>
                <a:gd name="connsiteY20" fmla="*/ 344878 h 1332448"/>
                <a:gd name="connsiteX21" fmla="*/ 637368 w 704828"/>
                <a:gd name="connsiteY21" fmla="*/ 121248 h 133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4828" h="1332448">
                  <a:moveTo>
                    <a:pt x="637368" y="121248"/>
                  </a:moveTo>
                  <a:cubicBezTo>
                    <a:pt x="524771" y="-26536"/>
                    <a:pt x="312088" y="-25754"/>
                    <a:pt x="186980" y="51657"/>
                  </a:cubicBezTo>
                  <a:cubicBezTo>
                    <a:pt x="98622" y="106391"/>
                    <a:pt x="64217" y="191621"/>
                    <a:pt x="48579" y="289362"/>
                  </a:cubicBezTo>
                  <a:cubicBezTo>
                    <a:pt x="40760" y="338623"/>
                    <a:pt x="42324" y="388666"/>
                    <a:pt x="36068" y="438709"/>
                  </a:cubicBezTo>
                  <a:cubicBezTo>
                    <a:pt x="16520" y="437927"/>
                    <a:pt x="7919" y="448092"/>
                    <a:pt x="6355" y="467640"/>
                  </a:cubicBezTo>
                  <a:cubicBezTo>
                    <a:pt x="2445" y="510646"/>
                    <a:pt x="7137" y="553652"/>
                    <a:pt x="17302" y="595094"/>
                  </a:cubicBezTo>
                  <a:cubicBezTo>
                    <a:pt x="26685" y="634972"/>
                    <a:pt x="39978" y="674069"/>
                    <a:pt x="79856" y="696744"/>
                  </a:cubicBezTo>
                  <a:cubicBezTo>
                    <a:pt x="88457" y="701436"/>
                    <a:pt x="96276" y="710037"/>
                    <a:pt x="98622" y="720984"/>
                  </a:cubicBezTo>
                  <a:cubicBezTo>
                    <a:pt x="104096" y="753043"/>
                    <a:pt x="109569" y="785102"/>
                    <a:pt x="104878" y="817943"/>
                  </a:cubicBezTo>
                  <a:cubicBezTo>
                    <a:pt x="97840" y="867986"/>
                    <a:pt x="87675" y="916465"/>
                    <a:pt x="68127" y="963381"/>
                  </a:cubicBezTo>
                  <a:cubicBezTo>
                    <a:pt x="64999" y="970418"/>
                    <a:pt x="18084" y="1000131"/>
                    <a:pt x="11047" y="1005605"/>
                  </a:cubicBezTo>
                  <a:cubicBezTo>
                    <a:pt x="-3810" y="1016552"/>
                    <a:pt x="-3810" y="1039227"/>
                    <a:pt x="11828" y="1050174"/>
                  </a:cubicBezTo>
                  <a:cubicBezTo>
                    <a:pt x="124426" y="1128367"/>
                    <a:pt x="442669" y="1311337"/>
                    <a:pt x="455962" y="1332449"/>
                  </a:cubicBezTo>
                  <a:cubicBezTo>
                    <a:pt x="462217" y="1311337"/>
                    <a:pt x="550575" y="1039227"/>
                    <a:pt x="563085" y="1039227"/>
                  </a:cubicBezTo>
                  <a:cubicBezTo>
                    <a:pt x="556830" y="1034536"/>
                    <a:pt x="524771" y="1038445"/>
                    <a:pt x="526335" y="1023589"/>
                  </a:cubicBezTo>
                  <a:cubicBezTo>
                    <a:pt x="527899" y="997785"/>
                    <a:pt x="527899" y="972764"/>
                    <a:pt x="549793" y="953216"/>
                  </a:cubicBezTo>
                  <a:cubicBezTo>
                    <a:pt x="557612" y="946960"/>
                    <a:pt x="562303" y="936795"/>
                    <a:pt x="568559" y="928976"/>
                  </a:cubicBezTo>
                  <a:cubicBezTo>
                    <a:pt x="603745" y="879715"/>
                    <a:pt x="628767" y="824980"/>
                    <a:pt x="649097" y="767899"/>
                  </a:cubicBezTo>
                  <a:cubicBezTo>
                    <a:pt x="660826" y="735841"/>
                    <a:pt x="674901" y="704564"/>
                    <a:pt x="677246" y="669377"/>
                  </a:cubicBezTo>
                  <a:cubicBezTo>
                    <a:pt x="682720" y="568509"/>
                    <a:pt x="688975" y="467640"/>
                    <a:pt x="694449" y="366772"/>
                  </a:cubicBezTo>
                  <a:cubicBezTo>
                    <a:pt x="699140" y="360517"/>
                    <a:pt x="699922" y="352698"/>
                    <a:pt x="701486" y="344878"/>
                  </a:cubicBezTo>
                  <a:cubicBezTo>
                    <a:pt x="714779" y="259649"/>
                    <a:pt x="687411" y="187711"/>
                    <a:pt x="637368" y="121248"/>
                  </a:cubicBezTo>
                  <a:close/>
                </a:path>
              </a:pathLst>
            </a:custGeom>
            <a:solidFill>
              <a:srgbClr val="C4946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8">
              <a:extLst>
                <a:ext uri="{FF2B5EF4-FFF2-40B4-BE49-F238E27FC236}">
                  <a16:creationId xmlns:a16="http://schemas.microsoft.com/office/drawing/2014/main" id="{27E745C3-458F-4AEF-B833-56BBECAAFF8B}"/>
                </a:ext>
              </a:extLst>
            </p:cNvPr>
            <p:cNvSpPr/>
            <p:nvPr/>
          </p:nvSpPr>
          <p:spPr>
            <a:xfrm>
              <a:off x="8317855" y="1900651"/>
              <a:ext cx="1897132" cy="2218898"/>
            </a:xfrm>
            <a:custGeom>
              <a:avLst/>
              <a:gdLst>
                <a:gd name="connsiteX0" fmla="*/ 1894930 w 1897132"/>
                <a:gd name="connsiteY0" fmla="*/ 968917 h 2218898"/>
                <a:gd name="connsiteX1" fmla="*/ 1703358 w 1897132"/>
                <a:gd name="connsiteY1" fmla="*/ 455193 h 2218898"/>
                <a:gd name="connsiteX2" fmla="*/ 1625166 w 1897132"/>
                <a:gd name="connsiteY2" fmla="*/ 362144 h 2218898"/>
                <a:gd name="connsiteX3" fmla="*/ 1236549 w 1897132"/>
                <a:gd name="connsiteY3" fmla="*/ 172136 h 2218898"/>
                <a:gd name="connsiteX4" fmla="*/ 1220911 w 1897132"/>
                <a:gd name="connsiteY4" fmla="*/ 152588 h 2218898"/>
                <a:gd name="connsiteX5" fmla="*/ 1213091 w 1897132"/>
                <a:gd name="connsiteY5" fmla="*/ 69704 h 2218898"/>
                <a:gd name="connsiteX6" fmla="*/ 1199799 w 1897132"/>
                <a:gd name="connsiteY6" fmla="*/ 56411 h 2218898"/>
                <a:gd name="connsiteX7" fmla="*/ 1181032 w 1897132"/>
                <a:gd name="connsiteY7" fmla="*/ 55630 h 2218898"/>
                <a:gd name="connsiteX8" fmla="*/ 1159138 w 1897132"/>
                <a:gd name="connsiteY8" fmla="*/ 73614 h 2218898"/>
                <a:gd name="connsiteX9" fmla="*/ 1092675 w 1897132"/>
                <a:gd name="connsiteY9" fmla="*/ 349633 h 2218898"/>
                <a:gd name="connsiteX10" fmla="*/ 952710 w 1897132"/>
                <a:gd name="connsiteY10" fmla="*/ 126785 h 2218898"/>
                <a:gd name="connsiteX11" fmla="*/ 646196 w 1897132"/>
                <a:gd name="connsiteY11" fmla="*/ 7150 h 2218898"/>
                <a:gd name="connsiteX12" fmla="*/ 579732 w 1897132"/>
                <a:gd name="connsiteY12" fmla="*/ 7150 h 2218898"/>
                <a:gd name="connsiteX13" fmla="*/ 560966 w 1897132"/>
                <a:gd name="connsiteY13" fmla="*/ 74396 h 2218898"/>
                <a:gd name="connsiteX14" fmla="*/ 542982 w 1897132"/>
                <a:gd name="connsiteY14" fmla="*/ 97853 h 2218898"/>
                <a:gd name="connsiteX15" fmla="*/ 121524 w 1897132"/>
                <a:gd name="connsiteY15" fmla="*/ 367617 h 2218898"/>
                <a:gd name="connsiteX16" fmla="*/ 1108 w 1897132"/>
                <a:gd name="connsiteY16" fmla="*/ 756234 h 2218898"/>
                <a:gd name="connsiteX17" fmla="*/ 15183 w 1897132"/>
                <a:gd name="connsiteY17" fmla="*/ 1043200 h 2218898"/>
                <a:gd name="connsiteX18" fmla="*/ 43332 w 1897132"/>
                <a:gd name="connsiteY18" fmla="*/ 1065876 h 2218898"/>
                <a:gd name="connsiteX19" fmla="*/ 545328 w 1897132"/>
                <a:gd name="connsiteY19" fmla="*/ 972045 h 2218898"/>
                <a:gd name="connsiteX20" fmla="*/ 453842 w 1897132"/>
                <a:gd name="connsiteY20" fmla="*/ 1750842 h 2218898"/>
                <a:gd name="connsiteX21" fmla="*/ 457752 w 1897132"/>
                <a:gd name="connsiteY21" fmla="*/ 1857184 h 2218898"/>
                <a:gd name="connsiteX22" fmla="*/ 553147 w 1897132"/>
                <a:gd name="connsiteY22" fmla="*/ 2203576 h 2218898"/>
                <a:gd name="connsiteX23" fmla="*/ 573477 w 1897132"/>
                <a:gd name="connsiteY23" fmla="*/ 2217651 h 2218898"/>
                <a:gd name="connsiteX24" fmla="*/ 605536 w 1897132"/>
                <a:gd name="connsiteY24" fmla="*/ 2075341 h 2218898"/>
                <a:gd name="connsiteX25" fmla="*/ 836986 w 1897132"/>
                <a:gd name="connsiteY25" fmla="*/ 1801667 h 2218898"/>
                <a:gd name="connsiteX26" fmla="*/ 836204 w 1897132"/>
                <a:gd name="connsiteY26" fmla="*/ 1801667 h 2218898"/>
                <a:gd name="connsiteX27" fmla="*/ 1803444 w 1897132"/>
                <a:gd name="connsiteY27" fmla="*/ 1706272 h 2218898"/>
                <a:gd name="connsiteX28" fmla="*/ 1656443 w 1897132"/>
                <a:gd name="connsiteY28" fmla="*/ 1072132 h 2218898"/>
                <a:gd name="connsiteX29" fmla="*/ 1671299 w 1897132"/>
                <a:gd name="connsiteY29" fmla="*/ 1048674 h 2218898"/>
                <a:gd name="connsiteX30" fmla="*/ 1879291 w 1897132"/>
                <a:gd name="connsiteY30" fmla="*/ 997849 h 2218898"/>
                <a:gd name="connsiteX31" fmla="*/ 1894930 w 1897132"/>
                <a:gd name="connsiteY31" fmla="*/ 968917 h 22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97132" h="2218898">
                  <a:moveTo>
                    <a:pt x="1894930" y="968917"/>
                  </a:moveTo>
                  <a:cubicBezTo>
                    <a:pt x="1890238" y="954061"/>
                    <a:pt x="1779205" y="605322"/>
                    <a:pt x="1703358" y="455193"/>
                  </a:cubicBezTo>
                  <a:cubicBezTo>
                    <a:pt x="1684592" y="418443"/>
                    <a:pt x="1669735" y="382474"/>
                    <a:pt x="1625166" y="362144"/>
                  </a:cubicBezTo>
                  <a:cubicBezTo>
                    <a:pt x="1493802" y="301936"/>
                    <a:pt x="1365567" y="236254"/>
                    <a:pt x="1236549" y="172136"/>
                  </a:cubicBezTo>
                  <a:cubicBezTo>
                    <a:pt x="1227948" y="168227"/>
                    <a:pt x="1221692" y="163535"/>
                    <a:pt x="1220911" y="152588"/>
                  </a:cubicBezTo>
                  <a:cubicBezTo>
                    <a:pt x="1218565" y="125221"/>
                    <a:pt x="1214655" y="97071"/>
                    <a:pt x="1213091" y="69704"/>
                  </a:cubicBezTo>
                  <a:cubicBezTo>
                    <a:pt x="1212309" y="60321"/>
                    <a:pt x="1209964" y="55630"/>
                    <a:pt x="1199799" y="56411"/>
                  </a:cubicBezTo>
                  <a:cubicBezTo>
                    <a:pt x="1193543" y="56411"/>
                    <a:pt x="1187288" y="55630"/>
                    <a:pt x="1181032" y="55630"/>
                  </a:cubicBezTo>
                  <a:cubicBezTo>
                    <a:pt x="1168522" y="55630"/>
                    <a:pt x="1159138" y="57975"/>
                    <a:pt x="1159138" y="73614"/>
                  </a:cubicBezTo>
                  <a:cubicBezTo>
                    <a:pt x="1158357" y="151024"/>
                    <a:pt x="1098930" y="328521"/>
                    <a:pt x="1092675" y="349633"/>
                  </a:cubicBezTo>
                  <a:cubicBezTo>
                    <a:pt x="1076255" y="323830"/>
                    <a:pt x="983987" y="177610"/>
                    <a:pt x="952710" y="126785"/>
                  </a:cubicBezTo>
                  <a:cubicBezTo>
                    <a:pt x="947237" y="117402"/>
                    <a:pt x="653233" y="6368"/>
                    <a:pt x="646196" y="7150"/>
                  </a:cubicBezTo>
                  <a:cubicBezTo>
                    <a:pt x="623520" y="9496"/>
                    <a:pt x="595371" y="-10052"/>
                    <a:pt x="579732" y="7150"/>
                  </a:cubicBezTo>
                  <a:cubicBezTo>
                    <a:pt x="565658" y="22789"/>
                    <a:pt x="565658" y="50938"/>
                    <a:pt x="560966" y="74396"/>
                  </a:cubicBezTo>
                  <a:cubicBezTo>
                    <a:pt x="558620" y="85343"/>
                    <a:pt x="552365" y="92380"/>
                    <a:pt x="542982" y="97853"/>
                  </a:cubicBezTo>
                  <a:cubicBezTo>
                    <a:pt x="430385" y="159625"/>
                    <a:pt x="150456" y="330085"/>
                    <a:pt x="121524" y="367617"/>
                  </a:cubicBezTo>
                  <a:cubicBezTo>
                    <a:pt x="50369" y="459885"/>
                    <a:pt x="18310" y="625653"/>
                    <a:pt x="1108" y="756234"/>
                  </a:cubicBezTo>
                  <a:cubicBezTo>
                    <a:pt x="-4365" y="809405"/>
                    <a:pt x="12055" y="1000194"/>
                    <a:pt x="15183" y="1043200"/>
                  </a:cubicBezTo>
                  <a:cubicBezTo>
                    <a:pt x="16747" y="1063530"/>
                    <a:pt x="24566" y="1069786"/>
                    <a:pt x="43332" y="1065876"/>
                  </a:cubicBezTo>
                  <a:cubicBezTo>
                    <a:pt x="36295" y="1051019"/>
                    <a:pt x="484338" y="981428"/>
                    <a:pt x="545328" y="972045"/>
                  </a:cubicBezTo>
                  <a:cubicBezTo>
                    <a:pt x="560966" y="969699"/>
                    <a:pt x="467135" y="1753970"/>
                    <a:pt x="453842" y="1750842"/>
                  </a:cubicBezTo>
                  <a:cubicBezTo>
                    <a:pt x="454624" y="1786029"/>
                    <a:pt x="454624" y="1821997"/>
                    <a:pt x="457752" y="1857184"/>
                  </a:cubicBezTo>
                  <a:cubicBezTo>
                    <a:pt x="467135" y="1979164"/>
                    <a:pt x="482774" y="2098798"/>
                    <a:pt x="553147" y="2203576"/>
                  </a:cubicBezTo>
                  <a:cubicBezTo>
                    <a:pt x="559402" y="2212959"/>
                    <a:pt x="572695" y="2222343"/>
                    <a:pt x="573477" y="2217651"/>
                  </a:cubicBezTo>
                  <a:cubicBezTo>
                    <a:pt x="572695" y="2167608"/>
                    <a:pt x="585988" y="2120692"/>
                    <a:pt x="605536" y="2075341"/>
                  </a:cubicBezTo>
                  <a:cubicBezTo>
                    <a:pt x="656361" y="1961962"/>
                    <a:pt x="742373" y="1878296"/>
                    <a:pt x="836986" y="1801667"/>
                  </a:cubicBezTo>
                  <a:cubicBezTo>
                    <a:pt x="836986" y="1801667"/>
                    <a:pt x="836204" y="1801667"/>
                    <a:pt x="836204" y="1801667"/>
                  </a:cubicBezTo>
                  <a:cubicBezTo>
                    <a:pt x="945673" y="1781337"/>
                    <a:pt x="1807354" y="1721911"/>
                    <a:pt x="1803444" y="1706272"/>
                  </a:cubicBezTo>
                  <a:cubicBezTo>
                    <a:pt x="1775295" y="1578037"/>
                    <a:pt x="1684592" y="1201149"/>
                    <a:pt x="1656443" y="1072132"/>
                  </a:cubicBezTo>
                  <a:cubicBezTo>
                    <a:pt x="1653315" y="1057275"/>
                    <a:pt x="1656443" y="1052583"/>
                    <a:pt x="1671299" y="1048674"/>
                  </a:cubicBezTo>
                  <a:cubicBezTo>
                    <a:pt x="1740890" y="1032253"/>
                    <a:pt x="1809700" y="1015051"/>
                    <a:pt x="1879291" y="997849"/>
                  </a:cubicBezTo>
                  <a:cubicBezTo>
                    <a:pt x="1899621" y="995503"/>
                    <a:pt x="1898839" y="982992"/>
                    <a:pt x="1894930" y="968917"/>
                  </a:cubicBezTo>
                  <a:close/>
                </a:path>
              </a:pathLst>
            </a:custGeom>
            <a:solidFill>
              <a:srgbClr val="FCFB4A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9">
              <a:extLst>
                <a:ext uri="{FF2B5EF4-FFF2-40B4-BE49-F238E27FC236}">
                  <a16:creationId xmlns:a16="http://schemas.microsoft.com/office/drawing/2014/main" id="{C6A164BF-E713-4971-B3DF-1C0694DD5FC7}"/>
                </a:ext>
              </a:extLst>
            </p:cNvPr>
            <p:cNvSpPr/>
            <p:nvPr/>
          </p:nvSpPr>
          <p:spPr>
            <a:xfrm>
              <a:off x="8762749" y="4219170"/>
              <a:ext cx="1943085" cy="2062839"/>
            </a:xfrm>
            <a:custGeom>
              <a:avLst/>
              <a:gdLst>
                <a:gd name="connsiteX0" fmla="*/ 1907462 w 1943085"/>
                <a:gd name="connsiteY0" fmla="*/ 1491130 h 2062839"/>
                <a:gd name="connsiteX1" fmla="*/ 1884004 w 1943085"/>
                <a:gd name="connsiteY1" fmla="*/ 1471582 h 2062839"/>
                <a:gd name="connsiteX2" fmla="*/ 1878531 w 1943085"/>
                <a:gd name="connsiteY2" fmla="*/ 1437959 h 2062839"/>
                <a:gd name="connsiteX3" fmla="*/ 1821450 w 1943085"/>
                <a:gd name="connsiteY3" fmla="*/ 1380097 h 2062839"/>
                <a:gd name="connsiteX4" fmla="*/ 1545431 w 1943085"/>
                <a:gd name="connsiteY4" fmla="*/ 1334745 h 2062839"/>
                <a:gd name="connsiteX5" fmla="*/ 1200602 w 1943085"/>
                <a:gd name="connsiteY5" fmla="*/ 1280792 h 2062839"/>
                <a:gd name="connsiteX6" fmla="*/ 1108335 w 1943085"/>
                <a:gd name="connsiteY6" fmla="*/ 1261244 h 2062839"/>
                <a:gd name="connsiteX7" fmla="*/ 1109117 w 1943085"/>
                <a:gd name="connsiteY7" fmla="*/ 1254989 h 2062839"/>
                <a:gd name="connsiteX8" fmla="*/ 1173234 w 1943085"/>
                <a:gd name="connsiteY8" fmla="*/ 1245606 h 2062839"/>
                <a:gd name="connsiteX9" fmla="*/ 1184181 w 1943085"/>
                <a:gd name="connsiteY9" fmla="*/ 1249515 h 2062839"/>
                <a:gd name="connsiteX10" fmla="*/ 1203730 w 1943085"/>
                <a:gd name="connsiteY10" fmla="*/ 1264372 h 2062839"/>
                <a:gd name="connsiteX11" fmla="*/ 1355423 w 1943085"/>
                <a:gd name="connsiteY11" fmla="*/ 1259680 h 2062839"/>
                <a:gd name="connsiteX12" fmla="*/ 1382790 w 1943085"/>
                <a:gd name="connsiteY12" fmla="*/ 1222930 h 2062839"/>
                <a:gd name="connsiteX13" fmla="*/ 1389828 w 1943085"/>
                <a:gd name="connsiteY13" fmla="*/ 1169759 h 2062839"/>
                <a:gd name="connsiteX14" fmla="*/ 1361678 w 1943085"/>
                <a:gd name="connsiteY14" fmla="*/ 1109551 h 2062839"/>
                <a:gd name="connsiteX15" fmla="*/ 1338221 w 1943085"/>
                <a:gd name="connsiteY15" fmla="*/ 1070455 h 2062839"/>
                <a:gd name="connsiteX16" fmla="*/ 1335875 w 1943085"/>
                <a:gd name="connsiteY16" fmla="*/ 1041524 h 2062839"/>
                <a:gd name="connsiteX17" fmla="*/ 1303816 w 1943085"/>
                <a:gd name="connsiteY17" fmla="*/ 1029795 h 2062839"/>
                <a:gd name="connsiteX18" fmla="*/ 1224060 w 1943085"/>
                <a:gd name="connsiteY18" fmla="*/ 1075146 h 2062839"/>
                <a:gd name="connsiteX19" fmla="*/ 1055164 w 1943085"/>
                <a:gd name="connsiteY19" fmla="*/ 1167413 h 2062839"/>
                <a:gd name="connsiteX20" fmla="*/ 1017631 w 1943085"/>
                <a:gd name="connsiteY20" fmla="*/ 1143956 h 2062839"/>
                <a:gd name="connsiteX21" fmla="*/ 1011376 w 1943085"/>
                <a:gd name="connsiteY21" fmla="*/ 0 h 2062839"/>
                <a:gd name="connsiteX22" fmla="*/ 816677 w 1943085"/>
                <a:gd name="connsiteY22" fmla="*/ 0 h 2062839"/>
                <a:gd name="connsiteX23" fmla="*/ 814331 w 1943085"/>
                <a:gd name="connsiteY23" fmla="*/ 1155684 h 2062839"/>
                <a:gd name="connsiteX24" fmla="*/ 803384 w 1943085"/>
                <a:gd name="connsiteY24" fmla="*/ 1169759 h 2062839"/>
                <a:gd name="connsiteX25" fmla="*/ 662638 w 1943085"/>
                <a:gd name="connsiteY25" fmla="*/ 1156467 h 2062839"/>
                <a:gd name="connsiteX26" fmla="*/ 356123 w 1943085"/>
                <a:gd name="connsiteY26" fmla="*/ 1056380 h 2062839"/>
                <a:gd name="connsiteX27" fmla="*/ 291223 w 1943085"/>
                <a:gd name="connsiteY27" fmla="*/ 1079056 h 2062839"/>
                <a:gd name="connsiteX28" fmla="*/ 286532 w 1943085"/>
                <a:gd name="connsiteY28" fmla="*/ 1102514 h 2062839"/>
                <a:gd name="connsiteX29" fmla="*/ 285750 w 1943085"/>
                <a:gd name="connsiteY29" fmla="*/ 1211983 h 2062839"/>
                <a:gd name="connsiteX30" fmla="*/ 303734 w 1943085"/>
                <a:gd name="connsiteY30" fmla="*/ 1263590 h 2062839"/>
                <a:gd name="connsiteX31" fmla="*/ 313899 w 1943085"/>
                <a:gd name="connsiteY31" fmla="*/ 1287048 h 2062839"/>
                <a:gd name="connsiteX32" fmla="*/ 342049 w 1943085"/>
                <a:gd name="connsiteY32" fmla="*/ 1344129 h 2062839"/>
                <a:gd name="connsiteX33" fmla="*/ 351432 w 1943085"/>
                <a:gd name="connsiteY33" fmla="*/ 1362113 h 2062839"/>
                <a:gd name="connsiteX34" fmla="*/ 336575 w 1943085"/>
                <a:gd name="connsiteY34" fmla="*/ 1372278 h 2062839"/>
                <a:gd name="connsiteX35" fmla="*/ 65247 w 1943085"/>
                <a:gd name="connsiteY35" fmla="*/ 1437959 h 2062839"/>
                <a:gd name="connsiteX36" fmla="*/ 348 w 1943085"/>
                <a:gd name="connsiteY36" fmla="*/ 1513024 h 2062839"/>
                <a:gd name="connsiteX37" fmla="*/ 348 w 1943085"/>
                <a:gd name="connsiteY37" fmla="*/ 1624839 h 2062839"/>
                <a:gd name="connsiteX38" fmla="*/ 21459 w 1943085"/>
                <a:gd name="connsiteY38" fmla="*/ 1677228 h 2062839"/>
                <a:gd name="connsiteX39" fmla="*/ 53518 w 1943085"/>
                <a:gd name="connsiteY39" fmla="*/ 1735091 h 2062839"/>
                <a:gd name="connsiteX40" fmla="*/ 68375 w 1943085"/>
                <a:gd name="connsiteY40" fmla="*/ 1749947 h 2062839"/>
                <a:gd name="connsiteX41" fmla="*/ 192701 w 1943085"/>
                <a:gd name="connsiteY41" fmla="*/ 1731181 h 2062839"/>
                <a:gd name="connsiteX42" fmla="*/ 234143 w 1943085"/>
                <a:gd name="connsiteY42" fmla="*/ 1630313 h 2062839"/>
                <a:gd name="connsiteX43" fmla="*/ 201302 w 1943085"/>
                <a:gd name="connsiteY43" fmla="*/ 1574796 h 2062839"/>
                <a:gd name="connsiteX44" fmla="*/ 191919 w 1943085"/>
                <a:gd name="connsiteY44" fmla="*/ 1548992 h 2062839"/>
                <a:gd name="connsiteX45" fmla="*/ 213813 w 1943085"/>
                <a:gd name="connsiteY45" fmla="*/ 1538046 h 2062839"/>
                <a:gd name="connsiteX46" fmla="*/ 491396 w 1943085"/>
                <a:gd name="connsiteY46" fmla="*/ 1492694 h 2062839"/>
                <a:gd name="connsiteX47" fmla="*/ 678276 w 1943085"/>
                <a:gd name="connsiteY47" fmla="*/ 1459853 h 2062839"/>
                <a:gd name="connsiteX48" fmla="*/ 819023 w 1943085"/>
                <a:gd name="connsiteY48" fmla="*/ 1446560 h 2062839"/>
                <a:gd name="connsiteX49" fmla="*/ 882358 w 1943085"/>
                <a:gd name="connsiteY49" fmla="*/ 1495822 h 2062839"/>
                <a:gd name="connsiteX50" fmla="*/ 954296 w 1943085"/>
                <a:gd name="connsiteY50" fmla="*/ 1720234 h 2062839"/>
                <a:gd name="connsiteX51" fmla="*/ 964461 w 1943085"/>
                <a:gd name="connsiteY51" fmla="*/ 1858635 h 2062839"/>
                <a:gd name="connsiteX52" fmla="*/ 958987 w 1943085"/>
                <a:gd name="connsiteY52" fmla="*/ 1930572 h 2062839"/>
                <a:gd name="connsiteX53" fmla="*/ 1091914 w 1943085"/>
                <a:gd name="connsiteY53" fmla="*/ 2062717 h 2062839"/>
                <a:gd name="connsiteX54" fmla="*/ 1237352 w 1943085"/>
                <a:gd name="connsiteY54" fmla="*/ 1946992 h 2062839"/>
                <a:gd name="connsiteX55" fmla="*/ 1227969 w 1943085"/>
                <a:gd name="connsiteY55" fmla="*/ 1888348 h 2062839"/>
                <a:gd name="connsiteX56" fmla="*/ 1144303 w 1943085"/>
                <a:gd name="connsiteY56" fmla="*/ 1796863 h 2062839"/>
                <a:gd name="connsiteX57" fmla="*/ 1130229 w 1943085"/>
                <a:gd name="connsiteY57" fmla="*/ 1779660 h 2062839"/>
                <a:gd name="connsiteX58" fmla="*/ 1042653 w 1943085"/>
                <a:gd name="connsiteY58" fmla="*/ 1467673 h 2062839"/>
                <a:gd name="connsiteX59" fmla="*/ 1073148 w 1943085"/>
                <a:gd name="connsiteY59" fmla="*/ 1430140 h 2062839"/>
                <a:gd name="connsiteX60" fmla="*/ 1090351 w 1943085"/>
                <a:gd name="connsiteY60" fmla="*/ 1431704 h 2062839"/>
                <a:gd name="connsiteX61" fmla="*/ 1293651 w 1943085"/>
                <a:gd name="connsiteY61" fmla="*/ 1452816 h 2062839"/>
                <a:gd name="connsiteX62" fmla="*/ 1704943 w 1943085"/>
                <a:gd name="connsiteY62" fmla="*/ 1485657 h 2062839"/>
                <a:gd name="connsiteX63" fmla="*/ 1746385 w 1943085"/>
                <a:gd name="connsiteY63" fmla="*/ 1548211 h 2062839"/>
                <a:gd name="connsiteX64" fmla="*/ 1747949 w 1943085"/>
                <a:gd name="connsiteY64" fmla="*/ 1595126 h 2062839"/>
                <a:gd name="connsiteX65" fmla="*/ 1771407 w 1943085"/>
                <a:gd name="connsiteY65" fmla="*/ 1645169 h 2062839"/>
                <a:gd name="connsiteX66" fmla="*/ 1792519 w 1943085"/>
                <a:gd name="connsiteY66" fmla="*/ 1664718 h 2062839"/>
                <a:gd name="connsiteX67" fmla="*/ 1878531 w 1943085"/>
                <a:gd name="connsiteY67" fmla="*/ 1672537 h 2062839"/>
                <a:gd name="connsiteX68" fmla="*/ 1916845 w 1943085"/>
                <a:gd name="connsiteY68" fmla="*/ 1652989 h 2062839"/>
                <a:gd name="connsiteX69" fmla="*/ 1937957 w 1943085"/>
                <a:gd name="connsiteY69" fmla="*/ 1520843 h 2062839"/>
                <a:gd name="connsiteX70" fmla="*/ 1907462 w 1943085"/>
                <a:gd name="connsiteY70" fmla="*/ 1491130 h 20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43085" h="2062839">
                  <a:moveTo>
                    <a:pt x="1907462" y="1491130"/>
                  </a:moveTo>
                  <a:cubicBezTo>
                    <a:pt x="1894169" y="1492694"/>
                    <a:pt x="1886350" y="1484093"/>
                    <a:pt x="1884004" y="1471582"/>
                  </a:cubicBezTo>
                  <a:cubicBezTo>
                    <a:pt x="1882440" y="1460635"/>
                    <a:pt x="1880876" y="1448906"/>
                    <a:pt x="1878531" y="1437959"/>
                  </a:cubicBezTo>
                  <a:cubicBezTo>
                    <a:pt x="1872275" y="1400427"/>
                    <a:pt x="1857418" y="1386352"/>
                    <a:pt x="1821450" y="1380097"/>
                  </a:cubicBezTo>
                  <a:cubicBezTo>
                    <a:pt x="1729183" y="1365240"/>
                    <a:pt x="1637698" y="1349602"/>
                    <a:pt x="1545431" y="1334745"/>
                  </a:cubicBezTo>
                  <a:cubicBezTo>
                    <a:pt x="1430488" y="1316761"/>
                    <a:pt x="1315545" y="1299559"/>
                    <a:pt x="1200602" y="1280792"/>
                  </a:cubicBezTo>
                  <a:cubicBezTo>
                    <a:pt x="1170107" y="1275319"/>
                    <a:pt x="1141176" y="1258117"/>
                    <a:pt x="1108335" y="1261244"/>
                  </a:cubicBezTo>
                  <a:cubicBezTo>
                    <a:pt x="1109117" y="1259680"/>
                    <a:pt x="1109117" y="1256553"/>
                    <a:pt x="1109117" y="1254989"/>
                  </a:cubicBezTo>
                  <a:cubicBezTo>
                    <a:pt x="1130229" y="1251861"/>
                    <a:pt x="1152123" y="1247951"/>
                    <a:pt x="1173234" y="1245606"/>
                  </a:cubicBezTo>
                  <a:cubicBezTo>
                    <a:pt x="1177144" y="1244824"/>
                    <a:pt x="1183399" y="1240914"/>
                    <a:pt x="1184181" y="1249515"/>
                  </a:cubicBezTo>
                  <a:cubicBezTo>
                    <a:pt x="1184963" y="1262026"/>
                    <a:pt x="1195910" y="1261244"/>
                    <a:pt x="1203730" y="1264372"/>
                  </a:cubicBezTo>
                  <a:cubicBezTo>
                    <a:pt x="1254555" y="1283138"/>
                    <a:pt x="1305380" y="1271409"/>
                    <a:pt x="1355423" y="1259680"/>
                  </a:cubicBezTo>
                  <a:cubicBezTo>
                    <a:pt x="1373407" y="1255771"/>
                    <a:pt x="1379663" y="1240132"/>
                    <a:pt x="1382790" y="1222930"/>
                  </a:cubicBezTo>
                  <a:cubicBezTo>
                    <a:pt x="1385918" y="1205728"/>
                    <a:pt x="1387482" y="1187744"/>
                    <a:pt x="1389828" y="1169759"/>
                  </a:cubicBezTo>
                  <a:cubicBezTo>
                    <a:pt x="1394519" y="1139264"/>
                    <a:pt x="1389046" y="1125190"/>
                    <a:pt x="1361678" y="1109551"/>
                  </a:cubicBezTo>
                  <a:cubicBezTo>
                    <a:pt x="1346040" y="1100950"/>
                    <a:pt x="1338221" y="1088439"/>
                    <a:pt x="1338221" y="1070455"/>
                  </a:cubicBezTo>
                  <a:cubicBezTo>
                    <a:pt x="1338221" y="1061072"/>
                    <a:pt x="1338221" y="1050907"/>
                    <a:pt x="1335875" y="1041524"/>
                  </a:cubicBezTo>
                  <a:cubicBezTo>
                    <a:pt x="1331183" y="1022757"/>
                    <a:pt x="1320236" y="1020412"/>
                    <a:pt x="1303816" y="1029795"/>
                  </a:cubicBezTo>
                  <a:cubicBezTo>
                    <a:pt x="1277230" y="1045433"/>
                    <a:pt x="1251427" y="1061072"/>
                    <a:pt x="1224060" y="1075146"/>
                  </a:cubicBezTo>
                  <a:cubicBezTo>
                    <a:pt x="1167761" y="1105642"/>
                    <a:pt x="1115372" y="1142392"/>
                    <a:pt x="1055164" y="1167413"/>
                  </a:cubicBezTo>
                  <a:cubicBezTo>
                    <a:pt x="1029360" y="1178360"/>
                    <a:pt x="1019195" y="1170541"/>
                    <a:pt x="1017631" y="1143956"/>
                  </a:cubicBezTo>
                  <a:cubicBezTo>
                    <a:pt x="1016068" y="1085311"/>
                    <a:pt x="1013722" y="58644"/>
                    <a:pt x="1011376" y="0"/>
                  </a:cubicBezTo>
                  <a:lnTo>
                    <a:pt x="816677" y="0"/>
                  </a:lnTo>
                  <a:cubicBezTo>
                    <a:pt x="815895" y="62554"/>
                    <a:pt x="815113" y="1093130"/>
                    <a:pt x="814331" y="1155684"/>
                  </a:cubicBezTo>
                  <a:cubicBezTo>
                    <a:pt x="814331" y="1162722"/>
                    <a:pt x="815113" y="1170541"/>
                    <a:pt x="803384" y="1169759"/>
                  </a:cubicBezTo>
                  <a:cubicBezTo>
                    <a:pt x="756469" y="1166632"/>
                    <a:pt x="708771" y="1171323"/>
                    <a:pt x="662638" y="1156467"/>
                  </a:cubicBezTo>
                  <a:cubicBezTo>
                    <a:pt x="560988" y="1122062"/>
                    <a:pt x="458555" y="1088439"/>
                    <a:pt x="356123" y="1056380"/>
                  </a:cubicBezTo>
                  <a:cubicBezTo>
                    <a:pt x="315463" y="1043088"/>
                    <a:pt x="309208" y="1046997"/>
                    <a:pt x="291223" y="1079056"/>
                  </a:cubicBezTo>
                  <a:cubicBezTo>
                    <a:pt x="286532" y="1086875"/>
                    <a:pt x="286532" y="1093913"/>
                    <a:pt x="286532" y="1102514"/>
                  </a:cubicBezTo>
                  <a:cubicBezTo>
                    <a:pt x="286532" y="1139264"/>
                    <a:pt x="287314" y="1175233"/>
                    <a:pt x="285750" y="1211983"/>
                  </a:cubicBezTo>
                  <a:cubicBezTo>
                    <a:pt x="284968" y="1231531"/>
                    <a:pt x="286532" y="1250298"/>
                    <a:pt x="303734" y="1263590"/>
                  </a:cubicBezTo>
                  <a:cubicBezTo>
                    <a:pt x="310772" y="1269063"/>
                    <a:pt x="316245" y="1278447"/>
                    <a:pt x="313899" y="1287048"/>
                  </a:cubicBezTo>
                  <a:cubicBezTo>
                    <a:pt x="306862" y="1315197"/>
                    <a:pt x="320937" y="1330836"/>
                    <a:pt x="342049" y="1344129"/>
                  </a:cubicBezTo>
                  <a:cubicBezTo>
                    <a:pt x="349086" y="1348038"/>
                    <a:pt x="352996" y="1354293"/>
                    <a:pt x="351432" y="1362113"/>
                  </a:cubicBezTo>
                  <a:cubicBezTo>
                    <a:pt x="350650" y="1370714"/>
                    <a:pt x="342830" y="1370714"/>
                    <a:pt x="336575" y="1372278"/>
                  </a:cubicBezTo>
                  <a:cubicBezTo>
                    <a:pt x="246654" y="1395735"/>
                    <a:pt x="156732" y="1421539"/>
                    <a:pt x="65247" y="1437959"/>
                  </a:cubicBezTo>
                  <a:cubicBezTo>
                    <a:pt x="24587" y="1444997"/>
                    <a:pt x="348" y="1478619"/>
                    <a:pt x="348" y="1513024"/>
                  </a:cubicBezTo>
                  <a:cubicBezTo>
                    <a:pt x="348" y="1550556"/>
                    <a:pt x="-434" y="1587307"/>
                    <a:pt x="348" y="1624839"/>
                  </a:cubicBezTo>
                  <a:cubicBezTo>
                    <a:pt x="348" y="1645169"/>
                    <a:pt x="7385" y="1662371"/>
                    <a:pt x="21459" y="1677228"/>
                  </a:cubicBezTo>
                  <a:cubicBezTo>
                    <a:pt x="37098" y="1692867"/>
                    <a:pt x="53518" y="1710069"/>
                    <a:pt x="53518" y="1735091"/>
                  </a:cubicBezTo>
                  <a:cubicBezTo>
                    <a:pt x="53518" y="1742910"/>
                    <a:pt x="62120" y="1746037"/>
                    <a:pt x="68375" y="1749947"/>
                  </a:cubicBezTo>
                  <a:cubicBezTo>
                    <a:pt x="100434" y="1771841"/>
                    <a:pt x="158296" y="1763240"/>
                    <a:pt x="192701" y="1731181"/>
                  </a:cubicBezTo>
                  <a:cubicBezTo>
                    <a:pt x="222414" y="1703814"/>
                    <a:pt x="230233" y="1666281"/>
                    <a:pt x="234143" y="1630313"/>
                  </a:cubicBezTo>
                  <a:cubicBezTo>
                    <a:pt x="236489" y="1607637"/>
                    <a:pt x="219286" y="1588871"/>
                    <a:pt x="201302" y="1574796"/>
                  </a:cubicBezTo>
                  <a:cubicBezTo>
                    <a:pt x="193483" y="1568540"/>
                    <a:pt x="189573" y="1559158"/>
                    <a:pt x="191919" y="1548992"/>
                  </a:cubicBezTo>
                  <a:cubicBezTo>
                    <a:pt x="195047" y="1537264"/>
                    <a:pt x="205994" y="1539610"/>
                    <a:pt x="213813" y="1538046"/>
                  </a:cubicBezTo>
                  <a:cubicBezTo>
                    <a:pt x="306080" y="1523189"/>
                    <a:pt x="399911" y="1516934"/>
                    <a:pt x="491396" y="1492694"/>
                  </a:cubicBezTo>
                  <a:cubicBezTo>
                    <a:pt x="552386" y="1476273"/>
                    <a:pt x="616504" y="1470018"/>
                    <a:pt x="678276" y="1459853"/>
                  </a:cubicBezTo>
                  <a:cubicBezTo>
                    <a:pt x="725192" y="1452034"/>
                    <a:pt x="771325" y="1440305"/>
                    <a:pt x="819023" y="1446560"/>
                  </a:cubicBezTo>
                  <a:cubicBezTo>
                    <a:pt x="848736" y="1451252"/>
                    <a:pt x="871412" y="1462199"/>
                    <a:pt x="882358" y="1495822"/>
                  </a:cubicBezTo>
                  <a:cubicBezTo>
                    <a:pt x="908162" y="1570104"/>
                    <a:pt x="931620" y="1645169"/>
                    <a:pt x="954296" y="1720234"/>
                  </a:cubicBezTo>
                  <a:cubicBezTo>
                    <a:pt x="968370" y="1766368"/>
                    <a:pt x="980099" y="1810937"/>
                    <a:pt x="964461" y="1858635"/>
                  </a:cubicBezTo>
                  <a:cubicBezTo>
                    <a:pt x="957423" y="1881310"/>
                    <a:pt x="957423" y="1906332"/>
                    <a:pt x="958987" y="1930572"/>
                  </a:cubicBezTo>
                  <a:cubicBezTo>
                    <a:pt x="962897" y="1997036"/>
                    <a:pt x="1024669" y="2058807"/>
                    <a:pt x="1091914" y="2062717"/>
                  </a:cubicBezTo>
                  <a:cubicBezTo>
                    <a:pt x="1154468" y="2065845"/>
                    <a:pt x="1227187" y="2008764"/>
                    <a:pt x="1237352" y="1946992"/>
                  </a:cubicBezTo>
                  <a:cubicBezTo>
                    <a:pt x="1241262" y="1926662"/>
                    <a:pt x="1237352" y="1907114"/>
                    <a:pt x="1227969" y="1888348"/>
                  </a:cubicBezTo>
                  <a:cubicBezTo>
                    <a:pt x="1209203" y="1849252"/>
                    <a:pt x="1177144" y="1821884"/>
                    <a:pt x="1144303" y="1796863"/>
                  </a:cubicBezTo>
                  <a:cubicBezTo>
                    <a:pt x="1137266" y="1791389"/>
                    <a:pt x="1132574" y="1787479"/>
                    <a:pt x="1130229" y="1779660"/>
                  </a:cubicBezTo>
                  <a:cubicBezTo>
                    <a:pt x="1098170" y="1676446"/>
                    <a:pt x="1063765" y="1574014"/>
                    <a:pt x="1042653" y="1467673"/>
                  </a:cubicBezTo>
                  <a:cubicBezTo>
                    <a:pt x="1035616" y="1434832"/>
                    <a:pt x="1039525" y="1430140"/>
                    <a:pt x="1073148" y="1430140"/>
                  </a:cubicBezTo>
                  <a:cubicBezTo>
                    <a:pt x="1078622" y="1430140"/>
                    <a:pt x="1084095" y="1430922"/>
                    <a:pt x="1090351" y="1431704"/>
                  </a:cubicBezTo>
                  <a:cubicBezTo>
                    <a:pt x="1158378" y="1438741"/>
                    <a:pt x="1225624" y="1447342"/>
                    <a:pt x="1293651" y="1452816"/>
                  </a:cubicBezTo>
                  <a:cubicBezTo>
                    <a:pt x="1430488" y="1463763"/>
                    <a:pt x="1568106" y="1472364"/>
                    <a:pt x="1704943" y="1485657"/>
                  </a:cubicBezTo>
                  <a:cubicBezTo>
                    <a:pt x="1762024" y="1491130"/>
                    <a:pt x="1762024" y="1491130"/>
                    <a:pt x="1746385" y="1548211"/>
                  </a:cubicBezTo>
                  <a:cubicBezTo>
                    <a:pt x="1741694" y="1563849"/>
                    <a:pt x="1737002" y="1581052"/>
                    <a:pt x="1747949" y="1595126"/>
                  </a:cubicBezTo>
                  <a:cubicBezTo>
                    <a:pt x="1759678" y="1609983"/>
                    <a:pt x="1767497" y="1626403"/>
                    <a:pt x="1771407" y="1645169"/>
                  </a:cubicBezTo>
                  <a:cubicBezTo>
                    <a:pt x="1773753" y="1656898"/>
                    <a:pt x="1780790" y="1661590"/>
                    <a:pt x="1792519" y="1664718"/>
                  </a:cubicBezTo>
                  <a:cubicBezTo>
                    <a:pt x="1820668" y="1670973"/>
                    <a:pt x="1849599" y="1670191"/>
                    <a:pt x="1878531" y="1672537"/>
                  </a:cubicBezTo>
                  <a:cubicBezTo>
                    <a:pt x="1898079" y="1674100"/>
                    <a:pt x="1908244" y="1665499"/>
                    <a:pt x="1916845" y="1652989"/>
                  </a:cubicBezTo>
                  <a:cubicBezTo>
                    <a:pt x="1944212" y="1612329"/>
                    <a:pt x="1948122" y="1566977"/>
                    <a:pt x="1937957" y="1520843"/>
                  </a:cubicBezTo>
                  <a:cubicBezTo>
                    <a:pt x="1937175" y="1504423"/>
                    <a:pt x="1928574" y="1488785"/>
                    <a:pt x="1907462" y="1491130"/>
                  </a:cubicBezTo>
                  <a:close/>
                </a:path>
              </a:pathLst>
            </a:custGeom>
            <a:solidFill>
              <a:srgbClr val="00000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10">
              <a:extLst>
                <a:ext uri="{FF2B5EF4-FFF2-40B4-BE49-F238E27FC236}">
                  <a16:creationId xmlns:a16="http://schemas.microsoft.com/office/drawing/2014/main" id="{F28B9A4B-0D66-48A0-B289-A870871D9249}"/>
                </a:ext>
              </a:extLst>
            </p:cNvPr>
            <p:cNvSpPr/>
            <p:nvPr/>
          </p:nvSpPr>
          <p:spPr>
            <a:xfrm>
              <a:off x="8891300" y="3556880"/>
              <a:ext cx="2723485" cy="2268548"/>
            </a:xfrm>
            <a:custGeom>
              <a:avLst/>
              <a:gdLst>
                <a:gd name="connsiteX0" fmla="*/ 2323913 w 2723485"/>
                <a:gd name="connsiteY0" fmla="*/ 180625 h 2268548"/>
                <a:gd name="connsiteX1" fmla="*/ 2609315 w 2723485"/>
                <a:gd name="connsiteY1" fmla="*/ 362813 h 2268548"/>
                <a:gd name="connsiteX2" fmla="*/ 2721130 w 2723485"/>
                <a:gd name="connsiteY2" fmla="*/ 698259 h 2268548"/>
                <a:gd name="connsiteX3" fmla="*/ 2581166 w 2723485"/>
                <a:gd name="connsiteY3" fmla="*/ 2227703 h 2268548"/>
                <a:gd name="connsiteX4" fmla="*/ 2538160 w 2723485"/>
                <a:gd name="connsiteY4" fmla="*/ 2231613 h 2268548"/>
                <a:gd name="connsiteX5" fmla="*/ 1925913 w 2723485"/>
                <a:gd name="connsiteY5" fmla="*/ 2268363 h 2268548"/>
                <a:gd name="connsiteX6" fmla="*/ 1883689 w 2723485"/>
                <a:gd name="connsiteY6" fmla="*/ 2248815 h 2268548"/>
                <a:gd name="connsiteX7" fmla="*/ 1789858 w 2723485"/>
                <a:gd name="connsiteY7" fmla="*/ 1972014 h 2268548"/>
                <a:gd name="connsiteX8" fmla="*/ 1701501 w 2723485"/>
                <a:gd name="connsiteY8" fmla="*/ 1803118 h 2268548"/>
                <a:gd name="connsiteX9" fmla="*/ 1379348 w 2723485"/>
                <a:gd name="connsiteY9" fmla="*/ 1356639 h 2268548"/>
                <a:gd name="connsiteX10" fmla="*/ 1256586 w 2723485"/>
                <a:gd name="connsiteY10" fmla="*/ 1059508 h 2268548"/>
                <a:gd name="connsiteX11" fmla="*/ 1232346 w 2723485"/>
                <a:gd name="connsiteY11" fmla="*/ 1018848 h 2268548"/>
                <a:gd name="connsiteX12" fmla="*/ 588040 w 2723485"/>
                <a:gd name="connsiteY12" fmla="*/ 789744 h 2268548"/>
                <a:gd name="connsiteX13" fmla="*/ 25054 w 2723485"/>
                <a:gd name="connsiteY13" fmla="*/ 659163 h 2268548"/>
                <a:gd name="connsiteX14" fmla="*/ 5506 w 2723485"/>
                <a:gd name="connsiteY14" fmla="*/ 637269 h 2268548"/>
                <a:gd name="connsiteX15" fmla="*/ 33 w 2723485"/>
                <a:gd name="connsiteY15" fmla="*/ 558294 h 2268548"/>
                <a:gd name="connsiteX16" fmla="*/ 32092 w 2723485"/>
                <a:gd name="connsiteY16" fmla="*/ 415984 h 2268548"/>
                <a:gd name="connsiteX17" fmla="*/ 263541 w 2723485"/>
                <a:gd name="connsiteY17" fmla="*/ 142310 h 2268548"/>
                <a:gd name="connsiteX18" fmla="*/ 1183085 w 2723485"/>
                <a:gd name="connsiteY18" fmla="*/ 0 h 2268548"/>
                <a:gd name="connsiteX19" fmla="*/ 2323913 w 2723485"/>
                <a:gd name="connsiteY19" fmla="*/ 180625 h 2268548"/>
                <a:gd name="connsiteX20" fmla="*/ 2148762 w 2723485"/>
                <a:gd name="connsiteY20" fmla="*/ 1605291 h 2268548"/>
                <a:gd name="connsiteX21" fmla="*/ 2080734 w 2723485"/>
                <a:gd name="connsiteY21" fmla="*/ 921107 h 2268548"/>
                <a:gd name="connsiteX22" fmla="*/ 1854758 w 2723485"/>
                <a:gd name="connsiteY22" fmla="*/ 906251 h 2268548"/>
                <a:gd name="connsiteX23" fmla="*/ 1843811 w 2723485"/>
                <a:gd name="connsiteY23" fmla="*/ 927363 h 2268548"/>
                <a:gd name="connsiteX24" fmla="*/ 2148762 w 2723485"/>
                <a:gd name="connsiteY24" fmla="*/ 1605291 h 22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3485" h="2268548">
                  <a:moveTo>
                    <a:pt x="2323913" y="180625"/>
                  </a:moveTo>
                  <a:cubicBezTo>
                    <a:pt x="2429473" y="225976"/>
                    <a:pt x="2527995" y="279929"/>
                    <a:pt x="2609315" y="362813"/>
                  </a:cubicBezTo>
                  <a:cubicBezTo>
                    <a:pt x="2701582" y="456644"/>
                    <a:pt x="2732859" y="570023"/>
                    <a:pt x="2721130" y="698259"/>
                  </a:cubicBezTo>
                  <a:cubicBezTo>
                    <a:pt x="2709402" y="818675"/>
                    <a:pt x="2586640" y="2166713"/>
                    <a:pt x="2581166" y="2227703"/>
                  </a:cubicBezTo>
                  <a:cubicBezTo>
                    <a:pt x="2566309" y="2225358"/>
                    <a:pt x="2552235" y="2230831"/>
                    <a:pt x="2538160" y="2231613"/>
                  </a:cubicBezTo>
                  <a:cubicBezTo>
                    <a:pt x="2488117" y="2233959"/>
                    <a:pt x="1953281" y="2271491"/>
                    <a:pt x="1925913" y="2268363"/>
                  </a:cubicBezTo>
                  <a:cubicBezTo>
                    <a:pt x="1909493" y="2266800"/>
                    <a:pt x="1889945" y="2266017"/>
                    <a:pt x="1883689" y="2248815"/>
                  </a:cubicBezTo>
                  <a:cubicBezTo>
                    <a:pt x="1872742" y="2222230"/>
                    <a:pt x="1803151" y="1978269"/>
                    <a:pt x="1789858" y="1972014"/>
                  </a:cubicBezTo>
                  <a:cubicBezTo>
                    <a:pt x="1767182" y="1911806"/>
                    <a:pt x="1736687" y="1856289"/>
                    <a:pt x="1701501" y="1803118"/>
                  </a:cubicBezTo>
                  <a:cubicBezTo>
                    <a:pt x="1599851" y="1649861"/>
                    <a:pt x="1490381" y="1502859"/>
                    <a:pt x="1379348" y="1356639"/>
                  </a:cubicBezTo>
                  <a:cubicBezTo>
                    <a:pt x="1312102" y="1268282"/>
                    <a:pt x="1285517" y="1163504"/>
                    <a:pt x="1256586" y="1059508"/>
                  </a:cubicBezTo>
                  <a:cubicBezTo>
                    <a:pt x="1261277" y="1049343"/>
                    <a:pt x="1244857" y="1018848"/>
                    <a:pt x="1232346" y="1018848"/>
                  </a:cubicBezTo>
                  <a:cubicBezTo>
                    <a:pt x="1208888" y="1018848"/>
                    <a:pt x="651376" y="806946"/>
                    <a:pt x="588040" y="789744"/>
                  </a:cubicBezTo>
                  <a:cubicBezTo>
                    <a:pt x="554417" y="780361"/>
                    <a:pt x="75879" y="669327"/>
                    <a:pt x="25054" y="659163"/>
                  </a:cubicBezTo>
                  <a:cubicBezTo>
                    <a:pt x="10980" y="656035"/>
                    <a:pt x="6288" y="650561"/>
                    <a:pt x="5506" y="637269"/>
                  </a:cubicBezTo>
                  <a:cubicBezTo>
                    <a:pt x="5506" y="627886"/>
                    <a:pt x="10980" y="574715"/>
                    <a:pt x="33" y="558294"/>
                  </a:cubicBezTo>
                  <a:cubicBezTo>
                    <a:pt x="-749" y="508251"/>
                    <a:pt x="12544" y="461335"/>
                    <a:pt x="32092" y="415984"/>
                  </a:cubicBezTo>
                  <a:cubicBezTo>
                    <a:pt x="82917" y="302605"/>
                    <a:pt x="168928" y="218939"/>
                    <a:pt x="263541" y="142310"/>
                  </a:cubicBezTo>
                  <a:cubicBezTo>
                    <a:pt x="268233" y="140746"/>
                    <a:pt x="1126004" y="782"/>
                    <a:pt x="1183085" y="0"/>
                  </a:cubicBezTo>
                  <a:cubicBezTo>
                    <a:pt x="1199505" y="1564"/>
                    <a:pt x="2058840" y="105560"/>
                    <a:pt x="2323913" y="180625"/>
                  </a:cubicBezTo>
                  <a:close/>
                  <a:moveTo>
                    <a:pt x="2148762" y="1605291"/>
                  </a:moveTo>
                  <a:cubicBezTo>
                    <a:pt x="2146416" y="1552120"/>
                    <a:pt x="2085426" y="945347"/>
                    <a:pt x="2080734" y="921107"/>
                  </a:cubicBezTo>
                  <a:cubicBezTo>
                    <a:pt x="2077606" y="903123"/>
                    <a:pt x="1861795" y="905469"/>
                    <a:pt x="1854758" y="906251"/>
                  </a:cubicBezTo>
                  <a:cubicBezTo>
                    <a:pt x="1839119" y="907032"/>
                    <a:pt x="1835210" y="914070"/>
                    <a:pt x="1843811" y="927363"/>
                  </a:cubicBezTo>
                  <a:cubicBezTo>
                    <a:pt x="1856322" y="943783"/>
                    <a:pt x="2129214" y="1561503"/>
                    <a:pt x="2148762" y="1605291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11">
              <a:extLst>
                <a:ext uri="{FF2B5EF4-FFF2-40B4-BE49-F238E27FC236}">
                  <a16:creationId xmlns:a16="http://schemas.microsoft.com/office/drawing/2014/main" id="{A0D126DC-59C8-4E88-9764-CF53B3EF5299}"/>
                </a:ext>
              </a:extLst>
            </p:cNvPr>
            <p:cNvSpPr/>
            <p:nvPr/>
          </p:nvSpPr>
          <p:spPr>
            <a:xfrm>
              <a:off x="9401051" y="2781103"/>
              <a:ext cx="2340403" cy="1070675"/>
            </a:xfrm>
            <a:custGeom>
              <a:avLst/>
              <a:gdLst>
                <a:gd name="connsiteX0" fmla="*/ 1795395 w 2340403"/>
                <a:gd name="connsiteY0" fmla="*/ 996280 h 1070675"/>
                <a:gd name="connsiteX1" fmla="*/ 1771155 w 2340403"/>
                <a:gd name="connsiteY1" fmla="*/ 1015046 h 1070675"/>
                <a:gd name="connsiteX2" fmla="*/ 729632 w 2340403"/>
                <a:gd name="connsiteY2" fmla="*/ 1069781 h 1070675"/>
                <a:gd name="connsiteX3" fmla="*/ 577938 w 2340403"/>
                <a:gd name="connsiteY3" fmla="*/ 1051014 h 1070675"/>
                <a:gd name="connsiteX4" fmla="*/ 24336 w 2340403"/>
                <a:gd name="connsiteY4" fmla="*/ 950928 h 1070675"/>
                <a:gd name="connsiteX5" fmla="*/ 878 w 2340403"/>
                <a:gd name="connsiteY5" fmla="*/ 921215 h 1070675"/>
                <a:gd name="connsiteX6" fmla="*/ 878 w 2340403"/>
                <a:gd name="connsiteY6" fmla="*/ 906358 h 1070675"/>
                <a:gd name="connsiteX7" fmla="*/ 572465 w 2340403"/>
                <a:gd name="connsiteY7" fmla="*/ 880555 h 1070675"/>
                <a:gd name="connsiteX8" fmla="*/ 721812 w 2340403"/>
                <a:gd name="connsiteY8" fmla="*/ 886028 h 1070675"/>
                <a:gd name="connsiteX9" fmla="*/ 1229282 w 2340403"/>
                <a:gd name="connsiteY9" fmla="*/ 37640 h 1070675"/>
                <a:gd name="connsiteX10" fmla="*/ 1248830 w 2340403"/>
                <a:gd name="connsiteY10" fmla="*/ 25911 h 1070675"/>
                <a:gd name="connsiteX11" fmla="*/ 2323194 w 2340403"/>
                <a:gd name="connsiteY11" fmla="*/ 890 h 1070675"/>
                <a:gd name="connsiteX12" fmla="*/ 2340396 w 2340403"/>
                <a:gd name="connsiteY12" fmla="*/ 3235 h 1070675"/>
                <a:gd name="connsiteX13" fmla="*/ 1795395 w 2340403"/>
                <a:gd name="connsiteY13" fmla="*/ 996280 h 107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0403" h="1070675">
                  <a:moveTo>
                    <a:pt x="1795395" y="996280"/>
                  </a:moveTo>
                  <a:cubicBezTo>
                    <a:pt x="1790703" y="1009572"/>
                    <a:pt x="1785230" y="1015046"/>
                    <a:pt x="1771155" y="1015046"/>
                  </a:cubicBezTo>
                  <a:cubicBezTo>
                    <a:pt x="1679670" y="1018955"/>
                    <a:pt x="804696" y="1062743"/>
                    <a:pt x="729632" y="1069781"/>
                  </a:cubicBezTo>
                  <a:cubicBezTo>
                    <a:pt x="677243" y="1074472"/>
                    <a:pt x="627982" y="1059616"/>
                    <a:pt x="577938" y="1051014"/>
                  </a:cubicBezTo>
                  <a:cubicBezTo>
                    <a:pt x="419208" y="1022865"/>
                    <a:pt x="50139" y="954056"/>
                    <a:pt x="24336" y="950928"/>
                  </a:cubicBezTo>
                  <a:cubicBezTo>
                    <a:pt x="6351" y="948582"/>
                    <a:pt x="-3032" y="941545"/>
                    <a:pt x="878" y="921215"/>
                  </a:cubicBezTo>
                  <a:cubicBezTo>
                    <a:pt x="1660" y="916523"/>
                    <a:pt x="878" y="911832"/>
                    <a:pt x="878" y="906358"/>
                  </a:cubicBezTo>
                  <a:cubicBezTo>
                    <a:pt x="75161" y="900103"/>
                    <a:pt x="524767" y="879773"/>
                    <a:pt x="572465" y="880555"/>
                  </a:cubicBezTo>
                  <a:cubicBezTo>
                    <a:pt x="572465" y="880555"/>
                    <a:pt x="685062" y="891502"/>
                    <a:pt x="721812" y="886028"/>
                  </a:cubicBezTo>
                  <a:cubicBezTo>
                    <a:pt x="728850" y="882119"/>
                    <a:pt x="1197223" y="92375"/>
                    <a:pt x="1229282" y="37640"/>
                  </a:cubicBezTo>
                  <a:cubicBezTo>
                    <a:pt x="1233973" y="29039"/>
                    <a:pt x="1239447" y="25911"/>
                    <a:pt x="1248830" y="25911"/>
                  </a:cubicBezTo>
                  <a:cubicBezTo>
                    <a:pt x="1392704" y="26693"/>
                    <a:pt x="2244220" y="890"/>
                    <a:pt x="2323194" y="890"/>
                  </a:cubicBezTo>
                  <a:cubicBezTo>
                    <a:pt x="2329449" y="890"/>
                    <a:pt x="2337269" y="-2238"/>
                    <a:pt x="2340396" y="3235"/>
                  </a:cubicBezTo>
                  <a:cubicBezTo>
                    <a:pt x="2342742" y="11055"/>
                    <a:pt x="1799305" y="982205"/>
                    <a:pt x="1795395" y="996280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12">
              <a:extLst>
                <a:ext uri="{FF2B5EF4-FFF2-40B4-BE49-F238E27FC236}">
                  <a16:creationId xmlns:a16="http://schemas.microsoft.com/office/drawing/2014/main" id="{2B261E21-C227-4FF2-81D2-430CBFFB609C}"/>
                </a:ext>
              </a:extLst>
            </p:cNvPr>
            <p:cNvSpPr/>
            <p:nvPr/>
          </p:nvSpPr>
          <p:spPr>
            <a:xfrm>
              <a:off x="8359081" y="2872787"/>
              <a:ext cx="2006960" cy="795126"/>
            </a:xfrm>
            <a:custGeom>
              <a:avLst/>
              <a:gdLst>
                <a:gd name="connsiteX0" fmla="*/ 2006961 w 2006960"/>
                <a:gd name="connsiteY0" fmla="*/ 386180 h 795126"/>
                <a:gd name="connsiteX1" fmla="*/ 1776293 w 2006960"/>
                <a:gd name="connsiteY1" fmla="*/ 777142 h 795126"/>
                <a:gd name="connsiteX2" fmla="*/ 1763000 w 2006960"/>
                <a:gd name="connsiteY2" fmla="*/ 795126 h 795126"/>
                <a:gd name="connsiteX3" fmla="*/ 1613653 w 2006960"/>
                <a:gd name="connsiteY3" fmla="*/ 789653 h 795126"/>
                <a:gd name="connsiteX4" fmla="*/ 1613653 w 2006960"/>
                <a:gd name="connsiteY4" fmla="*/ 789653 h 795126"/>
                <a:gd name="connsiteX5" fmla="*/ 1548753 w 2006960"/>
                <a:gd name="connsiteY5" fmla="*/ 732572 h 795126"/>
                <a:gd name="connsiteX6" fmla="*/ 1515912 w 2006960"/>
                <a:gd name="connsiteY6" fmla="*/ 766977 h 795126"/>
                <a:gd name="connsiteX7" fmla="*/ 1454922 w 2006960"/>
                <a:gd name="connsiteY7" fmla="*/ 786525 h 795126"/>
                <a:gd name="connsiteX8" fmla="*/ 412617 w 2006960"/>
                <a:gd name="connsiteY8" fmla="*/ 777924 h 795126"/>
                <a:gd name="connsiteX9" fmla="*/ 296110 w 2006960"/>
                <a:gd name="connsiteY9" fmla="*/ 752902 h 795126"/>
                <a:gd name="connsiteX10" fmla="*/ 219481 w 2006960"/>
                <a:gd name="connsiteY10" fmla="*/ 701295 h 795126"/>
                <a:gd name="connsiteX11" fmla="*/ 213226 w 2006960"/>
                <a:gd name="connsiteY11" fmla="*/ 696604 h 795126"/>
                <a:gd name="connsiteX12" fmla="*/ 157709 w 2006960"/>
                <a:gd name="connsiteY12" fmla="*/ 598863 h 795126"/>
                <a:gd name="connsiteX13" fmla="*/ 10707 w 2006960"/>
                <a:gd name="connsiteY13" fmla="*/ 145347 h 795126"/>
                <a:gd name="connsiteX14" fmla="*/ 2888 w 2006960"/>
                <a:gd name="connsiteY14" fmla="*/ 94522 h 795126"/>
                <a:gd name="connsiteX15" fmla="*/ 16963 w 2006960"/>
                <a:gd name="connsiteY15" fmla="*/ 71064 h 795126"/>
                <a:gd name="connsiteX16" fmla="*/ 321913 w 2006960"/>
                <a:gd name="connsiteY16" fmla="*/ 28058 h 795126"/>
                <a:gd name="connsiteX17" fmla="*/ 504884 w 2006960"/>
                <a:gd name="connsiteY17" fmla="*/ 691 h 795126"/>
                <a:gd name="connsiteX18" fmla="*/ 529905 w 2006960"/>
                <a:gd name="connsiteY18" fmla="*/ 17893 h 795126"/>
                <a:gd name="connsiteX19" fmla="*/ 566656 w 2006960"/>
                <a:gd name="connsiteY19" fmla="*/ 251689 h 795126"/>
                <a:gd name="connsiteX20" fmla="*/ 554927 w 2006960"/>
                <a:gd name="connsiteY20" fmla="*/ 354903 h 795126"/>
                <a:gd name="connsiteX21" fmla="*/ 567438 w 2006960"/>
                <a:gd name="connsiteY21" fmla="*/ 379142 h 795126"/>
                <a:gd name="connsiteX22" fmla="*/ 898974 w 2006960"/>
                <a:gd name="connsiteY22" fmla="*/ 507378 h 795126"/>
                <a:gd name="connsiteX23" fmla="*/ 1110875 w 2006960"/>
                <a:gd name="connsiteY23" fmla="*/ 566804 h 795126"/>
                <a:gd name="connsiteX24" fmla="*/ 1325123 w 2006960"/>
                <a:gd name="connsiteY24" fmla="*/ 550384 h 795126"/>
                <a:gd name="connsiteX25" fmla="*/ 1545625 w 2006960"/>
                <a:gd name="connsiteY25" fmla="*/ 497995 h 795126"/>
                <a:gd name="connsiteX26" fmla="*/ 1684026 w 2006960"/>
                <a:gd name="connsiteY26" fmla="*/ 502686 h 795126"/>
                <a:gd name="connsiteX27" fmla="*/ 1699665 w 2006960"/>
                <a:gd name="connsiteY27" fmla="*/ 487048 h 795126"/>
                <a:gd name="connsiteX28" fmla="*/ 1615217 w 2006960"/>
                <a:gd name="connsiteY28" fmla="*/ 100777 h 795126"/>
                <a:gd name="connsiteX29" fmla="*/ 1630073 w 2006960"/>
                <a:gd name="connsiteY29" fmla="*/ 77319 h 795126"/>
                <a:gd name="connsiteX30" fmla="*/ 1838065 w 2006960"/>
                <a:gd name="connsiteY30" fmla="*/ 26494 h 795126"/>
                <a:gd name="connsiteX31" fmla="*/ 1985067 w 2006960"/>
                <a:gd name="connsiteY31" fmla="*/ 308769 h 795126"/>
                <a:gd name="connsiteX32" fmla="*/ 2006961 w 2006960"/>
                <a:gd name="connsiteY32" fmla="*/ 386180 h 79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6960" h="795126">
                  <a:moveTo>
                    <a:pt x="2006961" y="386180"/>
                  </a:moveTo>
                  <a:cubicBezTo>
                    <a:pt x="1963173" y="461244"/>
                    <a:pt x="1809134" y="721625"/>
                    <a:pt x="1776293" y="777142"/>
                  </a:cubicBezTo>
                  <a:cubicBezTo>
                    <a:pt x="1772383" y="783397"/>
                    <a:pt x="1770038" y="791216"/>
                    <a:pt x="1763000" y="795126"/>
                  </a:cubicBezTo>
                  <a:cubicBezTo>
                    <a:pt x="1712957" y="793562"/>
                    <a:pt x="1663696" y="791216"/>
                    <a:pt x="1613653" y="789653"/>
                  </a:cubicBezTo>
                  <a:lnTo>
                    <a:pt x="1613653" y="789653"/>
                  </a:lnTo>
                  <a:cubicBezTo>
                    <a:pt x="1594105" y="769323"/>
                    <a:pt x="1568301" y="756030"/>
                    <a:pt x="1548753" y="732572"/>
                  </a:cubicBezTo>
                  <a:cubicBezTo>
                    <a:pt x="1542498" y="751338"/>
                    <a:pt x="1529987" y="759939"/>
                    <a:pt x="1515912" y="766977"/>
                  </a:cubicBezTo>
                  <a:cubicBezTo>
                    <a:pt x="1496364" y="776360"/>
                    <a:pt x="1475252" y="780270"/>
                    <a:pt x="1454922" y="786525"/>
                  </a:cubicBezTo>
                  <a:cubicBezTo>
                    <a:pt x="1390804" y="781833"/>
                    <a:pt x="466569" y="790434"/>
                    <a:pt x="412617" y="777924"/>
                  </a:cubicBezTo>
                  <a:cubicBezTo>
                    <a:pt x="373520" y="769323"/>
                    <a:pt x="335206" y="759157"/>
                    <a:pt x="296110" y="752902"/>
                  </a:cubicBezTo>
                  <a:cubicBezTo>
                    <a:pt x="261705" y="747429"/>
                    <a:pt x="232774" y="737264"/>
                    <a:pt x="219481" y="701295"/>
                  </a:cubicBezTo>
                  <a:cubicBezTo>
                    <a:pt x="218699" y="698949"/>
                    <a:pt x="215571" y="698167"/>
                    <a:pt x="213226" y="696604"/>
                  </a:cubicBezTo>
                  <a:cubicBezTo>
                    <a:pt x="199151" y="661417"/>
                    <a:pt x="176475" y="630922"/>
                    <a:pt x="157709" y="598863"/>
                  </a:cubicBezTo>
                  <a:cubicBezTo>
                    <a:pt x="113921" y="522234"/>
                    <a:pt x="19308" y="217284"/>
                    <a:pt x="10707" y="145347"/>
                  </a:cubicBezTo>
                  <a:cubicBezTo>
                    <a:pt x="8361" y="128145"/>
                    <a:pt x="2888" y="111724"/>
                    <a:pt x="2888" y="94522"/>
                  </a:cubicBezTo>
                  <a:cubicBezTo>
                    <a:pt x="-4149" y="79665"/>
                    <a:pt x="2106" y="72628"/>
                    <a:pt x="16963" y="71064"/>
                  </a:cubicBezTo>
                  <a:cubicBezTo>
                    <a:pt x="118613" y="56989"/>
                    <a:pt x="220263" y="42133"/>
                    <a:pt x="321913" y="28058"/>
                  </a:cubicBezTo>
                  <a:cubicBezTo>
                    <a:pt x="382903" y="19457"/>
                    <a:pt x="443893" y="10856"/>
                    <a:pt x="504884" y="691"/>
                  </a:cubicBezTo>
                  <a:cubicBezTo>
                    <a:pt x="520522" y="-1655"/>
                    <a:pt x="525996" y="1473"/>
                    <a:pt x="529905" y="17893"/>
                  </a:cubicBezTo>
                  <a:cubicBezTo>
                    <a:pt x="548671" y="94522"/>
                    <a:pt x="564310" y="171932"/>
                    <a:pt x="566656" y="251689"/>
                  </a:cubicBezTo>
                  <a:cubicBezTo>
                    <a:pt x="567438" y="286093"/>
                    <a:pt x="565874" y="321280"/>
                    <a:pt x="554927" y="354903"/>
                  </a:cubicBezTo>
                  <a:cubicBezTo>
                    <a:pt x="551017" y="367413"/>
                    <a:pt x="554145" y="373669"/>
                    <a:pt x="567438" y="379142"/>
                  </a:cubicBezTo>
                  <a:cubicBezTo>
                    <a:pt x="677689" y="422930"/>
                    <a:pt x="787158" y="468282"/>
                    <a:pt x="898974" y="507378"/>
                  </a:cubicBezTo>
                  <a:cubicBezTo>
                    <a:pt x="968565" y="531617"/>
                    <a:pt x="1037374" y="556639"/>
                    <a:pt x="1110875" y="566804"/>
                  </a:cubicBezTo>
                  <a:cubicBezTo>
                    <a:pt x="1183594" y="576969"/>
                    <a:pt x="1254749" y="571496"/>
                    <a:pt x="1325123" y="550384"/>
                  </a:cubicBezTo>
                  <a:cubicBezTo>
                    <a:pt x="1397842" y="528490"/>
                    <a:pt x="1469779" y="505814"/>
                    <a:pt x="1545625" y="497995"/>
                  </a:cubicBezTo>
                  <a:cubicBezTo>
                    <a:pt x="1591759" y="493303"/>
                    <a:pt x="1638674" y="493303"/>
                    <a:pt x="1684026" y="502686"/>
                  </a:cubicBezTo>
                  <a:cubicBezTo>
                    <a:pt x="1699665" y="505814"/>
                    <a:pt x="1703574" y="502686"/>
                    <a:pt x="1699665" y="487048"/>
                  </a:cubicBezTo>
                  <a:cubicBezTo>
                    <a:pt x="1671515" y="358812"/>
                    <a:pt x="1643366" y="229795"/>
                    <a:pt x="1615217" y="100777"/>
                  </a:cubicBezTo>
                  <a:cubicBezTo>
                    <a:pt x="1612089" y="85920"/>
                    <a:pt x="1615217" y="81229"/>
                    <a:pt x="1630073" y="77319"/>
                  </a:cubicBezTo>
                  <a:cubicBezTo>
                    <a:pt x="1699665" y="60899"/>
                    <a:pt x="1768474" y="43697"/>
                    <a:pt x="1838065" y="26494"/>
                  </a:cubicBezTo>
                  <a:cubicBezTo>
                    <a:pt x="1847448" y="55425"/>
                    <a:pt x="1958481" y="236832"/>
                    <a:pt x="1985067" y="308769"/>
                  </a:cubicBezTo>
                  <a:cubicBezTo>
                    <a:pt x="1995232" y="332227"/>
                    <a:pt x="2003051" y="358812"/>
                    <a:pt x="2006961" y="386180"/>
                  </a:cubicBezTo>
                  <a:close/>
                </a:path>
              </a:pathLst>
            </a:custGeom>
            <a:solidFill>
              <a:srgbClr val="C4946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13">
              <a:extLst>
                <a:ext uri="{FF2B5EF4-FFF2-40B4-BE49-F238E27FC236}">
                  <a16:creationId xmlns:a16="http://schemas.microsoft.com/office/drawing/2014/main" id="{A0D776B9-C085-4563-9FDE-B5BDD5F8BF3D}"/>
                </a:ext>
              </a:extLst>
            </p:cNvPr>
            <p:cNvSpPr/>
            <p:nvPr/>
          </p:nvSpPr>
          <p:spPr>
            <a:xfrm>
              <a:off x="10698360" y="6060411"/>
              <a:ext cx="991480" cy="310655"/>
            </a:xfrm>
            <a:custGeom>
              <a:avLst/>
              <a:gdLst>
                <a:gd name="connsiteX0" fmla="*/ 0 w 991480"/>
                <a:gd name="connsiteY0" fmla="*/ 4101 h 310655"/>
                <a:gd name="connsiteX1" fmla="*/ 297131 w 991480"/>
                <a:gd name="connsiteY1" fmla="*/ 50234 h 310655"/>
                <a:gd name="connsiteX2" fmla="*/ 376888 w 991480"/>
                <a:gd name="connsiteY2" fmla="*/ 72128 h 310655"/>
                <a:gd name="connsiteX3" fmla="*/ 406601 w 991480"/>
                <a:gd name="connsiteY3" fmla="*/ 65873 h 310655"/>
                <a:gd name="connsiteX4" fmla="*/ 541874 w 991480"/>
                <a:gd name="connsiteY4" fmla="*/ 13484 h 310655"/>
                <a:gd name="connsiteX5" fmla="*/ 817893 w 991480"/>
                <a:gd name="connsiteY5" fmla="*/ 29122 h 310655"/>
                <a:gd name="connsiteX6" fmla="*/ 960204 w 991480"/>
                <a:gd name="connsiteY6" fmla="*/ 108096 h 310655"/>
                <a:gd name="connsiteX7" fmla="*/ 991481 w 991480"/>
                <a:gd name="connsiteY7" fmla="*/ 169869 h 310655"/>
                <a:gd name="connsiteX8" fmla="*/ 830404 w 991480"/>
                <a:gd name="connsiteY8" fmla="*/ 289503 h 310655"/>
                <a:gd name="connsiteX9" fmla="*/ 670110 w 991480"/>
                <a:gd name="connsiteY9" fmla="*/ 304360 h 310655"/>
                <a:gd name="connsiteX10" fmla="*/ 553603 w 991480"/>
                <a:gd name="connsiteY10" fmla="*/ 262917 h 310655"/>
                <a:gd name="connsiteX11" fmla="*/ 394090 w 991480"/>
                <a:gd name="connsiteY11" fmla="*/ 210529 h 310655"/>
                <a:gd name="connsiteX12" fmla="*/ 244743 w 991480"/>
                <a:gd name="connsiteY12" fmla="*/ 200363 h 310655"/>
                <a:gd name="connsiteX13" fmla="*/ 23458 w 991480"/>
                <a:gd name="connsiteY13" fmla="*/ 66655 h 310655"/>
                <a:gd name="connsiteX14" fmla="*/ 0 w 991480"/>
                <a:gd name="connsiteY14" fmla="*/ 4101 h 31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480" h="310655">
                  <a:moveTo>
                    <a:pt x="0" y="4101"/>
                  </a:moveTo>
                  <a:cubicBezTo>
                    <a:pt x="103996" y="-11538"/>
                    <a:pt x="200173" y="20521"/>
                    <a:pt x="297131" y="50234"/>
                  </a:cubicBezTo>
                  <a:cubicBezTo>
                    <a:pt x="323717" y="58054"/>
                    <a:pt x="349520" y="68219"/>
                    <a:pt x="376888" y="72128"/>
                  </a:cubicBezTo>
                  <a:cubicBezTo>
                    <a:pt x="387835" y="73692"/>
                    <a:pt x="398000" y="72910"/>
                    <a:pt x="406601" y="65873"/>
                  </a:cubicBezTo>
                  <a:cubicBezTo>
                    <a:pt x="444915" y="30686"/>
                    <a:pt x="492613" y="18957"/>
                    <a:pt x="541874" y="13484"/>
                  </a:cubicBezTo>
                  <a:cubicBezTo>
                    <a:pt x="634923" y="3319"/>
                    <a:pt x="727190" y="3319"/>
                    <a:pt x="817893" y="29122"/>
                  </a:cubicBezTo>
                  <a:cubicBezTo>
                    <a:pt x="871064" y="44761"/>
                    <a:pt x="920325" y="67436"/>
                    <a:pt x="960204" y="108096"/>
                  </a:cubicBezTo>
                  <a:cubicBezTo>
                    <a:pt x="976624" y="125299"/>
                    <a:pt x="989135" y="145629"/>
                    <a:pt x="991481" y="169869"/>
                  </a:cubicBezTo>
                  <a:cubicBezTo>
                    <a:pt x="949256" y="225385"/>
                    <a:pt x="893740" y="261354"/>
                    <a:pt x="830404" y="289503"/>
                  </a:cubicBezTo>
                  <a:cubicBezTo>
                    <a:pt x="778015" y="312961"/>
                    <a:pt x="724062" y="315307"/>
                    <a:pt x="670110" y="304360"/>
                  </a:cubicBezTo>
                  <a:cubicBezTo>
                    <a:pt x="630231" y="296541"/>
                    <a:pt x="592699" y="276992"/>
                    <a:pt x="553603" y="262917"/>
                  </a:cubicBezTo>
                  <a:cubicBezTo>
                    <a:pt x="501214" y="244152"/>
                    <a:pt x="449607" y="219912"/>
                    <a:pt x="394090" y="210529"/>
                  </a:cubicBezTo>
                  <a:cubicBezTo>
                    <a:pt x="344829" y="202710"/>
                    <a:pt x="294786" y="196454"/>
                    <a:pt x="244743" y="200363"/>
                  </a:cubicBezTo>
                  <a:cubicBezTo>
                    <a:pt x="137619" y="209747"/>
                    <a:pt x="71937" y="152666"/>
                    <a:pt x="23458" y="66655"/>
                  </a:cubicBezTo>
                  <a:cubicBezTo>
                    <a:pt x="14075" y="46325"/>
                    <a:pt x="782" y="27558"/>
                    <a:pt x="0" y="4101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14">
              <a:extLst>
                <a:ext uri="{FF2B5EF4-FFF2-40B4-BE49-F238E27FC236}">
                  <a16:creationId xmlns:a16="http://schemas.microsoft.com/office/drawing/2014/main" id="{C45502A3-AC03-4518-9E9F-68E05FD7BA03}"/>
                </a:ext>
              </a:extLst>
            </p:cNvPr>
            <p:cNvSpPr/>
            <p:nvPr/>
          </p:nvSpPr>
          <p:spPr>
            <a:xfrm>
              <a:off x="8992200" y="920181"/>
              <a:ext cx="667131" cy="544371"/>
            </a:xfrm>
            <a:custGeom>
              <a:avLst/>
              <a:gdLst>
                <a:gd name="connsiteX0" fmla="*/ 655253 w 667131"/>
                <a:gd name="connsiteY0" fmla="*/ 365208 h 544371"/>
                <a:gd name="connsiteX1" fmla="*/ 648216 w 667131"/>
                <a:gd name="connsiteY1" fmla="*/ 303436 h 544371"/>
                <a:gd name="connsiteX2" fmla="*/ 573933 w 667131"/>
                <a:gd name="connsiteY2" fmla="*/ 251047 h 544371"/>
                <a:gd name="connsiteX3" fmla="*/ 310424 w 667131"/>
                <a:gd name="connsiteY3" fmla="*/ 222116 h 544371"/>
                <a:gd name="connsiteX4" fmla="*/ 215811 w 667131"/>
                <a:gd name="connsiteY4" fmla="*/ 226808 h 544371"/>
                <a:gd name="connsiteX5" fmla="*/ 161858 w 667131"/>
                <a:gd name="connsiteY5" fmla="*/ 298745 h 544371"/>
                <a:gd name="connsiteX6" fmla="*/ 165768 w 667131"/>
                <a:gd name="connsiteY6" fmla="*/ 369118 h 544371"/>
                <a:gd name="connsiteX7" fmla="*/ 143092 w 667131"/>
                <a:gd name="connsiteY7" fmla="*/ 412124 h 544371"/>
                <a:gd name="connsiteX8" fmla="*/ 110251 w 667131"/>
                <a:gd name="connsiteY8" fmla="*/ 484843 h 544371"/>
                <a:gd name="connsiteX9" fmla="*/ 114943 w 667131"/>
                <a:gd name="connsiteY9" fmla="*/ 520029 h 544371"/>
                <a:gd name="connsiteX10" fmla="*/ 99304 w 667131"/>
                <a:gd name="connsiteY10" fmla="*/ 543487 h 544371"/>
                <a:gd name="connsiteX11" fmla="*/ 78974 w 667131"/>
                <a:gd name="connsiteY11" fmla="*/ 529413 h 544371"/>
                <a:gd name="connsiteX12" fmla="*/ 11729 w 667131"/>
                <a:gd name="connsiteY12" fmla="*/ 446529 h 544371"/>
                <a:gd name="connsiteX13" fmla="*/ 0 w 667131"/>
                <a:gd name="connsiteY13" fmla="*/ 438709 h 544371"/>
                <a:gd name="connsiteX14" fmla="*/ 12511 w 667131"/>
                <a:gd name="connsiteY14" fmla="*/ 289362 h 544371"/>
                <a:gd name="connsiteX15" fmla="*/ 150911 w 667131"/>
                <a:gd name="connsiteY15" fmla="*/ 51657 h 544371"/>
                <a:gd name="connsiteX16" fmla="*/ 601300 w 667131"/>
                <a:gd name="connsiteY16" fmla="*/ 121248 h 544371"/>
                <a:gd name="connsiteX17" fmla="*/ 662290 w 667131"/>
                <a:gd name="connsiteY17" fmla="*/ 344096 h 544371"/>
                <a:gd name="connsiteX18" fmla="*/ 655253 w 667131"/>
                <a:gd name="connsiteY18" fmla="*/ 365208 h 5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7131" h="544371">
                  <a:moveTo>
                    <a:pt x="655253" y="365208"/>
                  </a:moveTo>
                  <a:cubicBezTo>
                    <a:pt x="655253" y="344096"/>
                    <a:pt x="653689" y="323766"/>
                    <a:pt x="648216" y="303436"/>
                  </a:cubicBezTo>
                  <a:cubicBezTo>
                    <a:pt x="638832" y="266686"/>
                    <a:pt x="616939" y="247138"/>
                    <a:pt x="573933" y="251047"/>
                  </a:cubicBezTo>
                  <a:cubicBezTo>
                    <a:pt x="483229" y="260430"/>
                    <a:pt x="397218" y="240100"/>
                    <a:pt x="310424" y="222116"/>
                  </a:cubicBezTo>
                  <a:cubicBezTo>
                    <a:pt x="279147" y="215861"/>
                    <a:pt x="247088" y="216643"/>
                    <a:pt x="215811" y="226808"/>
                  </a:cubicBezTo>
                  <a:cubicBezTo>
                    <a:pt x="178279" y="238537"/>
                    <a:pt x="161858" y="259649"/>
                    <a:pt x="161858" y="298745"/>
                  </a:cubicBezTo>
                  <a:cubicBezTo>
                    <a:pt x="161858" y="322203"/>
                    <a:pt x="164204" y="345660"/>
                    <a:pt x="165768" y="369118"/>
                  </a:cubicBezTo>
                  <a:cubicBezTo>
                    <a:pt x="167332" y="388666"/>
                    <a:pt x="161077" y="403523"/>
                    <a:pt x="143092" y="412124"/>
                  </a:cubicBezTo>
                  <a:cubicBezTo>
                    <a:pt x="111033" y="426980"/>
                    <a:pt x="104778" y="452784"/>
                    <a:pt x="110251" y="484843"/>
                  </a:cubicBezTo>
                  <a:cubicBezTo>
                    <a:pt x="111815" y="496572"/>
                    <a:pt x="112597" y="508301"/>
                    <a:pt x="114943" y="520029"/>
                  </a:cubicBezTo>
                  <a:cubicBezTo>
                    <a:pt x="118071" y="534104"/>
                    <a:pt x="115725" y="540359"/>
                    <a:pt x="99304" y="543487"/>
                  </a:cubicBezTo>
                  <a:cubicBezTo>
                    <a:pt x="85230" y="545833"/>
                    <a:pt x="81320" y="544269"/>
                    <a:pt x="78974" y="529413"/>
                  </a:cubicBezTo>
                  <a:cubicBezTo>
                    <a:pt x="72719" y="489534"/>
                    <a:pt x="40660" y="468422"/>
                    <a:pt x="11729" y="446529"/>
                  </a:cubicBezTo>
                  <a:cubicBezTo>
                    <a:pt x="7819" y="443401"/>
                    <a:pt x="3910" y="441055"/>
                    <a:pt x="0" y="438709"/>
                  </a:cubicBezTo>
                  <a:cubicBezTo>
                    <a:pt x="6255" y="389448"/>
                    <a:pt x="4692" y="339405"/>
                    <a:pt x="12511" y="289362"/>
                  </a:cubicBezTo>
                  <a:cubicBezTo>
                    <a:pt x="28149" y="191621"/>
                    <a:pt x="62554" y="106391"/>
                    <a:pt x="150911" y="51657"/>
                  </a:cubicBezTo>
                  <a:cubicBezTo>
                    <a:pt x="276019" y="-25754"/>
                    <a:pt x="487921" y="-26536"/>
                    <a:pt x="601300" y="121248"/>
                  </a:cubicBezTo>
                  <a:cubicBezTo>
                    <a:pt x="652125" y="187711"/>
                    <a:pt x="678711" y="259649"/>
                    <a:pt x="662290" y="344096"/>
                  </a:cubicBezTo>
                  <a:cubicBezTo>
                    <a:pt x="660726" y="351134"/>
                    <a:pt x="660726" y="358953"/>
                    <a:pt x="655253" y="365208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15">
              <a:extLst>
                <a:ext uri="{FF2B5EF4-FFF2-40B4-BE49-F238E27FC236}">
                  <a16:creationId xmlns:a16="http://schemas.microsoft.com/office/drawing/2014/main" id="{897197EC-7FD2-4132-B75C-6E385DF0B4B1}"/>
                </a:ext>
              </a:extLst>
            </p:cNvPr>
            <p:cNvSpPr/>
            <p:nvPr/>
          </p:nvSpPr>
          <p:spPr>
            <a:xfrm>
              <a:off x="9971952" y="3662440"/>
              <a:ext cx="149347" cy="9096"/>
            </a:xfrm>
            <a:custGeom>
              <a:avLst/>
              <a:gdLst>
                <a:gd name="connsiteX0" fmla="*/ 0 w 149347"/>
                <a:gd name="connsiteY0" fmla="*/ 0 h 9096"/>
                <a:gd name="connsiteX1" fmla="*/ 149348 w 149347"/>
                <a:gd name="connsiteY1" fmla="*/ 5474 h 9096"/>
                <a:gd name="connsiteX2" fmla="*/ 40660 w 149347"/>
                <a:gd name="connsiteY2" fmla="*/ 6256 h 9096"/>
                <a:gd name="connsiteX3" fmla="*/ 0 w 149347"/>
                <a:gd name="connsiteY3" fmla="*/ 0 h 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47" h="9096">
                  <a:moveTo>
                    <a:pt x="0" y="0"/>
                  </a:moveTo>
                  <a:cubicBezTo>
                    <a:pt x="50043" y="1564"/>
                    <a:pt x="99304" y="3910"/>
                    <a:pt x="149348" y="5474"/>
                  </a:cubicBezTo>
                  <a:cubicBezTo>
                    <a:pt x="113379" y="10947"/>
                    <a:pt x="76629" y="9383"/>
                    <a:pt x="40660" y="6256"/>
                  </a:cubicBezTo>
                  <a:cubicBezTo>
                    <a:pt x="27367" y="4692"/>
                    <a:pt x="11729" y="14857"/>
                    <a:pt x="0" y="0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16">
              <a:extLst>
                <a:ext uri="{FF2B5EF4-FFF2-40B4-BE49-F238E27FC236}">
                  <a16:creationId xmlns:a16="http://schemas.microsoft.com/office/drawing/2014/main" id="{DC011672-4984-4FE4-B5A0-076B268EB8DB}"/>
                </a:ext>
              </a:extLst>
            </p:cNvPr>
            <p:cNvSpPr/>
            <p:nvPr/>
          </p:nvSpPr>
          <p:spPr>
            <a:xfrm>
              <a:off x="10698663" y="5785280"/>
              <a:ext cx="1180180" cy="445000"/>
            </a:xfrm>
            <a:custGeom>
              <a:avLst/>
              <a:gdLst>
                <a:gd name="connsiteX0" fmla="*/ 1131142 w 1180180"/>
                <a:gd name="connsiteY0" fmla="*/ 129103 h 445000"/>
                <a:gd name="connsiteX1" fmla="*/ 1022454 w 1180180"/>
                <a:gd name="connsiteY1" fmla="*/ 82969 h 445000"/>
                <a:gd name="connsiteX2" fmla="*/ 774584 w 1180180"/>
                <a:gd name="connsiteY2" fmla="*/ 85 h 445000"/>
                <a:gd name="connsiteX3" fmla="*/ 119331 w 1180180"/>
                <a:gd name="connsiteY3" fmla="*/ 41527 h 445000"/>
                <a:gd name="connsiteX4" fmla="*/ 77107 w 1180180"/>
                <a:gd name="connsiteY4" fmla="*/ 21979 h 445000"/>
                <a:gd name="connsiteX5" fmla="*/ 479 w 1180180"/>
                <a:gd name="connsiteY5" fmla="*/ 279232 h 445000"/>
                <a:gd name="connsiteX6" fmla="*/ 297610 w 1180180"/>
                <a:gd name="connsiteY6" fmla="*/ 325366 h 445000"/>
                <a:gd name="connsiteX7" fmla="*/ 377366 w 1180180"/>
                <a:gd name="connsiteY7" fmla="*/ 347260 h 445000"/>
                <a:gd name="connsiteX8" fmla="*/ 407079 w 1180180"/>
                <a:gd name="connsiteY8" fmla="*/ 341005 h 445000"/>
                <a:gd name="connsiteX9" fmla="*/ 542352 w 1180180"/>
                <a:gd name="connsiteY9" fmla="*/ 288616 h 445000"/>
                <a:gd name="connsiteX10" fmla="*/ 818372 w 1180180"/>
                <a:gd name="connsiteY10" fmla="*/ 304254 h 445000"/>
                <a:gd name="connsiteX11" fmla="*/ 960682 w 1180180"/>
                <a:gd name="connsiteY11" fmla="*/ 383228 h 445000"/>
                <a:gd name="connsiteX12" fmla="*/ 991959 w 1180180"/>
                <a:gd name="connsiteY12" fmla="*/ 445000 h 445000"/>
                <a:gd name="connsiteX13" fmla="*/ 1160073 w 1180180"/>
                <a:gd name="connsiteY13" fmla="*/ 247955 h 445000"/>
                <a:gd name="connsiteX14" fmla="*/ 1131142 w 1180180"/>
                <a:gd name="connsiteY14" fmla="*/ 129103 h 4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0180" h="445000">
                  <a:moveTo>
                    <a:pt x="1131142" y="129103"/>
                  </a:moveTo>
                  <a:cubicBezTo>
                    <a:pt x="1096737" y="109555"/>
                    <a:pt x="1059987" y="95480"/>
                    <a:pt x="1022454" y="82969"/>
                  </a:cubicBezTo>
                  <a:cubicBezTo>
                    <a:pt x="939570" y="54820"/>
                    <a:pt x="856686" y="27453"/>
                    <a:pt x="774584" y="85"/>
                  </a:cubicBezTo>
                  <a:cubicBezTo>
                    <a:pt x="759728" y="-2261"/>
                    <a:pt x="146699" y="44655"/>
                    <a:pt x="119331" y="41527"/>
                  </a:cubicBezTo>
                  <a:cubicBezTo>
                    <a:pt x="102911" y="39964"/>
                    <a:pt x="83363" y="39181"/>
                    <a:pt x="77107" y="21979"/>
                  </a:cubicBezTo>
                  <a:cubicBezTo>
                    <a:pt x="66160" y="-4606"/>
                    <a:pt x="-6559" y="244046"/>
                    <a:pt x="479" y="279232"/>
                  </a:cubicBezTo>
                  <a:cubicBezTo>
                    <a:pt x="104475" y="263594"/>
                    <a:pt x="200651" y="295653"/>
                    <a:pt x="297610" y="325366"/>
                  </a:cubicBezTo>
                  <a:cubicBezTo>
                    <a:pt x="324195" y="333185"/>
                    <a:pt x="349999" y="343350"/>
                    <a:pt x="377366" y="347260"/>
                  </a:cubicBezTo>
                  <a:cubicBezTo>
                    <a:pt x="388313" y="348824"/>
                    <a:pt x="398478" y="348042"/>
                    <a:pt x="407079" y="341005"/>
                  </a:cubicBezTo>
                  <a:cubicBezTo>
                    <a:pt x="445394" y="305818"/>
                    <a:pt x="493091" y="294089"/>
                    <a:pt x="542352" y="288616"/>
                  </a:cubicBezTo>
                  <a:cubicBezTo>
                    <a:pt x="635402" y="278451"/>
                    <a:pt x="727669" y="278451"/>
                    <a:pt x="818372" y="304254"/>
                  </a:cubicBezTo>
                  <a:cubicBezTo>
                    <a:pt x="871543" y="319893"/>
                    <a:pt x="920804" y="342568"/>
                    <a:pt x="960682" y="383228"/>
                  </a:cubicBezTo>
                  <a:cubicBezTo>
                    <a:pt x="977102" y="400431"/>
                    <a:pt x="989613" y="420760"/>
                    <a:pt x="991959" y="445000"/>
                  </a:cubicBezTo>
                  <a:cubicBezTo>
                    <a:pt x="1007597" y="427798"/>
                    <a:pt x="1126450" y="301908"/>
                    <a:pt x="1160073" y="247955"/>
                  </a:cubicBezTo>
                  <a:cubicBezTo>
                    <a:pt x="1193696" y="194002"/>
                    <a:pt x="1185876" y="160380"/>
                    <a:pt x="1131142" y="129103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6" name="Group 41">
            <a:extLst>
              <a:ext uri="{FF2B5EF4-FFF2-40B4-BE49-F238E27FC236}">
                <a16:creationId xmlns:a16="http://schemas.microsoft.com/office/drawing/2014/main" id="{A6CAFF9A-110A-455E-816E-852F8D8924B0}"/>
              </a:ext>
            </a:extLst>
          </p:cNvPr>
          <p:cNvGrpSpPr/>
          <p:nvPr/>
        </p:nvGrpSpPr>
        <p:grpSpPr>
          <a:xfrm flipH="1">
            <a:off x="7142167" y="2938143"/>
            <a:ext cx="5265919" cy="3941882"/>
            <a:chOff x="-255818" y="2855701"/>
            <a:chExt cx="5014204" cy="3753457"/>
          </a:xfrm>
        </p:grpSpPr>
        <p:grpSp>
          <p:nvGrpSpPr>
            <p:cNvPr id="87" name="Group 42">
              <a:extLst>
                <a:ext uri="{FF2B5EF4-FFF2-40B4-BE49-F238E27FC236}">
                  <a16:creationId xmlns:a16="http://schemas.microsoft.com/office/drawing/2014/main" id="{F945BD93-7D79-480D-B5E5-CB7DA4478549}"/>
                </a:ext>
              </a:extLst>
            </p:cNvPr>
            <p:cNvGrpSpPr/>
            <p:nvPr/>
          </p:nvGrpSpPr>
          <p:grpSpPr>
            <a:xfrm>
              <a:off x="-255818" y="5774253"/>
              <a:ext cx="4939255" cy="729254"/>
              <a:chOff x="-255818" y="5774253"/>
              <a:chExt cx="4939255" cy="729254"/>
            </a:xfrm>
          </p:grpSpPr>
          <p:sp>
            <p:nvSpPr>
              <p:cNvPr id="111" name="Oval 66">
                <a:extLst>
                  <a:ext uri="{FF2B5EF4-FFF2-40B4-BE49-F238E27FC236}">
                    <a16:creationId xmlns:a16="http://schemas.microsoft.com/office/drawing/2014/main" id="{8A10495A-7B81-43B1-8CCF-7BF76A79E698}"/>
                  </a:ext>
                </a:extLst>
              </p:cNvPr>
              <p:cNvSpPr/>
              <p:nvPr/>
            </p:nvSpPr>
            <p:spPr>
              <a:xfrm rot="20779325">
                <a:off x="-255818" y="6021198"/>
                <a:ext cx="3495178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2" name="Oval 67">
                <a:extLst>
                  <a:ext uri="{FF2B5EF4-FFF2-40B4-BE49-F238E27FC236}">
                    <a16:creationId xmlns:a16="http://schemas.microsoft.com/office/drawing/2014/main" id="{AC0D2C98-6D3A-4521-9221-7E74847B202B}"/>
                  </a:ext>
                </a:extLst>
              </p:cNvPr>
              <p:cNvSpPr/>
              <p:nvPr/>
            </p:nvSpPr>
            <p:spPr>
              <a:xfrm>
                <a:off x="1327736" y="5774253"/>
                <a:ext cx="3355701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88" name="Group 43">
              <a:extLst>
                <a:ext uri="{FF2B5EF4-FFF2-40B4-BE49-F238E27FC236}">
                  <a16:creationId xmlns:a16="http://schemas.microsoft.com/office/drawing/2014/main" id="{484616A2-849F-4758-BDBF-04AB2188F236}"/>
                </a:ext>
              </a:extLst>
            </p:cNvPr>
            <p:cNvGrpSpPr/>
            <p:nvPr/>
          </p:nvGrpSpPr>
          <p:grpSpPr>
            <a:xfrm>
              <a:off x="-25989" y="2855701"/>
              <a:ext cx="3031576" cy="3715552"/>
              <a:chOff x="-25989" y="2855701"/>
              <a:chExt cx="3031576" cy="3715552"/>
            </a:xfrm>
          </p:grpSpPr>
          <p:sp>
            <p:nvSpPr>
              <p:cNvPr id="100" name="Freeform: Shape 55">
                <a:extLst>
                  <a:ext uri="{FF2B5EF4-FFF2-40B4-BE49-F238E27FC236}">
                    <a16:creationId xmlns:a16="http://schemas.microsoft.com/office/drawing/2014/main" id="{99C80D9C-A259-4A79-9B14-EF699D778B6C}"/>
                  </a:ext>
                </a:extLst>
              </p:cNvPr>
              <p:cNvSpPr/>
              <p:nvPr/>
            </p:nvSpPr>
            <p:spPr>
              <a:xfrm flipH="1">
                <a:off x="-25989" y="3953013"/>
                <a:ext cx="2137656" cy="2618240"/>
              </a:xfrm>
              <a:custGeom>
                <a:avLst/>
                <a:gdLst>
                  <a:gd name="connsiteX0" fmla="*/ 1550356 w 2619983"/>
                  <a:gd name="connsiteY0" fmla="*/ 29716 h 2765267"/>
                  <a:gd name="connsiteX1" fmla="*/ 1818939 w 2619983"/>
                  <a:gd name="connsiteY1" fmla="*/ 176579 h 2765267"/>
                  <a:gd name="connsiteX2" fmla="*/ 2097809 w 2619983"/>
                  <a:gd name="connsiteY2" fmla="*/ 361731 h 2765267"/>
                  <a:gd name="connsiteX3" fmla="*/ 2502398 w 2619983"/>
                  <a:gd name="connsiteY3" fmla="*/ 974330 h 2765267"/>
                  <a:gd name="connsiteX4" fmla="*/ 2593831 w 2619983"/>
                  <a:gd name="connsiteY4" fmla="*/ 1389777 h 2765267"/>
                  <a:gd name="connsiteX5" fmla="*/ 2619547 w 2619983"/>
                  <a:gd name="connsiteY5" fmla="*/ 2749838 h 2765267"/>
                  <a:gd name="connsiteX6" fmla="*/ 2604118 w 2619983"/>
                  <a:gd name="connsiteY6" fmla="*/ 2765267 h 2765267"/>
                  <a:gd name="connsiteX7" fmla="*/ 2594403 w 2619983"/>
                  <a:gd name="connsiteY7" fmla="*/ 2764696 h 2765267"/>
                  <a:gd name="connsiteX8" fmla="*/ 52002 w 2619983"/>
                  <a:gd name="connsiteY8" fmla="*/ 2764696 h 2765267"/>
                  <a:gd name="connsiteX9" fmla="*/ 49145 w 2619983"/>
                  <a:gd name="connsiteY9" fmla="*/ 2764696 h 2765267"/>
                  <a:gd name="connsiteX10" fmla="*/ 66289 w 2619983"/>
                  <a:gd name="connsiteY10" fmla="*/ 2446396 h 2765267"/>
                  <a:gd name="connsiteX11" fmla="*/ 266298 w 2619983"/>
                  <a:gd name="connsiteY11" fmla="*/ 2153811 h 2765267"/>
                  <a:gd name="connsiteX12" fmla="*/ 269155 w 2619983"/>
                  <a:gd name="connsiteY12" fmla="*/ 2152668 h 2765267"/>
                  <a:gd name="connsiteX13" fmla="*/ 543453 w 2619983"/>
                  <a:gd name="connsiteY13" fmla="*/ 2153240 h 2765267"/>
                  <a:gd name="connsiteX14" fmla="*/ 549739 w 2619983"/>
                  <a:gd name="connsiteY14" fmla="*/ 2155526 h 2765267"/>
                  <a:gd name="connsiteX15" fmla="*/ 747462 w 2619983"/>
                  <a:gd name="connsiteY15" fmla="*/ 2181813 h 2765267"/>
                  <a:gd name="connsiteX16" fmla="*/ 750891 w 2619983"/>
                  <a:gd name="connsiteY16" fmla="*/ 2181813 h 2765267"/>
                  <a:gd name="connsiteX17" fmla="*/ 763463 w 2619983"/>
                  <a:gd name="connsiteY17" fmla="*/ 2156097 h 2765267"/>
                  <a:gd name="connsiteX18" fmla="*/ 753748 w 2619983"/>
                  <a:gd name="connsiteY18" fmla="*/ 2143525 h 2765267"/>
                  <a:gd name="connsiteX19" fmla="*/ 694317 w 2619983"/>
                  <a:gd name="connsiteY19" fmla="*/ 2010376 h 2765267"/>
                  <a:gd name="connsiteX20" fmla="*/ 665173 w 2619983"/>
                  <a:gd name="connsiteY20" fmla="*/ 1980661 h 2765267"/>
                  <a:gd name="connsiteX21" fmla="*/ 641172 w 2619983"/>
                  <a:gd name="connsiteY21" fmla="*/ 1970946 h 2765267"/>
                  <a:gd name="connsiteX22" fmla="*/ 555454 w 2619983"/>
                  <a:gd name="connsiteY22" fmla="*/ 1953231 h 2765267"/>
                  <a:gd name="connsiteX23" fmla="*/ 306299 w 2619983"/>
                  <a:gd name="connsiteY23" fmla="*/ 1973232 h 2765267"/>
                  <a:gd name="connsiteX24" fmla="*/ 70289 w 2619983"/>
                  <a:gd name="connsiteY24" fmla="*/ 1953802 h 2765267"/>
                  <a:gd name="connsiteX25" fmla="*/ 133149 w 2619983"/>
                  <a:gd name="connsiteY25" fmla="*/ 1856655 h 2765267"/>
                  <a:gd name="connsiteX26" fmla="*/ 127434 w 2619983"/>
                  <a:gd name="connsiteY26" fmla="*/ 1732078 h 2765267"/>
                  <a:gd name="connsiteX27" fmla="*/ 0 w 2619983"/>
                  <a:gd name="connsiteY27" fmla="*/ 1622930 h 2765267"/>
                  <a:gd name="connsiteX28" fmla="*/ 205724 w 2619983"/>
                  <a:gd name="connsiteY28" fmla="*/ 1596072 h 2765267"/>
                  <a:gd name="connsiteX29" fmla="*/ 257154 w 2619983"/>
                  <a:gd name="connsiteY29" fmla="*/ 1580071 h 2765267"/>
                  <a:gd name="connsiteX30" fmla="*/ 358873 w 2619983"/>
                  <a:gd name="connsiteY30" fmla="*/ 1557213 h 2765267"/>
                  <a:gd name="connsiteX31" fmla="*/ 389732 w 2619983"/>
                  <a:gd name="connsiteY31" fmla="*/ 1545212 h 2765267"/>
                  <a:gd name="connsiteX32" fmla="*/ 496594 w 2619983"/>
                  <a:gd name="connsiteY32" fmla="*/ 1495496 h 2765267"/>
                  <a:gd name="connsiteX33" fmla="*/ 561168 w 2619983"/>
                  <a:gd name="connsiteY33" fmla="*/ 1446922 h 2765267"/>
                  <a:gd name="connsiteX34" fmla="*/ 588598 w 2619983"/>
                  <a:gd name="connsiteY34" fmla="*/ 1332060 h 2765267"/>
                  <a:gd name="connsiteX35" fmla="*/ 595456 w 2619983"/>
                  <a:gd name="connsiteY35" fmla="*/ 1076048 h 2765267"/>
                  <a:gd name="connsiteX36" fmla="*/ 586884 w 2619983"/>
                  <a:gd name="connsiteY36" fmla="*/ 886897 h 2765267"/>
                  <a:gd name="connsiteX37" fmla="*/ 614313 w 2619983"/>
                  <a:gd name="connsiteY37" fmla="*/ 677745 h 2765267"/>
                  <a:gd name="connsiteX38" fmla="*/ 710318 w 2619983"/>
                  <a:gd name="connsiteY38" fmla="*/ 530881 h 2765267"/>
                  <a:gd name="connsiteX39" fmla="*/ 770320 w 2619983"/>
                  <a:gd name="connsiteY39" fmla="*/ 472021 h 2765267"/>
                  <a:gd name="connsiteX40" fmla="*/ 1458923 w 2619983"/>
                  <a:gd name="connsiteY40" fmla="*/ 0 h 2765267"/>
                  <a:gd name="connsiteX41" fmla="*/ 1460637 w 2619983"/>
                  <a:gd name="connsiteY41" fmla="*/ 0 h 2765267"/>
                  <a:gd name="connsiteX42" fmla="*/ 1550356 w 2619983"/>
                  <a:gd name="connsiteY42" fmla="*/ 29716 h 2765267"/>
                  <a:gd name="connsiteX0" fmla="*/ 1576316 w 2645944"/>
                  <a:gd name="connsiteY0" fmla="*/ 29716 h 2776917"/>
                  <a:gd name="connsiteX1" fmla="*/ 1844899 w 2645944"/>
                  <a:gd name="connsiteY1" fmla="*/ 176579 h 2776917"/>
                  <a:gd name="connsiteX2" fmla="*/ 2123769 w 2645944"/>
                  <a:gd name="connsiteY2" fmla="*/ 361731 h 2776917"/>
                  <a:gd name="connsiteX3" fmla="*/ 2528358 w 2645944"/>
                  <a:gd name="connsiteY3" fmla="*/ 974330 h 2776917"/>
                  <a:gd name="connsiteX4" fmla="*/ 2619791 w 2645944"/>
                  <a:gd name="connsiteY4" fmla="*/ 1389777 h 2776917"/>
                  <a:gd name="connsiteX5" fmla="*/ 2645507 w 2645944"/>
                  <a:gd name="connsiteY5" fmla="*/ 2749838 h 2776917"/>
                  <a:gd name="connsiteX6" fmla="*/ 2630078 w 2645944"/>
                  <a:gd name="connsiteY6" fmla="*/ 2765267 h 2776917"/>
                  <a:gd name="connsiteX7" fmla="*/ 2620363 w 2645944"/>
                  <a:gd name="connsiteY7" fmla="*/ 2764696 h 2776917"/>
                  <a:gd name="connsiteX8" fmla="*/ 77962 w 2645944"/>
                  <a:gd name="connsiteY8" fmla="*/ 2764696 h 2776917"/>
                  <a:gd name="connsiteX9" fmla="*/ 600594 w 2645944"/>
                  <a:gd name="connsiteY9" fmla="*/ 2776917 h 2776917"/>
                  <a:gd name="connsiteX10" fmla="*/ 92249 w 2645944"/>
                  <a:gd name="connsiteY10" fmla="*/ 2446396 h 2776917"/>
                  <a:gd name="connsiteX11" fmla="*/ 292258 w 2645944"/>
                  <a:gd name="connsiteY11" fmla="*/ 2153811 h 2776917"/>
                  <a:gd name="connsiteX12" fmla="*/ 295115 w 2645944"/>
                  <a:gd name="connsiteY12" fmla="*/ 2152668 h 2776917"/>
                  <a:gd name="connsiteX13" fmla="*/ 569413 w 2645944"/>
                  <a:gd name="connsiteY13" fmla="*/ 2153240 h 2776917"/>
                  <a:gd name="connsiteX14" fmla="*/ 575699 w 2645944"/>
                  <a:gd name="connsiteY14" fmla="*/ 2155526 h 2776917"/>
                  <a:gd name="connsiteX15" fmla="*/ 773422 w 2645944"/>
                  <a:gd name="connsiteY15" fmla="*/ 2181813 h 2776917"/>
                  <a:gd name="connsiteX16" fmla="*/ 776851 w 2645944"/>
                  <a:gd name="connsiteY16" fmla="*/ 2181813 h 2776917"/>
                  <a:gd name="connsiteX17" fmla="*/ 789423 w 2645944"/>
                  <a:gd name="connsiteY17" fmla="*/ 2156097 h 2776917"/>
                  <a:gd name="connsiteX18" fmla="*/ 779708 w 2645944"/>
                  <a:gd name="connsiteY18" fmla="*/ 2143525 h 2776917"/>
                  <a:gd name="connsiteX19" fmla="*/ 720277 w 2645944"/>
                  <a:gd name="connsiteY19" fmla="*/ 2010376 h 2776917"/>
                  <a:gd name="connsiteX20" fmla="*/ 691133 w 2645944"/>
                  <a:gd name="connsiteY20" fmla="*/ 1980661 h 2776917"/>
                  <a:gd name="connsiteX21" fmla="*/ 667132 w 2645944"/>
                  <a:gd name="connsiteY21" fmla="*/ 1970946 h 2776917"/>
                  <a:gd name="connsiteX22" fmla="*/ 581414 w 2645944"/>
                  <a:gd name="connsiteY22" fmla="*/ 1953231 h 2776917"/>
                  <a:gd name="connsiteX23" fmla="*/ 332259 w 2645944"/>
                  <a:gd name="connsiteY23" fmla="*/ 1973232 h 2776917"/>
                  <a:gd name="connsiteX24" fmla="*/ 96249 w 2645944"/>
                  <a:gd name="connsiteY24" fmla="*/ 1953802 h 2776917"/>
                  <a:gd name="connsiteX25" fmla="*/ 159109 w 2645944"/>
                  <a:gd name="connsiteY25" fmla="*/ 1856655 h 2776917"/>
                  <a:gd name="connsiteX26" fmla="*/ 153394 w 2645944"/>
                  <a:gd name="connsiteY26" fmla="*/ 1732078 h 2776917"/>
                  <a:gd name="connsiteX27" fmla="*/ 25960 w 2645944"/>
                  <a:gd name="connsiteY27" fmla="*/ 1622930 h 2776917"/>
                  <a:gd name="connsiteX28" fmla="*/ 231684 w 2645944"/>
                  <a:gd name="connsiteY28" fmla="*/ 1596072 h 2776917"/>
                  <a:gd name="connsiteX29" fmla="*/ 283114 w 2645944"/>
                  <a:gd name="connsiteY29" fmla="*/ 1580071 h 2776917"/>
                  <a:gd name="connsiteX30" fmla="*/ 384833 w 2645944"/>
                  <a:gd name="connsiteY30" fmla="*/ 1557213 h 2776917"/>
                  <a:gd name="connsiteX31" fmla="*/ 415692 w 2645944"/>
                  <a:gd name="connsiteY31" fmla="*/ 1545212 h 2776917"/>
                  <a:gd name="connsiteX32" fmla="*/ 522554 w 2645944"/>
                  <a:gd name="connsiteY32" fmla="*/ 1495496 h 2776917"/>
                  <a:gd name="connsiteX33" fmla="*/ 587128 w 2645944"/>
                  <a:gd name="connsiteY33" fmla="*/ 1446922 h 2776917"/>
                  <a:gd name="connsiteX34" fmla="*/ 614558 w 2645944"/>
                  <a:gd name="connsiteY34" fmla="*/ 1332060 h 2776917"/>
                  <a:gd name="connsiteX35" fmla="*/ 621416 w 2645944"/>
                  <a:gd name="connsiteY35" fmla="*/ 1076048 h 2776917"/>
                  <a:gd name="connsiteX36" fmla="*/ 612844 w 2645944"/>
                  <a:gd name="connsiteY36" fmla="*/ 886897 h 2776917"/>
                  <a:gd name="connsiteX37" fmla="*/ 640273 w 2645944"/>
                  <a:gd name="connsiteY37" fmla="*/ 677745 h 2776917"/>
                  <a:gd name="connsiteX38" fmla="*/ 736278 w 2645944"/>
                  <a:gd name="connsiteY38" fmla="*/ 530881 h 2776917"/>
                  <a:gd name="connsiteX39" fmla="*/ 796280 w 2645944"/>
                  <a:gd name="connsiteY39" fmla="*/ 472021 h 2776917"/>
                  <a:gd name="connsiteX40" fmla="*/ 1484883 w 2645944"/>
                  <a:gd name="connsiteY40" fmla="*/ 0 h 2776917"/>
                  <a:gd name="connsiteX41" fmla="*/ 1486597 w 2645944"/>
                  <a:gd name="connsiteY41" fmla="*/ 0 h 2776917"/>
                  <a:gd name="connsiteX42" fmla="*/ 1576316 w 2645944"/>
                  <a:gd name="connsiteY42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66289 w 2619984"/>
                  <a:gd name="connsiteY9" fmla="*/ 2446396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5185 w 2619984"/>
                  <a:gd name="connsiteY9" fmla="*/ 2593044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731128"/>
                  <a:gd name="connsiteY0" fmla="*/ 29716 h 2801358"/>
                  <a:gd name="connsiteX1" fmla="*/ 1818939 w 2731128"/>
                  <a:gd name="connsiteY1" fmla="*/ 176579 h 2801358"/>
                  <a:gd name="connsiteX2" fmla="*/ 2097809 w 2731128"/>
                  <a:gd name="connsiteY2" fmla="*/ 361731 h 2801358"/>
                  <a:gd name="connsiteX3" fmla="*/ 2502398 w 2731128"/>
                  <a:gd name="connsiteY3" fmla="*/ 974330 h 2801358"/>
                  <a:gd name="connsiteX4" fmla="*/ 2593831 w 2731128"/>
                  <a:gd name="connsiteY4" fmla="*/ 1389777 h 2801358"/>
                  <a:gd name="connsiteX5" fmla="*/ 2619547 w 2731128"/>
                  <a:gd name="connsiteY5" fmla="*/ 2749838 h 2801358"/>
                  <a:gd name="connsiteX6" fmla="*/ 2604118 w 2731128"/>
                  <a:gd name="connsiteY6" fmla="*/ 2765267 h 2801358"/>
                  <a:gd name="connsiteX7" fmla="*/ 2594403 w 2731128"/>
                  <a:gd name="connsiteY7" fmla="*/ 2764696 h 2801358"/>
                  <a:gd name="connsiteX8" fmla="*/ 782385 w 2731128"/>
                  <a:gd name="connsiteY8" fmla="*/ 2801358 h 2801358"/>
                  <a:gd name="connsiteX9" fmla="*/ 5185 w 2731128"/>
                  <a:gd name="connsiteY9" fmla="*/ 2593044 h 2801358"/>
                  <a:gd name="connsiteX10" fmla="*/ 266298 w 2731128"/>
                  <a:gd name="connsiteY10" fmla="*/ 2153811 h 2801358"/>
                  <a:gd name="connsiteX11" fmla="*/ 269155 w 2731128"/>
                  <a:gd name="connsiteY11" fmla="*/ 2152668 h 2801358"/>
                  <a:gd name="connsiteX12" fmla="*/ 543453 w 2731128"/>
                  <a:gd name="connsiteY12" fmla="*/ 2153240 h 2801358"/>
                  <a:gd name="connsiteX13" fmla="*/ 549739 w 2731128"/>
                  <a:gd name="connsiteY13" fmla="*/ 2155526 h 2801358"/>
                  <a:gd name="connsiteX14" fmla="*/ 747462 w 2731128"/>
                  <a:gd name="connsiteY14" fmla="*/ 2181813 h 2801358"/>
                  <a:gd name="connsiteX15" fmla="*/ 750891 w 2731128"/>
                  <a:gd name="connsiteY15" fmla="*/ 2181813 h 2801358"/>
                  <a:gd name="connsiteX16" fmla="*/ 763463 w 2731128"/>
                  <a:gd name="connsiteY16" fmla="*/ 2156097 h 2801358"/>
                  <a:gd name="connsiteX17" fmla="*/ 753748 w 2731128"/>
                  <a:gd name="connsiteY17" fmla="*/ 2143525 h 2801358"/>
                  <a:gd name="connsiteX18" fmla="*/ 694317 w 2731128"/>
                  <a:gd name="connsiteY18" fmla="*/ 2010376 h 2801358"/>
                  <a:gd name="connsiteX19" fmla="*/ 665173 w 2731128"/>
                  <a:gd name="connsiteY19" fmla="*/ 1980661 h 2801358"/>
                  <a:gd name="connsiteX20" fmla="*/ 641172 w 2731128"/>
                  <a:gd name="connsiteY20" fmla="*/ 1970946 h 2801358"/>
                  <a:gd name="connsiteX21" fmla="*/ 555454 w 2731128"/>
                  <a:gd name="connsiteY21" fmla="*/ 1953231 h 2801358"/>
                  <a:gd name="connsiteX22" fmla="*/ 306299 w 2731128"/>
                  <a:gd name="connsiteY22" fmla="*/ 1973232 h 2801358"/>
                  <a:gd name="connsiteX23" fmla="*/ 70289 w 2731128"/>
                  <a:gd name="connsiteY23" fmla="*/ 1953802 h 2801358"/>
                  <a:gd name="connsiteX24" fmla="*/ 133149 w 2731128"/>
                  <a:gd name="connsiteY24" fmla="*/ 1856655 h 2801358"/>
                  <a:gd name="connsiteX25" fmla="*/ 127434 w 2731128"/>
                  <a:gd name="connsiteY25" fmla="*/ 1732078 h 2801358"/>
                  <a:gd name="connsiteX26" fmla="*/ 0 w 2731128"/>
                  <a:gd name="connsiteY26" fmla="*/ 1622930 h 2801358"/>
                  <a:gd name="connsiteX27" fmla="*/ 205724 w 2731128"/>
                  <a:gd name="connsiteY27" fmla="*/ 1596072 h 2801358"/>
                  <a:gd name="connsiteX28" fmla="*/ 257154 w 2731128"/>
                  <a:gd name="connsiteY28" fmla="*/ 1580071 h 2801358"/>
                  <a:gd name="connsiteX29" fmla="*/ 358873 w 2731128"/>
                  <a:gd name="connsiteY29" fmla="*/ 1557213 h 2801358"/>
                  <a:gd name="connsiteX30" fmla="*/ 389732 w 2731128"/>
                  <a:gd name="connsiteY30" fmla="*/ 1545212 h 2801358"/>
                  <a:gd name="connsiteX31" fmla="*/ 496594 w 2731128"/>
                  <a:gd name="connsiteY31" fmla="*/ 1495496 h 2801358"/>
                  <a:gd name="connsiteX32" fmla="*/ 561168 w 2731128"/>
                  <a:gd name="connsiteY32" fmla="*/ 1446922 h 2801358"/>
                  <a:gd name="connsiteX33" fmla="*/ 588598 w 2731128"/>
                  <a:gd name="connsiteY33" fmla="*/ 1332060 h 2801358"/>
                  <a:gd name="connsiteX34" fmla="*/ 595456 w 2731128"/>
                  <a:gd name="connsiteY34" fmla="*/ 1076048 h 2801358"/>
                  <a:gd name="connsiteX35" fmla="*/ 586884 w 2731128"/>
                  <a:gd name="connsiteY35" fmla="*/ 886897 h 2801358"/>
                  <a:gd name="connsiteX36" fmla="*/ 614313 w 2731128"/>
                  <a:gd name="connsiteY36" fmla="*/ 677745 h 2801358"/>
                  <a:gd name="connsiteX37" fmla="*/ 710318 w 2731128"/>
                  <a:gd name="connsiteY37" fmla="*/ 530881 h 2801358"/>
                  <a:gd name="connsiteX38" fmla="*/ 770320 w 2731128"/>
                  <a:gd name="connsiteY38" fmla="*/ 472021 h 2801358"/>
                  <a:gd name="connsiteX39" fmla="*/ 1458923 w 2731128"/>
                  <a:gd name="connsiteY39" fmla="*/ 0 h 2801358"/>
                  <a:gd name="connsiteX40" fmla="*/ 1460637 w 2731128"/>
                  <a:gd name="connsiteY40" fmla="*/ 0 h 2801358"/>
                  <a:gd name="connsiteX41" fmla="*/ 1550356 w 2731128"/>
                  <a:gd name="connsiteY41" fmla="*/ 29716 h 2801358"/>
                  <a:gd name="connsiteX0" fmla="*/ 1550356 w 2740446"/>
                  <a:gd name="connsiteY0" fmla="*/ 29716 h 3583481"/>
                  <a:gd name="connsiteX1" fmla="*/ 1818939 w 2740446"/>
                  <a:gd name="connsiteY1" fmla="*/ 176579 h 3583481"/>
                  <a:gd name="connsiteX2" fmla="*/ 2097809 w 2740446"/>
                  <a:gd name="connsiteY2" fmla="*/ 361731 h 3583481"/>
                  <a:gd name="connsiteX3" fmla="*/ 2502398 w 2740446"/>
                  <a:gd name="connsiteY3" fmla="*/ 974330 h 3583481"/>
                  <a:gd name="connsiteX4" fmla="*/ 2593831 w 2740446"/>
                  <a:gd name="connsiteY4" fmla="*/ 1389777 h 3583481"/>
                  <a:gd name="connsiteX5" fmla="*/ 2619547 w 2740446"/>
                  <a:gd name="connsiteY5" fmla="*/ 2749838 h 3583481"/>
                  <a:gd name="connsiteX6" fmla="*/ 2604118 w 2740446"/>
                  <a:gd name="connsiteY6" fmla="*/ 2765267 h 3583481"/>
                  <a:gd name="connsiteX7" fmla="*/ 2606624 w 2740446"/>
                  <a:gd name="connsiteY7" fmla="*/ 3583481 h 3583481"/>
                  <a:gd name="connsiteX8" fmla="*/ 782385 w 2740446"/>
                  <a:gd name="connsiteY8" fmla="*/ 2801358 h 3583481"/>
                  <a:gd name="connsiteX9" fmla="*/ 5185 w 2740446"/>
                  <a:gd name="connsiteY9" fmla="*/ 2593044 h 3583481"/>
                  <a:gd name="connsiteX10" fmla="*/ 266298 w 2740446"/>
                  <a:gd name="connsiteY10" fmla="*/ 2153811 h 3583481"/>
                  <a:gd name="connsiteX11" fmla="*/ 269155 w 2740446"/>
                  <a:gd name="connsiteY11" fmla="*/ 2152668 h 3583481"/>
                  <a:gd name="connsiteX12" fmla="*/ 543453 w 2740446"/>
                  <a:gd name="connsiteY12" fmla="*/ 2153240 h 3583481"/>
                  <a:gd name="connsiteX13" fmla="*/ 549739 w 2740446"/>
                  <a:gd name="connsiteY13" fmla="*/ 2155526 h 3583481"/>
                  <a:gd name="connsiteX14" fmla="*/ 747462 w 2740446"/>
                  <a:gd name="connsiteY14" fmla="*/ 2181813 h 3583481"/>
                  <a:gd name="connsiteX15" fmla="*/ 750891 w 2740446"/>
                  <a:gd name="connsiteY15" fmla="*/ 2181813 h 3583481"/>
                  <a:gd name="connsiteX16" fmla="*/ 763463 w 2740446"/>
                  <a:gd name="connsiteY16" fmla="*/ 2156097 h 3583481"/>
                  <a:gd name="connsiteX17" fmla="*/ 753748 w 2740446"/>
                  <a:gd name="connsiteY17" fmla="*/ 2143525 h 3583481"/>
                  <a:gd name="connsiteX18" fmla="*/ 694317 w 2740446"/>
                  <a:gd name="connsiteY18" fmla="*/ 2010376 h 3583481"/>
                  <a:gd name="connsiteX19" fmla="*/ 665173 w 2740446"/>
                  <a:gd name="connsiteY19" fmla="*/ 1980661 h 3583481"/>
                  <a:gd name="connsiteX20" fmla="*/ 641172 w 2740446"/>
                  <a:gd name="connsiteY20" fmla="*/ 1970946 h 3583481"/>
                  <a:gd name="connsiteX21" fmla="*/ 555454 w 2740446"/>
                  <a:gd name="connsiteY21" fmla="*/ 1953231 h 3583481"/>
                  <a:gd name="connsiteX22" fmla="*/ 306299 w 2740446"/>
                  <a:gd name="connsiteY22" fmla="*/ 1973232 h 3583481"/>
                  <a:gd name="connsiteX23" fmla="*/ 70289 w 2740446"/>
                  <a:gd name="connsiteY23" fmla="*/ 1953802 h 3583481"/>
                  <a:gd name="connsiteX24" fmla="*/ 133149 w 2740446"/>
                  <a:gd name="connsiteY24" fmla="*/ 1856655 h 3583481"/>
                  <a:gd name="connsiteX25" fmla="*/ 127434 w 2740446"/>
                  <a:gd name="connsiteY25" fmla="*/ 1732078 h 3583481"/>
                  <a:gd name="connsiteX26" fmla="*/ 0 w 2740446"/>
                  <a:gd name="connsiteY26" fmla="*/ 1622930 h 3583481"/>
                  <a:gd name="connsiteX27" fmla="*/ 205724 w 2740446"/>
                  <a:gd name="connsiteY27" fmla="*/ 1596072 h 3583481"/>
                  <a:gd name="connsiteX28" fmla="*/ 257154 w 2740446"/>
                  <a:gd name="connsiteY28" fmla="*/ 1580071 h 3583481"/>
                  <a:gd name="connsiteX29" fmla="*/ 358873 w 2740446"/>
                  <a:gd name="connsiteY29" fmla="*/ 1557213 h 3583481"/>
                  <a:gd name="connsiteX30" fmla="*/ 389732 w 2740446"/>
                  <a:gd name="connsiteY30" fmla="*/ 1545212 h 3583481"/>
                  <a:gd name="connsiteX31" fmla="*/ 496594 w 2740446"/>
                  <a:gd name="connsiteY31" fmla="*/ 1495496 h 3583481"/>
                  <a:gd name="connsiteX32" fmla="*/ 561168 w 2740446"/>
                  <a:gd name="connsiteY32" fmla="*/ 1446922 h 3583481"/>
                  <a:gd name="connsiteX33" fmla="*/ 588598 w 2740446"/>
                  <a:gd name="connsiteY33" fmla="*/ 1332060 h 3583481"/>
                  <a:gd name="connsiteX34" fmla="*/ 595456 w 2740446"/>
                  <a:gd name="connsiteY34" fmla="*/ 1076048 h 3583481"/>
                  <a:gd name="connsiteX35" fmla="*/ 586884 w 2740446"/>
                  <a:gd name="connsiteY35" fmla="*/ 886897 h 3583481"/>
                  <a:gd name="connsiteX36" fmla="*/ 614313 w 2740446"/>
                  <a:gd name="connsiteY36" fmla="*/ 677745 h 3583481"/>
                  <a:gd name="connsiteX37" fmla="*/ 710318 w 2740446"/>
                  <a:gd name="connsiteY37" fmla="*/ 530881 h 3583481"/>
                  <a:gd name="connsiteX38" fmla="*/ 770320 w 2740446"/>
                  <a:gd name="connsiteY38" fmla="*/ 472021 h 3583481"/>
                  <a:gd name="connsiteX39" fmla="*/ 1458923 w 2740446"/>
                  <a:gd name="connsiteY39" fmla="*/ 0 h 3583481"/>
                  <a:gd name="connsiteX40" fmla="*/ 1460637 w 2740446"/>
                  <a:gd name="connsiteY40" fmla="*/ 0 h 3583481"/>
                  <a:gd name="connsiteX41" fmla="*/ 1550356 w 2740446"/>
                  <a:gd name="connsiteY41" fmla="*/ 29716 h 3583481"/>
                  <a:gd name="connsiteX0" fmla="*/ 1550356 w 2619984"/>
                  <a:gd name="connsiteY0" fmla="*/ 29716 h 3583481"/>
                  <a:gd name="connsiteX1" fmla="*/ 1818939 w 2619984"/>
                  <a:gd name="connsiteY1" fmla="*/ 176579 h 3583481"/>
                  <a:gd name="connsiteX2" fmla="*/ 2097809 w 2619984"/>
                  <a:gd name="connsiteY2" fmla="*/ 361731 h 3583481"/>
                  <a:gd name="connsiteX3" fmla="*/ 2502398 w 2619984"/>
                  <a:gd name="connsiteY3" fmla="*/ 974330 h 3583481"/>
                  <a:gd name="connsiteX4" fmla="*/ 2593831 w 2619984"/>
                  <a:gd name="connsiteY4" fmla="*/ 1389777 h 3583481"/>
                  <a:gd name="connsiteX5" fmla="*/ 2619547 w 2619984"/>
                  <a:gd name="connsiteY5" fmla="*/ 2749838 h 3583481"/>
                  <a:gd name="connsiteX6" fmla="*/ 2604118 w 2619984"/>
                  <a:gd name="connsiteY6" fmla="*/ 2765267 h 3583481"/>
                  <a:gd name="connsiteX7" fmla="*/ 2606624 w 2619984"/>
                  <a:gd name="connsiteY7" fmla="*/ 3583481 h 3583481"/>
                  <a:gd name="connsiteX8" fmla="*/ 782385 w 2619984"/>
                  <a:gd name="connsiteY8" fmla="*/ 2801358 h 3583481"/>
                  <a:gd name="connsiteX9" fmla="*/ 5185 w 2619984"/>
                  <a:gd name="connsiteY9" fmla="*/ 2593044 h 3583481"/>
                  <a:gd name="connsiteX10" fmla="*/ 266298 w 2619984"/>
                  <a:gd name="connsiteY10" fmla="*/ 2153811 h 3583481"/>
                  <a:gd name="connsiteX11" fmla="*/ 269155 w 2619984"/>
                  <a:gd name="connsiteY11" fmla="*/ 2152668 h 3583481"/>
                  <a:gd name="connsiteX12" fmla="*/ 543453 w 2619984"/>
                  <a:gd name="connsiteY12" fmla="*/ 2153240 h 3583481"/>
                  <a:gd name="connsiteX13" fmla="*/ 549739 w 2619984"/>
                  <a:gd name="connsiteY13" fmla="*/ 2155526 h 3583481"/>
                  <a:gd name="connsiteX14" fmla="*/ 747462 w 2619984"/>
                  <a:gd name="connsiteY14" fmla="*/ 2181813 h 3583481"/>
                  <a:gd name="connsiteX15" fmla="*/ 750891 w 2619984"/>
                  <a:gd name="connsiteY15" fmla="*/ 2181813 h 3583481"/>
                  <a:gd name="connsiteX16" fmla="*/ 763463 w 2619984"/>
                  <a:gd name="connsiteY16" fmla="*/ 2156097 h 3583481"/>
                  <a:gd name="connsiteX17" fmla="*/ 753748 w 2619984"/>
                  <a:gd name="connsiteY17" fmla="*/ 2143525 h 3583481"/>
                  <a:gd name="connsiteX18" fmla="*/ 694317 w 2619984"/>
                  <a:gd name="connsiteY18" fmla="*/ 2010376 h 3583481"/>
                  <a:gd name="connsiteX19" fmla="*/ 665173 w 2619984"/>
                  <a:gd name="connsiteY19" fmla="*/ 1980661 h 3583481"/>
                  <a:gd name="connsiteX20" fmla="*/ 641172 w 2619984"/>
                  <a:gd name="connsiteY20" fmla="*/ 1970946 h 3583481"/>
                  <a:gd name="connsiteX21" fmla="*/ 555454 w 2619984"/>
                  <a:gd name="connsiteY21" fmla="*/ 1953231 h 3583481"/>
                  <a:gd name="connsiteX22" fmla="*/ 306299 w 2619984"/>
                  <a:gd name="connsiteY22" fmla="*/ 1973232 h 3583481"/>
                  <a:gd name="connsiteX23" fmla="*/ 70289 w 2619984"/>
                  <a:gd name="connsiteY23" fmla="*/ 1953802 h 3583481"/>
                  <a:gd name="connsiteX24" fmla="*/ 133149 w 2619984"/>
                  <a:gd name="connsiteY24" fmla="*/ 1856655 h 3583481"/>
                  <a:gd name="connsiteX25" fmla="*/ 127434 w 2619984"/>
                  <a:gd name="connsiteY25" fmla="*/ 1732078 h 3583481"/>
                  <a:gd name="connsiteX26" fmla="*/ 0 w 2619984"/>
                  <a:gd name="connsiteY26" fmla="*/ 1622930 h 3583481"/>
                  <a:gd name="connsiteX27" fmla="*/ 205724 w 2619984"/>
                  <a:gd name="connsiteY27" fmla="*/ 1596072 h 3583481"/>
                  <a:gd name="connsiteX28" fmla="*/ 257154 w 2619984"/>
                  <a:gd name="connsiteY28" fmla="*/ 1580071 h 3583481"/>
                  <a:gd name="connsiteX29" fmla="*/ 358873 w 2619984"/>
                  <a:gd name="connsiteY29" fmla="*/ 1557213 h 3583481"/>
                  <a:gd name="connsiteX30" fmla="*/ 389732 w 2619984"/>
                  <a:gd name="connsiteY30" fmla="*/ 1545212 h 3583481"/>
                  <a:gd name="connsiteX31" fmla="*/ 496594 w 2619984"/>
                  <a:gd name="connsiteY31" fmla="*/ 1495496 h 3583481"/>
                  <a:gd name="connsiteX32" fmla="*/ 561168 w 2619984"/>
                  <a:gd name="connsiteY32" fmla="*/ 1446922 h 3583481"/>
                  <a:gd name="connsiteX33" fmla="*/ 588598 w 2619984"/>
                  <a:gd name="connsiteY33" fmla="*/ 1332060 h 3583481"/>
                  <a:gd name="connsiteX34" fmla="*/ 595456 w 2619984"/>
                  <a:gd name="connsiteY34" fmla="*/ 1076048 h 3583481"/>
                  <a:gd name="connsiteX35" fmla="*/ 586884 w 2619984"/>
                  <a:gd name="connsiteY35" fmla="*/ 886897 h 3583481"/>
                  <a:gd name="connsiteX36" fmla="*/ 614313 w 2619984"/>
                  <a:gd name="connsiteY36" fmla="*/ 677745 h 3583481"/>
                  <a:gd name="connsiteX37" fmla="*/ 710318 w 2619984"/>
                  <a:gd name="connsiteY37" fmla="*/ 530881 h 3583481"/>
                  <a:gd name="connsiteX38" fmla="*/ 770320 w 2619984"/>
                  <a:gd name="connsiteY38" fmla="*/ 472021 h 3583481"/>
                  <a:gd name="connsiteX39" fmla="*/ 1458923 w 2619984"/>
                  <a:gd name="connsiteY39" fmla="*/ 0 h 3583481"/>
                  <a:gd name="connsiteX40" fmla="*/ 1460637 w 2619984"/>
                  <a:gd name="connsiteY40" fmla="*/ 0 h 3583481"/>
                  <a:gd name="connsiteX41" fmla="*/ 1550356 w 2619984"/>
                  <a:gd name="connsiteY41" fmla="*/ 29716 h 3583481"/>
                  <a:gd name="connsiteX0" fmla="*/ 1550356 w 2746639"/>
                  <a:gd name="connsiteY0" fmla="*/ 29716 h 3583481"/>
                  <a:gd name="connsiteX1" fmla="*/ 1818939 w 2746639"/>
                  <a:gd name="connsiteY1" fmla="*/ 176579 h 3583481"/>
                  <a:gd name="connsiteX2" fmla="*/ 2097809 w 2746639"/>
                  <a:gd name="connsiteY2" fmla="*/ 361731 h 3583481"/>
                  <a:gd name="connsiteX3" fmla="*/ 2502398 w 2746639"/>
                  <a:gd name="connsiteY3" fmla="*/ 974330 h 3583481"/>
                  <a:gd name="connsiteX4" fmla="*/ 2593831 w 2746639"/>
                  <a:gd name="connsiteY4" fmla="*/ 1389777 h 3583481"/>
                  <a:gd name="connsiteX5" fmla="*/ 2619547 w 2746639"/>
                  <a:gd name="connsiteY5" fmla="*/ 2749838 h 3583481"/>
                  <a:gd name="connsiteX6" fmla="*/ 2606624 w 2746639"/>
                  <a:gd name="connsiteY6" fmla="*/ 3583481 h 3583481"/>
                  <a:gd name="connsiteX7" fmla="*/ 782385 w 2746639"/>
                  <a:gd name="connsiteY7" fmla="*/ 2801358 h 3583481"/>
                  <a:gd name="connsiteX8" fmla="*/ 5185 w 2746639"/>
                  <a:gd name="connsiteY8" fmla="*/ 2593044 h 3583481"/>
                  <a:gd name="connsiteX9" fmla="*/ 266298 w 2746639"/>
                  <a:gd name="connsiteY9" fmla="*/ 2153811 h 3583481"/>
                  <a:gd name="connsiteX10" fmla="*/ 269155 w 2746639"/>
                  <a:gd name="connsiteY10" fmla="*/ 2152668 h 3583481"/>
                  <a:gd name="connsiteX11" fmla="*/ 543453 w 2746639"/>
                  <a:gd name="connsiteY11" fmla="*/ 2153240 h 3583481"/>
                  <a:gd name="connsiteX12" fmla="*/ 549739 w 2746639"/>
                  <a:gd name="connsiteY12" fmla="*/ 2155526 h 3583481"/>
                  <a:gd name="connsiteX13" fmla="*/ 747462 w 2746639"/>
                  <a:gd name="connsiteY13" fmla="*/ 2181813 h 3583481"/>
                  <a:gd name="connsiteX14" fmla="*/ 750891 w 2746639"/>
                  <a:gd name="connsiteY14" fmla="*/ 2181813 h 3583481"/>
                  <a:gd name="connsiteX15" fmla="*/ 763463 w 2746639"/>
                  <a:gd name="connsiteY15" fmla="*/ 2156097 h 3583481"/>
                  <a:gd name="connsiteX16" fmla="*/ 753748 w 2746639"/>
                  <a:gd name="connsiteY16" fmla="*/ 2143525 h 3583481"/>
                  <a:gd name="connsiteX17" fmla="*/ 694317 w 2746639"/>
                  <a:gd name="connsiteY17" fmla="*/ 2010376 h 3583481"/>
                  <a:gd name="connsiteX18" fmla="*/ 665173 w 2746639"/>
                  <a:gd name="connsiteY18" fmla="*/ 1980661 h 3583481"/>
                  <a:gd name="connsiteX19" fmla="*/ 641172 w 2746639"/>
                  <a:gd name="connsiteY19" fmla="*/ 1970946 h 3583481"/>
                  <a:gd name="connsiteX20" fmla="*/ 555454 w 2746639"/>
                  <a:gd name="connsiteY20" fmla="*/ 1953231 h 3583481"/>
                  <a:gd name="connsiteX21" fmla="*/ 306299 w 2746639"/>
                  <a:gd name="connsiteY21" fmla="*/ 1973232 h 3583481"/>
                  <a:gd name="connsiteX22" fmla="*/ 70289 w 2746639"/>
                  <a:gd name="connsiteY22" fmla="*/ 1953802 h 3583481"/>
                  <a:gd name="connsiteX23" fmla="*/ 133149 w 2746639"/>
                  <a:gd name="connsiteY23" fmla="*/ 1856655 h 3583481"/>
                  <a:gd name="connsiteX24" fmla="*/ 127434 w 2746639"/>
                  <a:gd name="connsiteY24" fmla="*/ 1732078 h 3583481"/>
                  <a:gd name="connsiteX25" fmla="*/ 0 w 2746639"/>
                  <a:gd name="connsiteY25" fmla="*/ 1622930 h 3583481"/>
                  <a:gd name="connsiteX26" fmla="*/ 205724 w 2746639"/>
                  <a:gd name="connsiteY26" fmla="*/ 1596072 h 3583481"/>
                  <a:gd name="connsiteX27" fmla="*/ 257154 w 2746639"/>
                  <a:gd name="connsiteY27" fmla="*/ 1580071 h 3583481"/>
                  <a:gd name="connsiteX28" fmla="*/ 358873 w 2746639"/>
                  <a:gd name="connsiteY28" fmla="*/ 1557213 h 3583481"/>
                  <a:gd name="connsiteX29" fmla="*/ 389732 w 2746639"/>
                  <a:gd name="connsiteY29" fmla="*/ 1545212 h 3583481"/>
                  <a:gd name="connsiteX30" fmla="*/ 496594 w 2746639"/>
                  <a:gd name="connsiteY30" fmla="*/ 1495496 h 3583481"/>
                  <a:gd name="connsiteX31" fmla="*/ 561168 w 2746639"/>
                  <a:gd name="connsiteY31" fmla="*/ 1446922 h 3583481"/>
                  <a:gd name="connsiteX32" fmla="*/ 588598 w 2746639"/>
                  <a:gd name="connsiteY32" fmla="*/ 1332060 h 3583481"/>
                  <a:gd name="connsiteX33" fmla="*/ 595456 w 2746639"/>
                  <a:gd name="connsiteY33" fmla="*/ 1076048 h 3583481"/>
                  <a:gd name="connsiteX34" fmla="*/ 586884 w 2746639"/>
                  <a:gd name="connsiteY34" fmla="*/ 886897 h 3583481"/>
                  <a:gd name="connsiteX35" fmla="*/ 614313 w 2746639"/>
                  <a:gd name="connsiteY35" fmla="*/ 677745 h 3583481"/>
                  <a:gd name="connsiteX36" fmla="*/ 710318 w 2746639"/>
                  <a:gd name="connsiteY36" fmla="*/ 530881 h 3583481"/>
                  <a:gd name="connsiteX37" fmla="*/ 770320 w 2746639"/>
                  <a:gd name="connsiteY37" fmla="*/ 472021 h 3583481"/>
                  <a:gd name="connsiteX38" fmla="*/ 1458923 w 2746639"/>
                  <a:gd name="connsiteY38" fmla="*/ 0 h 3583481"/>
                  <a:gd name="connsiteX39" fmla="*/ 1460637 w 2746639"/>
                  <a:gd name="connsiteY39" fmla="*/ 0 h 3583481"/>
                  <a:gd name="connsiteX40" fmla="*/ 1550356 w 2746639"/>
                  <a:gd name="connsiteY40" fmla="*/ 29716 h 3583481"/>
                  <a:gd name="connsiteX0" fmla="*/ 1550356 w 2741348"/>
                  <a:gd name="connsiteY0" fmla="*/ 29716 h 3583481"/>
                  <a:gd name="connsiteX1" fmla="*/ 1818939 w 2741348"/>
                  <a:gd name="connsiteY1" fmla="*/ 176579 h 3583481"/>
                  <a:gd name="connsiteX2" fmla="*/ 2097809 w 2741348"/>
                  <a:gd name="connsiteY2" fmla="*/ 361731 h 3583481"/>
                  <a:gd name="connsiteX3" fmla="*/ 2502398 w 2741348"/>
                  <a:gd name="connsiteY3" fmla="*/ 974330 h 3583481"/>
                  <a:gd name="connsiteX4" fmla="*/ 2593831 w 2741348"/>
                  <a:gd name="connsiteY4" fmla="*/ 1389777 h 3583481"/>
                  <a:gd name="connsiteX5" fmla="*/ 2606624 w 2741348"/>
                  <a:gd name="connsiteY5" fmla="*/ 3583481 h 3583481"/>
                  <a:gd name="connsiteX6" fmla="*/ 782385 w 2741348"/>
                  <a:gd name="connsiteY6" fmla="*/ 2801358 h 3583481"/>
                  <a:gd name="connsiteX7" fmla="*/ 5185 w 2741348"/>
                  <a:gd name="connsiteY7" fmla="*/ 2593044 h 3583481"/>
                  <a:gd name="connsiteX8" fmla="*/ 266298 w 2741348"/>
                  <a:gd name="connsiteY8" fmla="*/ 2153811 h 3583481"/>
                  <a:gd name="connsiteX9" fmla="*/ 269155 w 2741348"/>
                  <a:gd name="connsiteY9" fmla="*/ 2152668 h 3583481"/>
                  <a:gd name="connsiteX10" fmla="*/ 543453 w 2741348"/>
                  <a:gd name="connsiteY10" fmla="*/ 2153240 h 3583481"/>
                  <a:gd name="connsiteX11" fmla="*/ 549739 w 2741348"/>
                  <a:gd name="connsiteY11" fmla="*/ 2155526 h 3583481"/>
                  <a:gd name="connsiteX12" fmla="*/ 747462 w 2741348"/>
                  <a:gd name="connsiteY12" fmla="*/ 2181813 h 3583481"/>
                  <a:gd name="connsiteX13" fmla="*/ 750891 w 2741348"/>
                  <a:gd name="connsiteY13" fmla="*/ 2181813 h 3583481"/>
                  <a:gd name="connsiteX14" fmla="*/ 763463 w 2741348"/>
                  <a:gd name="connsiteY14" fmla="*/ 2156097 h 3583481"/>
                  <a:gd name="connsiteX15" fmla="*/ 753748 w 2741348"/>
                  <a:gd name="connsiteY15" fmla="*/ 2143525 h 3583481"/>
                  <a:gd name="connsiteX16" fmla="*/ 694317 w 2741348"/>
                  <a:gd name="connsiteY16" fmla="*/ 2010376 h 3583481"/>
                  <a:gd name="connsiteX17" fmla="*/ 665173 w 2741348"/>
                  <a:gd name="connsiteY17" fmla="*/ 1980661 h 3583481"/>
                  <a:gd name="connsiteX18" fmla="*/ 641172 w 2741348"/>
                  <a:gd name="connsiteY18" fmla="*/ 1970946 h 3583481"/>
                  <a:gd name="connsiteX19" fmla="*/ 555454 w 2741348"/>
                  <a:gd name="connsiteY19" fmla="*/ 1953231 h 3583481"/>
                  <a:gd name="connsiteX20" fmla="*/ 306299 w 2741348"/>
                  <a:gd name="connsiteY20" fmla="*/ 1973232 h 3583481"/>
                  <a:gd name="connsiteX21" fmla="*/ 70289 w 2741348"/>
                  <a:gd name="connsiteY21" fmla="*/ 1953802 h 3583481"/>
                  <a:gd name="connsiteX22" fmla="*/ 133149 w 2741348"/>
                  <a:gd name="connsiteY22" fmla="*/ 1856655 h 3583481"/>
                  <a:gd name="connsiteX23" fmla="*/ 127434 w 2741348"/>
                  <a:gd name="connsiteY23" fmla="*/ 1732078 h 3583481"/>
                  <a:gd name="connsiteX24" fmla="*/ 0 w 2741348"/>
                  <a:gd name="connsiteY24" fmla="*/ 1622930 h 3583481"/>
                  <a:gd name="connsiteX25" fmla="*/ 205724 w 2741348"/>
                  <a:gd name="connsiteY25" fmla="*/ 1596072 h 3583481"/>
                  <a:gd name="connsiteX26" fmla="*/ 257154 w 2741348"/>
                  <a:gd name="connsiteY26" fmla="*/ 1580071 h 3583481"/>
                  <a:gd name="connsiteX27" fmla="*/ 358873 w 2741348"/>
                  <a:gd name="connsiteY27" fmla="*/ 1557213 h 3583481"/>
                  <a:gd name="connsiteX28" fmla="*/ 389732 w 2741348"/>
                  <a:gd name="connsiteY28" fmla="*/ 1545212 h 3583481"/>
                  <a:gd name="connsiteX29" fmla="*/ 496594 w 2741348"/>
                  <a:gd name="connsiteY29" fmla="*/ 1495496 h 3583481"/>
                  <a:gd name="connsiteX30" fmla="*/ 561168 w 2741348"/>
                  <a:gd name="connsiteY30" fmla="*/ 1446922 h 3583481"/>
                  <a:gd name="connsiteX31" fmla="*/ 588598 w 2741348"/>
                  <a:gd name="connsiteY31" fmla="*/ 1332060 h 3583481"/>
                  <a:gd name="connsiteX32" fmla="*/ 595456 w 2741348"/>
                  <a:gd name="connsiteY32" fmla="*/ 1076048 h 3583481"/>
                  <a:gd name="connsiteX33" fmla="*/ 586884 w 2741348"/>
                  <a:gd name="connsiteY33" fmla="*/ 886897 h 3583481"/>
                  <a:gd name="connsiteX34" fmla="*/ 614313 w 2741348"/>
                  <a:gd name="connsiteY34" fmla="*/ 677745 h 3583481"/>
                  <a:gd name="connsiteX35" fmla="*/ 710318 w 2741348"/>
                  <a:gd name="connsiteY35" fmla="*/ 530881 h 3583481"/>
                  <a:gd name="connsiteX36" fmla="*/ 770320 w 2741348"/>
                  <a:gd name="connsiteY36" fmla="*/ 472021 h 3583481"/>
                  <a:gd name="connsiteX37" fmla="*/ 1458923 w 2741348"/>
                  <a:gd name="connsiteY37" fmla="*/ 0 h 3583481"/>
                  <a:gd name="connsiteX38" fmla="*/ 1460637 w 2741348"/>
                  <a:gd name="connsiteY38" fmla="*/ 0 h 3583481"/>
                  <a:gd name="connsiteX39" fmla="*/ 1550356 w 2741348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782385 w 2627289"/>
                  <a:gd name="connsiteY6" fmla="*/ 2801358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24565 w 2627289"/>
                  <a:gd name="connsiteY6" fmla="*/ 3546819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61227 w 2627289"/>
                  <a:gd name="connsiteY6" fmla="*/ 3571260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76680"/>
                  <a:gd name="connsiteY0" fmla="*/ 29716 h 3700834"/>
                  <a:gd name="connsiteX1" fmla="*/ 1818939 w 2676680"/>
                  <a:gd name="connsiteY1" fmla="*/ 176579 h 3700834"/>
                  <a:gd name="connsiteX2" fmla="*/ 2097809 w 2676680"/>
                  <a:gd name="connsiteY2" fmla="*/ 361731 h 3700834"/>
                  <a:gd name="connsiteX3" fmla="*/ 2502398 w 2676680"/>
                  <a:gd name="connsiteY3" fmla="*/ 974330 h 3700834"/>
                  <a:gd name="connsiteX4" fmla="*/ 2593831 w 2676680"/>
                  <a:gd name="connsiteY4" fmla="*/ 1389777 h 3700834"/>
                  <a:gd name="connsiteX5" fmla="*/ 2606624 w 2676680"/>
                  <a:gd name="connsiteY5" fmla="*/ 3583481 h 3700834"/>
                  <a:gd name="connsiteX6" fmla="*/ 1655413 w 2676680"/>
                  <a:gd name="connsiteY6" fmla="*/ 3351860 h 3700834"/>
                  <a:gd name="connsiteX7" fmla="*/ 1258993 w 2676680"/>
                  <a:gd name="connsiteY7" fmla="*/ 2923564 h 3700834"/>
                  <a:gd name="connsiteX8" fmla="*/ 5185 w 2676680"/>
                  <a:gd name="connsiteY8" fmla="*/ 2593044 h 3700834"/>
                  <a:gd name="connsiteX9" fmla="*/ 266298 w 2676680"/>
                  <a:gd name="connsiteY9" fmla="*/ 2153811 h 3700834"/>
                  <a:gd name="connsiteX10" fmla="*/ 269155 w 2676680"/>
                  <a:gd name="connsiteY10" fmla="*/ 2152668 h 3700834"/>
                  <a:gd name="connsiteX11" fmla="*/ 543453 w 2676680"/>
                  <a:gd name="connsiteY11" fmla="*/ 2153240 h 3700834"/>
                  <a:gd name="connsiteX12" fmla="*/ 549739 w 2676680"/>
                  <a:gd name="connsiteY12" fmla="*/ 2155526 h 3700834"/>
                  <a:gd name="connsiteX13" fmla="*/ 747462 w 2676680"/>
                  <a:gd name="connsiteY13" fmla="*/ 2181813 h 3700834"/>
                  <a:gd name="connsiteX14" fmla="*/ 750891 w 2676680"/>
                  <a:gd name="connsiteY14" fmla="*/ 2181813 h 3700834"/>
                  <a:gd name="connsiteX15" fmla="*/ 763463 w 2676680"/>
                  <a:gd name="connsiteY15" fmla="*/ 2156097 h 3700834"/>
                  <a:gd name="connsiteX16" fmla="*/ 753748 w 2676680"/>
                  <a:gd name="connsiteY16" fmla="*/ 2143525 h 3700834"/>
                  <a:gd name="connsiteX17" fmla="*/ 694317 w 2676680"/>
                  <a:gd name="connsiteY17" fmla="*/ 2010376 h 3700834"/>
                  <a:gd name="connsiteX18" fmla="*/ 665173 w 2676680"/>
                  <a:gd name="connsiteY18" fmla="*/ 1980661 h 3700834"/>
                  <a:gd name="connsiteX19" fmla="*/ 641172 w 2676680"/>
                  <a:gd name="connsiteY19" fmla="*/ 1970946 h 3700834"/>
                  <a:gd name="connsiteX20" fmla="*/ 555454 w 2676680"/>
                  <a:gd name="connsiteY20" fmla="*/ 1953231 h 3700834"/>
                  <a:gd name="connsiteX21" fmla="*/ 306299 w 2676680"/>
                  <a:gd name="connsiteY21" fmla="*/ 1973232 h 3700834"/>
                  <a:gd name="connsiteX22" fmla="*/ 70289 w 2676680"/>
                  <a:gd name="connsiteY22" fmla="*/ 1953802 h 3700834"/>
                  <a:gd name="connsiteX23" fmla="*/ 133149 w 2676680"/>
                  <a:gd name="connsiteY23" fmla="*/ 1856655 h 3700834"/>
                  <a:gd name="connsiteX24" fmla="*/ 127434 w 2676680"/>
                  <a:gd name="connsiteY24" fmla="*/ 1732078 h 3700834"/>
                  <a:gd name="connsiteX25" fmla="*/ 0 w 2676680"/>
                  <a:gd name="connsiteY25" fmla="*/ 1622930 h 3700834"/>
                  <a:gd name="connsiteX26" fmla="*/ 205724 w 2676680"/>
                  <a:gd name="connsiteY26" fmla="*/ 1596072 h 3700834"/>
                  <a:gd name="connsiteX27" fmla="*/ 257154 w 2676680"/>
                  <a:gd name="connsiteY27" fmla="*/ 1580071 h 3700834"/>
                  <a:gd name="connsiteX28" fmla="*/ 358873 w 2676680"/>
                  <a:gd name="connsiteY28" fmla="*/ 1557213 h 3700834"/>
                  <a:gd name="connsiteX29" fmla="*/ 389732 w 2676680"/>
                  <a:gd name="connsiteY29" fmla="*/ 1545212 h 3700834"/>
                  <a:gd name="connsiteX30" fmla="*/ 496594 w 2676680"/>
                  <a:gd name="connsiteY30" fmla="*/ 1495496 h 3700834"/>
                  <a:gd name="connsiteX31" fmla="*/ 561168 w 2676680"/>
                  <a:gd name="connsiteY31" fmla="*/ 1446922 h 3700834"/>
                  <a:gd name="connsiteX32" fmla="*/ 588598 w 2676680"/>
                  <a:gd name="connsiteY32" fmla="*/ 1332060 h 3700834"/>
                  <a:gd name="connsiteX33" fmla="*/ 595456 w 2676680"/>
                  <a:gd name="connsiteY33" fmla="*/ 1076048 h 3700834"/>
                  <a:gd name="connsiteX34" fmla="*/ 586884 w 2676680"/>
                  <a:gd name="connsiteY34" fmla="*/ 886897 h 3700834"/>
                  <a:gd name="connsiteX35" fmla="*/ 614313 w 2676680"/>
                  <a:gd name="connsiteY35" fmla="*/ 677745 h 3700834"/>
                  <a:gd name="connsiteX36" fmla="*/ 710318 w 2676680"/>
                  <a:gd name="connsiteY36" fmla="*/ 530881 h 3700834"/>
                  <a:gd name="connsiteX37" fmla="*/ 770320 w 2676680"/>
                  <a:gd name="connsiteY37" fmla="*/ 472021 h 3700834"/>
                  <a:gd name="connsiteX38" fmla="*/ 1458923 w 2676680"/>
                  <a:gd name="connsiteY38" fmla="*/ 0 h 3700834"/>
                  <a:gd name="connsiteX39" fmla="*/ 1460637 w 2676680"/>
                  <a:gd name="connsiteY39" fmla="*/ 0 h 3700834"/>
                  <a:gd name="connsiteX40" fmla="*/ 1550356 w 2676680"/>
                  <a:gd name="connsiteY40" fmla="*/ 29716 h 3700834"/>
                  <a:gd name="connsiteX0" fmla="*/ 1550356 w 2676680"/>
                  <a:gd name="connsiteY0" fmla="*/ 29716 h 3765404"/>
                  <a:gd name="connsiteX1" fmla="*/ 1818939 w 2676680"/>
                  <a:gd name="connsiteY1" fmla="*/ 176579 h 3765404"/>
                  <a:gd name="connsiteX2" fmla="*/ 2097809 w 2676680"/>
                  <a:gd name="connsiteY2" fmla="*/ 361731 h 3765404"/>
                  <a:gd name="connsiteX3" fmla="*/ 2502398 w 2676680"/>
                  <a:gd name="connsiteY3" fmla="*/ 974330 h 3765404"/>
                  <a:gd name="connsiteX4" fmla="*/ 2593831 w 2676680"/>
                  <a:gd name="connsiteY4" fmla="*/ 1389777 h 3765404"/>
                  <a:gd name="connsiteX5" fmla="*/ 2606624 w 2676680"/>
                  <a:gd name="connsiteY5" fmla="*/ 3583481 h 3765404"/>
                  <a:gd name="connsiteX6" fmla="*/ 1349896 w 2676680"/>
                  <a:gd name="connsiteY6" fmla="*/ 3608495 h 3765404"/>
                  <a:gd name="connsiteX7" fmla="*/ 1258993 w 2676680"/>
                  <a:gd name="connsiteY7" fmla="*/ 2923564 h 3765404"/>
                  <a:gd name="connsiteX8" fmla="*/ 5185 w 2676680"/>
                  <a:gd name="connsiteY8" fmla="*/ 2593044 h 3765404"/>
                  <a:gd name="connsiteX9" fmla="*/ 266298 w 2676680"/>
                  <a:gd name="connsiteY9" fmla="*/ 2153811 h 3765404"/>
                  <a:gd name="connsiteX10" fmla="*/ 269155 w 2676680"/>
                  <a:gd name="connsiteY10" fmla="*/ 2152668 h 3765404"/>
                  <a:gd name="connsiteX11" fmla="*/ 543453 w 2676680"/>
                  <a:gd name="connsiteY11" fmla="*/ 2153240 h 3765404"/>
                  <a:gd name="connsiteX12" fmla="*/ 549739 w 2676680"/>
                  <a:gd name="connsiteY12" fmla="*/ 2155526 h 3765404"/>
                  <a:gd name="connsiteX13" fmla="*/ 747462 w 2676680"/>
                  <a:gd name="connsiteY13" fmla="*/ 2181813 h 3765404"/>
                  <a:gd name="connsiteX14" fmla="*/ 750891 w 2676680"/>
                  <a:gd name="connsiteY14" fmla="*/ 2181813 h 3765404"/>
                  <a:gd name="connsiteX15" fmla="*/ 763463 w 2676680"/>
                  <a:gd name="connsiteY15" fmla="*/ 2156097 h 3765404"/>
                  <a:gd name="connsiteX16" fmla="*/ 753748 w 2676680"/>
                  <a:gd name="connsiteY16" fmla="*/ 2143525 h 3765404"/>
                  <a:gd name="connsiteX17" fmla="*/ 694317 w 2676680"/>
                  <a:gd name="connsiteY17" fmla="*/ 2010376 h 3765404"/>
                  <a:gd name="connsiteX18" fmla="*/ 665173 w 2676680"/>
                  <a:gd name="connsiteY18" fmla="*/ 1980661 h 3765404"/>
                  <a:gd name="connsiteX19" fmla="*/ 641172 w 2676680"/>
                  <a:gd name="connsiteY19" fmla="*/ 1970946 h 3765404"/>
                  <a:gd name="connsiteX20" fmla="*/ 555454 w 2676680"/>
                  <a:gd name="connsiteY20" fmla="*/ 1953231 h 3765404"/>
                  <a:gd name="connsiteX21" fmla="*/ 306299 w 2676680"/>
                  <a:gd name="connsiteY21" fmla="*/ 1973232 h 3765404"/>
                  <a:gd name="connsiteX22" fmla="*/ 70289 w 2676680"/>
                  <a:gd name="connsiteY22" fmla="*/ 1953802 h 3765404"/>
                  <a:gd name="connsiteX23" fmla="*/ 133149 w 2676680"/>
                  <a:gd name="connsiteY23" fmla="*/ 1856655 h 3765404"/>
                  <a:gd name="connsiteX24" fmla="*/ 127434 w 2676680"/>
                  <a:gd name="connsiteY24" fmla="*/ 1732078 h 3765404"/>
                  <a:gd name="connsiteX25" fmla="*/ 0 w 2676680"/>
                  <a:gd name="connsiteY25" fmla="*/ 1622930 h 3765404"/>
                  <a:gd name="connsiteX26" fmla="*/ 205724 w 2676680"/>
                  <a:gd name="connsiteY26" fmla="*/ 1596072 h 3765404"/>
                  <a:gd name="connsiteX27" fmla="*/ 257154 w 2676680"/>
                  <a:gd name="connsiteY27" fmla="*/ 1580071 h 3765404"/>
                  <a:gd name="connsiteX28" fmla="*/ 358873 w 2676680"/>
                  <a:gd name="connsiteY28" fmla="*/ 1557213 h 3765404"/>
                  <a:gd name="connsiteX29" fmla="*/ 389732 w 2676680"/>
                  <a:gd name="connsiteY29" fmla="*/ 1545212 h 3765404"/>
                  <a:gd name="connsiteX30" fmla="*/ 496594 w 2676680"/>
                  <a:gd name="connsiteY30" fmla="*/ 1495496 h 3765404"/>
                  <a:gd name="connsiteX31" fmla="*/ 561168 w 2676680"/>
                  <a:gd name="connsiteY31" fmla="*/ 1446922 h 3765404"/>
                  <a:gd name="connsiteX32" fmla="*/ 588598 w 2676680"/>
                  <a:gd name="connsiteY32" fmla="*/ 1332060 h 3765404"/>
                  <a:gd name="connsiteX33" fmla="*/ 595456 w 2676680"/>
                  <a:gd name="connsiteY33" fmla="*/ 1076048 h 3765404"/>
                  <a:gd name="connsiteX34" fmla="*/ 586884 w 2676680"/>
                  <a:gd name="connsiteY34" fmla="*/ 886897 h 3765404"/>
                  <a:gd name="connsiteX35" fmla="*/ 614313 w 2676680"/>
                  <a:gd name="connsiteY35" fmla="*/ 677745 h 3765404"/>
                  <a:gd name="connsiteX36" fmla="*/ 710318 w 2676680"/>
                  <a:gd name="connsiteY36" fmla="*/ 530881 h 3765404"/>
                  <a:gd name="connsiteX37" fmla="*/ 770320 w 2676680"/>
                  <a:gd name="connsiteY37" fmla="*/ 472021 h 3765404"/>
                  <a:gd name="connsiteX38" fmla="*/ 1458923 w 2676680"/>
                  <a:gd name="connsiteY38" fmla="*/ 0 h 3765404"/>
                  <a:gd name="connsiteX39" fmla="*/ 1460637 w 2676680"/>
                  <a:gd name="connsiteY39" fmla="*/ 0 h 3765404"/>
                  <a:gd name="connsiteX40" fmla="*/ 1550356 w 2676680"/>
                  <a:gd name="connsiteY40" fmla="*/ 29716 h 3765404"/>
                  <a:gd name="connsiteX0" fmla="*/ 1550356 w 2676680"/>
                  <a:gd name="connsiteY0" fmla="*/ 29716 h 3732707"/>
                  <a:gd name="connsiteX1" fmla="*/ 1818939 w 2676680"/>
                  <a:gd name="connsiteY1" fmla="*/ 176579 h 3732707"/>
                  <a:gd name="connsiteX2" fmla="*/ 2097809 w 2676680"/>
                  <a:gd name="connsiteY2" fmla="*/ 361731 h 3732707"/>
                  <a:gd name="connsiteX3" fmla="*/ 2502398 w 2676680"/>
                  <a:gd name="connsiteY3" fmla="*/ 974330 h 3732707"/>
                  <a:gd name="connsiteX4" fmla="*/ 2593831 w 2676680"/>
                  <a:gd name="connsiteY4" fmla="*/ 1389777 h 3732707"/>
                  <a:gd name="connsiteX5" fmla="*/ 2606624 w 2676680"/>
                  <a:gd name="connsiteY5" fmla="*/ 3583481 h 3732707"/>
                  <a:gd name="connsiteX6" fmla="*/ 1349896 w 2676680"/>
                  <a:gd name="connsiteY6" fmla="*/ 3608495 h 3732707"/>
                  <a:gd name="connsiteX7" fmla="*/ 1258993 w 2676680"/>
                  <a:gd name="connsiteY7" fmla="*/ 2923564 h 3732707"/>
                  <a:gd name="connsiteX8" fmla="*/ 5185 w 2676680"/>
                  <a:gd name="connsiteY8" fmla="*/ 2593044 h 3732707"/>
                  <a:gd name="connsiteX9" fmla="*/ 266298 w 2676680"/>
                  <a:gd name="connsiteY9" fmla="*/ 2153811 h 3732707"/>
                  <a:gd name="connsiteX10" fmla="*/ 269155 w 2676680"/>
                  <a:gd name="connsiteY10" fmla="*/ 2152668 h 3732707"/>
                  <a:gd name="connsiteX11" fmla="*/ 543453 w 2676680"/>
                  <a:gd name="connsiteY11" fmla="*/ 2153240 h 3732707"/>
                  <a:gd name="connsiteX12" fmla="*/ 549739 w 2676680"/>
                  <a:gd name="connsiteY12" fmla="*/ 2155526 h 3732707"/>
                  <a:gd name="connsiteX13" fmla="*/ 747462 w 2676680"/>
                  <a:gd name="connsiteY13" fmla="*/ 2181813 h 3732707"/>
                  <a:gd name="connsiteX14" fmla="*/ 750891 w 2676680"/>
                  <a:gd name="connsiteY14" fmla="*/ 2181813 h 3732707"/>
                  <a:gd name="connsiteX15" fmla="*/ 763463 w 2676680"/>
                  <a:gd name="connsiteY15" fmla="*/ 2156097 h 3732707"/>
                  <a:gd name="connsiteX16" fmla="*/ 753748 w 2676680"/>
                  <a:gd name="connsiteY16" fmla="*/ 2143525 h 3732707"/>
                  <a:gd name="connsiteX17" fmla="*/ 694317 w 2676680"/>
                  <a:gd name="connsiteY17" fmla="*/ 2010376 h 3732707"/>
                  <a:gd name="connsiteX18" fmla="*/ 665173 w 2676680"/>
                  <a:gd name="connsiteY18" fmla="*/ 1980661 h 3732707"/>
                  <a:gd name="connsiteX19" fmla="*/ 641172 w 2676680"/>
                  <a:gd name="connsiteY19" fmla="*/ 1970946 h 3732707"/>
                  <a:gd name="connsiteX20" fmla="*/ 555454 w 2676680"/>
                  <a:gd name="connsiteY20" fmla="*/ 1953231 h 3732707"/>
                  <a:gd name="connsiteX21" fmla="*/ 306299 w 2676680"/>
                  <a:gd name="connsiteY21" fmla="*/ 1973232 h 3732707"/>
                  <a:gd name="connsiteX22" fmla="*/ 70289 w 2676680"/>
                  <a:gd name="connsiteY22" fmla="*/ 1953802 h 3732707"/>
                  <a:gd name="connsiteX23" fmla="*/ 133149 w 2676680"/>
                  <a:gd name="connsiteY23" fmla="*/ 1856655 h 3732707"/>
                  <a:gd name="connsiteX24" fmla="*/ 127434 w 2676680"/>
                  <a:gd name="connsiteY24" fmla="*/ 1732078 h 3732707"/>
                  <a:gd name="connsiteX25" fmla="*/ 0 w 2676680"/>
                  <a:gd name="connsiteY25" fmla="*/ 1622930 h 3732707"/>
                  <a:gd name="connsiteX26" fmla="*/ 205724 w 2676680"/>
                  <a:gd name="connsiteY26" fmla="*/ 1596072 h 3732707"/>
                  <a:gd name="connsiteX27" fmla="*/ 257154 w 2676680"/>
                  <a:gd name="connsiteY27" fmla="*/ 1580071 h 3732707"/>
                  <a:gd name="connsiteX28" fmla="*/ 358873 w 2676680"/>
                  <a:gd name="connsiteY28" fmla="*/ 1557213 h 3732707"/>
                  <a:gd name="connsiteX29" fmla="*/ 389732 w 2676680"/>
                  <a:gd name="connsiteY29" fmla="*/ 1545212 h 3732707"/>
                  <a:gd name="connsiteX30" fmla="*/ 496594 w 2676680"/>
                  <a:gd name="connsiteY30" fmla="*/ 1495496 h 3732707"/>
                  <a:gd name="connsiteX31" fmla="*/ 561168 w 2676680"/>
                  <a:gd name="connsiteY31" fmla="*/ 1446922 h 3732707"/>
                  <a:gd name="connsiteX32" fmla="*/ 588598 w 2676680"/>
                  <a:gd name="connsiteY32" fmla="*/ 1332060 h 3732707"/>
                  <a:gd name="connsiteX33" fmla="*/ 595456 w 2676680"/>
                  <a:gd name="connsiteY33" fmla="*/ 1076048 h 3732707"/>
                  <a:gd name="connsiteX34" fmla="*/ 586884 w 2676680"/>
                  <a:gd name="connsiteY34" fmla="*/ 886897 h 3732707"/>
                  <a:gd name="connsiteX35" fmla="*/ 614313 w 2676680"/>
                  <a:gd name="connsiteY35" fmla="*/ 677745 h 3732707"/>
                  <a:gd name="connsiteX36" fmla="*/ 710318 w 2676680"/>
                  <a:gd name="connsiteY36" fmla="*/ 530881 h 3732707"/>
                  <a:gd name="connsiteX37" fmla="*/ 770320 w 2676680"/>
                  <a:gd name="connsiteY37" fmla="*/ 472021 h 3732707"/>
                  <a:gd name="connsiteX38" fmla="*/ 1458923 w 2676680"/>
                  <a:gd name="connsiteY38" fmla="*/ 0 h 3732707"/>
                  <a:gd name="connsiteX39" fmla="*/ 1460637 w 2676680"/>
                  <a:gd name="connsiteY39" fmla="*/ 0 h 3732707"/>
                  <a:gd name="connsiteX40" fmla="*/ 1550356 w 2676680"/>
                  <a:gd name="connsiteY40" fmla="*/ 29716 h 3732707"/>
                  <a:gd name="connsiteX0" fmla="*/ 1550356 w 2676680"/>
                  <a:gd name="connsiteY0" fmla="*/ 29716 h 3608495"/>
                  <a:gd name="connsiteX1" fmla="*/ 1818939 w 2676680"/>
                  <a:gd name="connsiteY1" fmla="*/ 176579 h 3608495"/>
                  <a:gd name="connsiteX2" fmla="*/ 2097809 w 2676680"/>
                  <a:gd name="connsiteY2" fmla="*/ 361731 h 3608495"/>
                  <a:gd name="connsiteX3" fmla="*/ 2502398 w 2676680"/>
                  <a:gd name="connsiteY3" fmla="*/ 974330 h 3608495"/>
                  <a:gd name="connsiteX4" fmla="*/ 2593831 w 2676680"/>
                  <a:gd name="connsiteY4" fmla="*/ 1389777 h 3608495"/>
                  <a:gd name="connsiteX5" fmla="*/ 2606624 w 2676680"/>
                  <a:gd name="connsiteY5" fmla="*/ 3583481 h 3608495"/>
                  <a:gd name="connsiteX6" fmla="*/ 1349896 w 2676680"/>
                  <a:gd name="connsiteY6" fmla="*/ 3608495 h 3608495"/>
                  <a:gd name="connsiteX7" fmla="*/ 1258993 w 2676680"/>
                  <a:gd name="connsiteY7" fmla="*/ 2923564 h 3608495"/>
                  <a:gd name="connsiteX8" fmla="*/ 5185 w 2676680"/>
                  <a:gd name="connsiteY8" fmla="*/ 2593044 h 3608495"/>
                  <a:gd name="connsiteX9" fmla="*/ 266298 w 2676680"/>
                  <a:gd name="connsiteY9" fmla="*/ 2153811 h 3608495"/>
                  <a:gd name="connsiteX10" fmla="*/ 269155 w 2676680"/>
                  <a:gd name="connsiteY10" fmla="*/ 2152668 h 3608495"/>
                  <a:gd name="connsiteX11" fmla="*/ 543453 w 2676680"/>
                  <a:gd name="connsiteY11" fmla="*/ 2153240 h 3608495"/>
                  <a:gd name="connsiteX12" fmla="*/ 549739 w 2676680"/>
                  <a:gd name="connsiteY12" fmla="*/ 2155526 h 3608495"/>
                  <a:gd name="connsiteX13" fmla="*/ 747462 w 2676680"/>
                  <a:gd name="connsiteY13" fmla="*/ 2181813 h 3608495"/>
                  <a:gd name="connsiteX14" fmla="*/ 750891 w 2676680"/>
                  <a:gd name="connsiteY14" fmla="*/ 2181813 h 3608495"/>
                  <a:gd name="connsiteX15" fmla="*/ 763463 w 2676680"/>
                  <a:gd name="connsiteY15" fmla="*/ 2156097 h 3608495"/>
                  <a:gd name="connsiteX16" fmla="*/ 753748 w 2676680"/>
                  <a:gd name="connsiteY16" fmla="*/ 2143525 h 3608495"/>
                  <a:gd name="connsiteX17" fmla="*/ 694317 w 2676680"/>
                  <a:gd name="connsiteY17" fmla="*/ 2010376 h 3608495"/>
                  <a:gd name="connsiteX18" fmla="*/ 665173 w 2676680"/>
                  <a:gd name="connsiteY18" fmla="*/ 1980661 h 3608495"/>
                  <a:gd name="connsiteX19" fmla="*/ 641172 w 2676680"/>
                  <a:gd name="connsiteY19" fmla="*/ 1970946 h 3608495"/>
                  <a:gd name="connsiteX20" fmla="*/ 555454 w 2676680"/>
                  <a:gd name="connsiteY20" fmla="*/ 1953231 h 3608495"/>
                  <a:gd name="connsiteX21" fmla="*/ 306299 w 2676680"/>
                  <a:gd name="connsiteY21" fmla="*/ 1973232 h 3608495"/>
                  <a:gd name="connsiteX22" fmla="*/ 70289 w 2676680"/>
                  <a:gd name="connsiteY22" fmla="*/ 1953802 h 3608495"/>
                  <a:gd name="connsiteX23" fmla="*/ 133149 w 2676680"/>
                  <a:gd name="connsiteY23" fmla="*/ 1856655 h 3608495"/>
                  <a:gd name="connsiteX24" fmla="*/ 127434 w 2676680"/>
                  <a:gd name="connsiteY24" fmla="*/ 1732078 h 3608495"/>
                  <a:gd name="connsiteX25" fmla="*/ 0 w 2676680"/>
                  <a:gd name="connsiteY25" fmla="*/ 1622930 h 3608495"/>
                  <a:gd name="connsiteX26" fmla="*/ 205724 w 2676680"/>
                  <a:gd name="connsiteY26" fmla="*/ 1596072 h 3608495"/>
                  <a:gd name="connsiteX27" fmla="*/ 257154 w 2676680"/>
                  <a:gd name="connsiteY27" fmla="*/ 1580071 h 3608495"/>
                  <a:gd name="connsiteX28" fmla="*/ 358873 w 2676680"/>
                  <a:gd name="connsiteY28" fmla="*/ 1557213 h 3608495"/>
                  <a:gd name="connsiteX29" fmla="*/ 389732 w 2676680"/>
                  <a:gd name="connsiteY29" fmla="*/ 1545212 h 3608495"/>
                  <a:gd name="connsiteX30" fmla="*/ 496594 w 2676680"/>
                  <a:gd name="connsiteY30" fmla="*/ 1495496 h 3608495"/>
                  <a:gd name="connsiteX31" fmla="*/ 561168 w 2676680"/>
                  <a:gd name="connsiteY31" fmla="*/ 1446922 h 3608495"/>
                  <a:gd name="connsiteX32" fmla="*/ 588598 w 2676680"/>
                  <a:gd name="connsiteY32" fmla="*/ 1332060 h 3608495"/>
                  <a:gd name="connsiteX33" fmla="*/ 595456 w 2676680"/>
                  <a:gd name="connsiteY33" fmla="*/ 1076048 h 3608495"/>
                  <a:gd name="connsiteX34" fmla="*/ 586884 w 2676680"/>
                  <a:gd name="connsiteY34" fmla="*/ 886897 h 3608495"/>
                  <a:gd name="connsiteX35" fmla="*/ 614313 w 2676680"/>
                  <a:gd name="connsiteY35" fmla="*/ 677745 h 3608495"/>
                  <a:gd name="connsiteX36" fmla="*/ 710318 w 2676680"/>
                  <a:gd name="connsiteY36" fmla="*/ 530881 h 3608495"/>
                  <a:gd name="connsiteX37" fmla="*/ 770320 w 2676680"/>
                  <a:gd name="connsiteY37" fmla="*/ 472021 h 3608495"/>
                  <a:gd name="connsiteX38" fmla="*/ 1458923 w 2676680"/>
                  <a:gd name="connsiteY38" fmla="*/ 0 h 3608495"/>
                  <a:gd name="connsiteX39" fmla="*/ 1460637 w 2676680"/>
                  <a:gd name="connsiteY39" fmla="*/ 0 h 3608495"/>
                  <a:gd name="connsiteX40" fmla="*/ 1550356 w 2676680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588335"/>
                  <a:gd name="connsiteX1" fmla="*/ 1818939 w 2606624"/>
                  <a:gd name="connsiteY1" fmla="*/ 176579 h 3588335"/>
                  <a:gd name="connsiteX2" fmla="*/ 2097809 w 2606624"/>
                  <a:gd name="connsiteY2" fmla="*/ 361731 h 3588335"/>
                  <a:gd name="connsiteX3" fmla="*/ 2502398 w 2606624"/>
                  <a:gd name="connsiteY3" fmla="*/ 974330 h 3588335"/>
                  <a:gd name="connsiteX4" fmla="*/ 2593831 w 2606624"/>
                  <a:gd name="connsiteY4" fmla="*/ 1389777 h 3588335"/>
                  <a:gd name="connsiteX5" fmla="*/ 2606624 w 2606624"/>
                  <a:gd name="connsiteY5" fmla="*/ 3583481 h 3588335"/>
                  <a:gd name="connsiteX6" fmla="*/ 1508764 w 2606624"/>
                  <a:gd name="connsiteY6" fmla="*/ 3559613 h 3588335"/>
                  <a:gd name="connsiteX7" fmla="*/ 1258993 w 2606624"/>
                  <a:gd name="connsiteY7" fmla="*/ 2923564 h 3588335"/>
                  <a:gd name="connsiteX8" fmla="*/ 5185 w 2606624"/>
                  <a:gd name="connsiteY8" fmla="*/ 2593044 h 3588335"/>
                  <a:gd name="connsiteX9" fmla="*/ 266298 w 2606624"/>
                  <a:gd name="connsiteY9" fmla="*/ 2153811 h 3588335"/>
                  <a:gd name="connsiteX10" fmla="*/ 269155 w 2606624"/>
                  <a:gd name="connsiteY10" fmla="*/ 2152668 h 3588335"/>
                  <a:gd name="connsiteX11" fmla="*/ 543453 w 2606624"/>
                  <a:gd name="connsiteY11" fmla="*/ 2153240 h 3588335"/>
                  <a:gd name="connsiteX12" fmla="*/ 549739 w 2606624"/>
                  <a:gd name="connsiteY12" fmla="*/ 2155526 h 3588335"/>
                  <a:gd name="connsiteX13" fmla="*/ 747462 w 2606624"/>
                  <a:gd name="connsiteY13" fmla="*/ 2181813 h 3588335"/>
                  <a:gd name="connsiteX14" fmla="*/ 750891 w 2606624"/>
                  <a:gd name="connsiteY14" fmla="*/ 2181813 h 3588335"/>
                  <a:gd name="connsiteX15" fmla="*/ 763463 w 2606624"/>
                  <a:gd name="connsiteY15" fmla="*/ 2156097 h 3588335"/>
                  <a:gd name="connsiteX16" fmla="*/ 753748 w 2606624"/>
                  <a:gd name="connsiteY16" fmla="*/ 2143525 h 3588335"/>
                  <a:gd name="connsiteX17" fmla="*/ 694317 w 2606624"/>
                  <a:gd name="connsiteY17" fmla="*/ 2010376 h 3588335"/>
                  <a:gd name="connsiteX18" fmla="*/ 665173 w 2606624"/>
                  <a:gd name="connsiteY18" fmla="*/ 1980661 h 3588335"/>
                  <a:gd name="connsiteX19" fmla="*/ 641172 w 2606624"/>
                  <a:gd name="connsiteY19" fmla="*/ 1970946 h 3588335"/>
                  <a:gd name="connsiteX20" fmla="*/ 555454 w 2606624"/>
                  <a:gd name="connsiteY20" fmla="*/ 1953231 h 3588335"/>
                  <a:gd name="connsiteX21" fmla="*/ 306299 w 2606624"/>
                  <a:gd name="connsiteY21" fmla="*/ 1973232 h 3588335"/>
                  <a:gd name="connsiteX22" fmla="*/ 70289 w 2606624"/>
                  <a:gd name="connsiteY22" fmla="*/ 1953802 h 3588335"/>
                  <a:gd name="connsiteX23" fmla="*/ 133149 w 2606624"/>
                  <a:gd name="connsiteY23" fmla="*/ 1856655 h 3588335"/>
                  <a:gd name="connsiteX24" fmla="*/ 127434 w 2606624"/>
                  <a:gd name="connsiteY24" fmla="*/ 1732078 h 3588335"/>
                  <a:gd name="connsiteX25" fmla="*/ 0 w 2606624"/>
                  <a:gd name="connsiteY25" fmla="*/ 1622930 h 3588335"/>
                  <a:gd name="connsiteX26" fmla="*/ 205724 w 2606624"/>
                  <a:gd name="connsiteY26" fmla="*/ 1596072 h 3588335"/>
                  <a:gd name="connsiteX27" fmla="*/ 257154 w 2606624"/>
                  <a:gd name="connsiteY27" fmla="*/ 1580071 h 3588335"/>
                  <a:gd name="connsiteX28" fmla="*/ 358873 w 2606624"/>
                  <a:gd name="connsiteY28" fmla="*/ 1557213 h 3588335"/>
                  <a:gd name="connsiteX29" fmla="*/ 389732 w 2606624"/>
                  <a:gd name="connsiteY29" fmla="*/ 1545212 h 3588335"/>
                  <a:gd name="connsiteX30" fmla="*/ 496594 w 2606624"/>
                  <a:gd name="connsiteY30" fmla="*/ 1495496 h 3588335"/>
                  <a:gd name="connsiteX31" fmla="*/ 561168 w 2606624"/>
                  <a:gd name="connsiteY31" fmla="*/ 1446922 h 3588335"/>
                  <a:gd name="connsiteX32" fmla="*/ 588598 w 2606624"/>
                  <a:gd name="connsiteY32" fmla="*/ 1332060 h 3588335"/>
                  <a:gd name="connsiteX33" fmla="*/ 595456 w 2606624"/>
                  <a:gd name="connsiteY33" fmla="*/ 1076048 h 3588335"/>
                  <a:gd name="connsiteX34" fmla="*/ 586884 w 2606624"/>
                  <a:gd name="connsiteY34" fmla="*/ 886897 h 3588335"/>
                  <a:gd name="connsiteX35" fmla="*/ 614313 w 2606624"/>
                  <a:gd name="connsiteY35" fmla="*/ 677745 h 3588335"/>
                  <a:gd name="connsiteX36" fmla="*/ 710318 w 2606624"/>
                  <a:gd name="connsiteY36" fmla="*/ 530881 h 3588335"/>
                  <a:gd name="connsiteX37" fmla="*/ 770320 w 2606624"/>
                  <a:gd name="connsiteY37" fmla="*/ 472021 h 3588335"/>
                  <a:gd name="connsiteX38" fmla="*/ 1458923 w 2606624"/>
                  <a:gd name="connsiteY38" fmla="*/ 0 h 3588335"/>
                  <a:gd name="connsiteX39" fmla="*/ 1460637 w 2606624"/>
                  <a:gd name="connsiteY39" fmla="*/ 0 h 3588335"/>
                  <a:gd name="connsiteX40" fmla="*/ 1550356 w 2606624"/>
                  <a:gd name="connsiteY40" fmla="*/ 29716 h 3588335"/>
                  <a:gd name="connsiteX0" fmla="*/ 1550356 w 2606624"/>
                  <a:gd name="connsiteY0" fmla="*/ 29716 h 3636079"/>
                  <a:gd name="connsiteX1" fmla="*/ 1818939 w 2606624"/>
                  <a:gd name="connsiteY1" fmla="*/ 176579 h 3636079"/>
                  <a:gd name="connsiteX2" fmla="*/ 2097809 w 2606624"/>
                  <a:gd name="connsiteY2" fmla="*/ 361731 h 3636079"/>
                  <a:gd name="connsiteX3" fmla="*/ 2502398 w 2606624"/>
                  <a:gd name="connsiteY3" fmla="*/ 974330 h 3636079"/>
                  <a:gd name="connsiteX4" fmla="*/ 2593831 w 2606624"/>
                  <a:gd name="connsiteY4" fmla="*/ 1389777 h 3636079"/>
                  <a:gd name="connsiteX5" fmla="*/ 2606624 w 2606624"/>
                  <a:gd name="connsiteY5" fmla="*/ 3583481 h 3636079"/>
                  <a:gd name="connsiteX6" fmla="*/ 1258993 w 2606624"/>
                  <a:gd name="connsiteY6" fmla="*/ 2923564 h 3636079"/>
                  <a:gd name="connsiteX7" fmla="*/ 5185 w 2606624"/>
                  <a:gd name="connsiteY7" fmla="*/ 2593044 h 3636079"/>
                  <a:gd name="connsiteX8" fmla="*/ 266298 w 2606624"/>
                  <a:gd name="connsiteY8" fmla="*/ 2153811 h 3636079"/>
                  <a:gd name="connsiteX9" fmla="*/ 269155 w 2606624"/>
                  <a:gd name="connsiteY9" fmla="*/ 2152668 h 3636079"/>
                  <a:gd name="connsiteX10" fmla="*/ 543453 w 2606624"/>
                  <a:gd name="connsiteY10" fmla="*/ 2153240 h 3636079"/>
                  <a:gd name="connsiteX11" fmla="*/ 549739 w 2606624"/>
                  <a:gd name="connsiteY11" fmla="*/ 2155526 h 3636079"/>
                  <a:gd name="connsiteX12" fmla="*/ 747462 w 2606624"/>
                  <a:gd name="connsiteY12" fmla="*/ 2181813 h 3636079"/>
                  <a:gd name="connsiteX13" fmla="*/ 750891 w 2606624"/>
                  <a:gd name="connsiteY13" fmla="*/ 2181813 h 3636079"/>
                  <a:gd name="connsiteX14" fmla="*/ 763463 w 2606624"/>
                  <a:gd name="connsiteY14" fmla="*/ 2156097 h 3636079"/>
                  <a:gd name="connsiteX15" fmla="*/ 753748 w 2606624"/>
                  <a:gd name="connsiteY15" fmla="*/ 2143525 h 3636079"/>
                  <a:gd name="connsiteX16" fmla="*/ 694317 w 2606624"/>
                  <a:gd name="connsiteY16" fmla="*/ 2010376 h 3636079"/>
                  <a:gd name="connsiteX17" fmla="*/ 665173 w 2606624"/>
                  <a:gd name="connsiteY17" fmla="*/ 1980661 h 3636079"/>
                  <a:gd name="connsiteX18" fmla="*/ 641172 w 2606624"/>
                  <a:gd name="connsiteY18" fmla="*/ 1970946 h 3636079"/>
                  <a:gd name="connsiteX19" fmla="*/ 555454 w 2606624"/>
                  <a:gd name="connsiteY19" fmla="*/ 1953231 h 3636079"/>
                  <a:gd name="connsiteX20" fmla="*/ 306299 w 2606624"/>
                  <a:gd name="connsiteY20" fmla="*/ 1973232 h 3636079"/>
                  <a:gd name="connsiteX21" fmla="*/ 70289 w 2606624"/>
                  <a:gd name="connsiteY21" fmla="*/ 1953802 h 3636079"/>
                  <a:gd name="connsiteX22" fmla="*/ 133149 w 2606624"/>
                  <a:gd name="connsiteY22" fmla="*/ 1856655 h 3636079"/>
                  <a:gd name="connsiteX23" fmla="*/ 127434 w 2606624"/>
                  <a:gd name="connsiteY23" fmla="*/ 1732078 h 3636079"/>
                  <a:gd name="connsiteX24" fmla="*/ 0 w 2606624"/>
                  <a:gd name="connsiteY24" fmla="*/ 1622930 h 3636079"/>
                  <a:gd name="connsiteX25" fmla="*/ 205724 w 2606624"/>
                  <a:gd name="connsiteY25" fmla="*/ 1596072 h 3636079"/>
                  <a:gd name="connsiteX26" fmla="*/ 257154 w 2606624"/>
                  <a:gd name="connsiteY26" fmla="*/ 1580071 h 3636079"/>
                  <a:gd name="connsiteX27" fmla="*/ 358873 w 2606624"/>
                  <a:gd name="connsiteY27" fmla="*/ 1557213 h 3636079"/>
                  <a:gd name="connsiteX28" fmla="*/ 389732 w 2606624"/>
                  <a:gd name="connsiteY28" fmla="*/ 1545212 h 3636079"/>
                  <a:gd name="connsiteX29" fmla="*/ 496594 w 2606624"/>
                  <a:gd name="connsiteY29" fmla="*/ 1495496 h 3636079"/>
                  <a:gd name="connsiteX30" fmla="*/ 561168 w 2606624"/>
                  <a:gd name="connsiteY30" fmla="*/ 1446922 h 3636079"/>
                  <a:gd name="connsiteX31" fmla="*/ 588598 w 2606624"/>
                  <a:gd name="connsiteY31" fmla="*/ 1332060 h 3636079"/>
                  <a:gd name="connsiteX32" fmla="*/ 595456 w 2606624"/>
                  <a:gd name="connsiteY32" fmla="*/ 1076048 h 3636079"/>
                  <a:gd name="connsiteX33" fmla="*/ 586884 w 2606624"/>
                  <a:gd name="connsiteY33" fmla="*/ 886897 h 3636079"/>
                  <a:gd name="connsiteX34" fmla="*/ 614313 w 2606624"/>
                  <a:gd name="connsiteY34" fmla="*/ 677745 h 3636079"/>
                  <a:gd name="connsiteX35" fmla="*/ 710318 w 2606624"/>
                  <a:gd name="connsiteY35" fmla="*/ 530881 h 3636079"/>
                  <a:gd name="connsiteX36" fmla="*/ 770320 w 2606624"/>
                  <a:gd name="connsiteY36" fmla="*/ 472021 h 3636079"/>
                  <a:gd name="connsiteX37" fmla="*/ 1458923 w 2606624"/>
                  <a:gd name="connsiteY37" fmla="*/ 0 h 3636079"/>
                  <a:gd name="connsiteX38" fmla="*/ 1460637 w 2606624"/>
                  <a:gd name="connsiteY38" fmla="*/ 0 h 3636079"/>
                  <a:gd name="connsiteX39" fmla="*/ 1550356 w 2606624"/>
                  <a:gd name="connsiteY39" fmla="*/ 29716 h 3636079"/>
                  <a:gd name="connsiteX0" fmla="*/ 1550356 w 2618845"/>
                  <a:gd name="connsiteY0" fmla="*/ 29716 h 3090297"/>
                  <a:gd name="connsiteX1" fmla="*/ 1818939 w 2618845"/>
                  <a:gd name="connsiteY1" fmla="*/ 176579 h 3090297"/>
                  <a:gd name="connsiteX2" fmla="*/ 2097809 w 2618845"/>
                  <a:gd name="connsiteY2" fmla="*/ 361731 h 3090297"/>
                  <a:gd name="connsiteX3" fmla="*/ 2502398 w 2618845"/>
                  <a:gd name="connsiteY3" fmla="*/ 974330 h 3090297"/>
                  <a:gd name="connsiteX4" fmla="*/ 2593831 w 2618845"/>
                  <a:gd name="connsiteY4" fmla="*/ 1389777 h 3090297"/>
                  <a:gd name="connsiteX5" fmla="*/ 2618845 w 2618845"/>
                  <a:gd name="connsiteY5" fmla="*/ 2935785 h 3090297"/>
                  <a:gd name="connsiteX6" fmla="*/ 1258993 w 2618845"/>
                  <a:gd name="connsiteY6" fmla="*/ 2923564 h 3090297"/>
                  <a:gd name="connsiteX7" fmla="*/ 5185 w 2618845"/>
                  <a:gd name="connsiteY7" fmla="*/ 2593044 h 3090297"/>
                  <a:gd name="connsiteX8" fmla="*/ 266298 w 2618845"/>
                  <a:gd name="connsiteY8" fmla="*/ 2153811 h 3090297"/>
                  <a:gd name="connsiteX9" fmla="*/ 269155 w 2618845"/>
                  <a:gd name="connsiteY9" fmla="*/ 2152668 h 3090297"/>
                  <a:gd name="connsiteX10" fmla="*/ 543453 w 2618845"/>
                  <a:gd name="connsiteY10" fmla="*/ 2153240 h 3090297"/>
                  <a:gd name="connsiteX11" fmla="*/ 549739 w 2618845"/>
                  <a:gd name="connsiteY11" fmla="*/ 2155526 h 3090297"/>
                  <a:gd name="connsiteX12" fmla="*/ 747462 w 2618845"/>
                  <a:gd name="connsiteY12" fmla="*/ 2181813 h 3090297"/>
                  <a:gd name="connsiteX13" fmla="*/ 750891 w 2618845"/>
                  <a:gd name="connsiteY13" fmla="*/ 2181813 h 3090297"/>
                  <a:gd name="connsiteX14" fmla="*/ 763463 w 2618845"/>
                  <a:gd name="connsiteY14" fmla="*/ 2156097 h 3090297"/>
                  <a:gd name="connsiteX15" fmla="*/ 753748 w 2618845"/>
                  <a:gd name="connsiteY15" fmla="*/ 2143525 h 3090297"/>
                  <a:gd name="connsiteX16" fmla="*/ 694317 w 2618845"/>
                  <a:gd name="connsiteY16" fmla="*/ 2010376 h 3090297"/>
                  <a:gd name="connsiteX17" fmla="*/ 665173 w 2618845"/>
                  <a:gd name="connsiteY17" fmla="*/ 1980661 h 3090297"/>
                  <a:gd name="connsiteX18" fmla="*/ 641172 w 2618845"/>
                  <a:gd name="connsiteY18" fmla="*/ 1970946 h 3090297"/>
                  <a:gd name="connsiteX19" fmla="*/ 555454 w 2618845"/>
                  <a:gd name="connsiteY19" fmla="*/ 1953231 h 3090297"/>
                  <a:gd name="connsiteX20" fmla="*/ 306299 w 2618845"/>
                  <a:gd name="connsiteY20" fmla="*/ 1973232 h 3090297"/>
                  <a:gd name="connsiteX21" fmla="*/ 70289 w 2618845"/>
                  <a:gd name="connsiteY21" fmla="*/ 1953802 h 3090297"/>
                  <a:gd name="connsiteX22" fmla="*/ 133149 w 2618845"/>
                  <a:gd name="connsiteY22" fmla="*/ 1856655 h 3090297"/>
                  <a:gd name="connsiteX23" fmla="*/ 127434 w 2618845"/>
                  <a:gd name="connsiteY23" fmla="*/ 1732078 h 3090297"/>
                  <a:gd name="connsiteX24" fmla="*/ 0 w 2618845"/>
                  <a:gd name="connsiteY24" fmla="*/ 1622930 h 3090297"/>
                  <a:gd name="connsiteX25" fmla="*/ 205724 w 2618845"/>
                  <a:gd name="connsiteY25" fmla="*/ 1596072 h 3090297"/>
                  <a:gd name="connsiteX26" fmla="*/ 257154 w 2618845"/>
                  <a:gd name="connsiteY26" fmla="*/ 1580071 h 3090297"/>
                  <a:gd name="connsiteX27" fmla="*/ 358873 w 2618845"/>
                  <a:gd name="connsiteY27" fmla="*/ 1557213 h 3090297"/>
                  <a:gd name="connsiteX28" fmla="*/ 389732 w 2618845"/>
                  <a:gd name="connsiteY28" fmla="*/ 1545212 h 3090297"/>
                  <a:gd name="connsiteX29" fmla="*/ 496594 w 2618845"/>
                  <a:gd name="connsiteY29" fmla="*/ 1495496 h 3090297"/>
                  <a:gd name="connsiteX30" fmla="*/ 561168 w 2618845"/>
                  <a:gd name="connsiteY30" fmla="*/ 1446922 h 3090297"/>
                  <a:gd name="connsiteX31" fmla="*/ 588598 w 2618845"/>
                  <a:gd name="connsiteY31" fmla="*/ 1332060 h 3090297"/>
                  <a:gd name="connsiteX32" fmla="*/ 595456 w 2618845"/>
                  <a:gd name="connsiteY32" fmla="*/ 1076048 h 3090297"/>
                  <a:gd name="connsiteX33" fmla="*/ 586884 w 2618845"/>
                  <a:gd name="connsiteY33" fmla="*/ 886897 h 3090297"/>
                  <a:gd name="connsiteX34" fmla="*/ 614313 w 2618845"/>
                  <a:gd name="connsiteY34" fmla="*/ 677745 h 3090297"/>
                  <a:gd name="connsiteX35" fmla="*/ 710318 w 2618845"/>
                  <a:gd name="connsiteY35" fmla="*/ 530881 h 3090297"/>
                  <a:gd name="connsiteX36" fmla="*/ 770320 w 2618845"/>
                  <a:gd name="connsiteY36" fmla="*/ 472021 h 3090297"/>
                  <a:gd name="connsiteX37" fmla="*/ 1458923 w 2618845"/>
                  <a:gd name="connsiteY37" fmla="*/ 0 h 3090297"/>
                  <a:gd name="connsiteX38" fmla="*/ 1460637 w 2618845"/>
                  <a:gd name="connsiteY38" fmla="*/ 0 h 3090297"/>
                  <a:gd name="connsiteX39" fmla="*/ 1550356 w 2618845"/>
                  <a:gd name="connsiteY39" fmla="*/ 29716 h 3090297"/>
                  <a:gd name="connsiteX0" fmla="*/ 1550356 w 2618845"/>
                  <a:gd name="connsiteY0" fmla="*/ 29716 h 3302282"/>
                  <a:gd name="connsiteX1" fmla="*/ 1818939 w 2618845"/>
                  <a:gd name="connsiteY1" fmla="*/ 176579 h 3302282"/>
                  <a:gd name="connsiteX2" fmla="*/ 2097809 w 2618845"/>
                  <a:gd name="connsiteY2" fmla="*/ 361731 h 3302282"/>
                  <a:gd name="connsiteX3" fmla="*/ 2502398 w 2618845"/>
                  <a:gd name="connsiteY3" fmla="*/ 974330 h 3302282"/>
                  <a:gd name="connsiteX4" fmla="*/ 2593831 w 2618845"/>
                  <a:gd name="connsiteY4" fmla="*/ 1389777 h 3302282"/>
                  <a:gd name="connsiteX5" fmla="*/ 2618845 w 2618845"/>
                  <a:gd name="connsiteY5" fmla="*/ 3216861 h 3302282"/>
                  <a:gd name="connsiteX6" fmla="*/ 1258993 w 2618845"/>
                  <a:gd name="connsiteY6" fmla="*/ 2923564 h 3302282"/>
                  <a:gd name="connsiteX7" fmla="*/ 5185 w 2618845"/>
                  <a:gd name="connsiteY7" fmla="*/ 2593044 h 3302282"/>
                  <a:gd name="connsiteX8" fmla="*/ 266298 w 2618845"/>
                  <a:gd name="connsiteY8" fmla="*/ 2153811 h 3302282"/>
                  <a:gd name="connsiteX9" fmla="*/ 269155 w 2618845"/>
                  <a:gd name="connsiteY9" fmla="*/ 2152668 h 3302282"/>
                  <a:gd name="connsiteX10" fmla="*/ 543453 w 2618845"/>
                  <a:gd name="connsiteY10" fmla="*/ 2153240 h 3302282"/>
                  <a:gd name="connsiteX11" fmla="*/ 549739 w 2618845"/>
                  <a:gd name="connsiteY11" fmla="*/ 2155526 h 3302282"/>
                  <a:gd name="connsiteX12" fmla="*/ 747462 w 2618845"/>
                  <a:gd name="connsiteY12" fmla="*/ 2181813 h 3302282"/>
                  <a:gd name="connsiteX13" fmla="*/ 750891 w 2618845"/>
                  <a:gd name="connsiteY13" fmla="*/ 2181813 h 3302282"/>
                  <a:gd name="connsiteX14" fmla="*/ 763463 w 2618845"/>
                  <a:gd name="connsiteY14" fmla="*/ 2156097 h 3302282"/>
                  <a:gd name="connsiteX15" fmla="*/ 753748 w 2618845"/>
                  <a:gd name="connsiteY15" fmla="*/ 2143525 h 3302282"/>
                  <a:gd name="connsiteX16" fmla="*/ 694317 w 2618845"/>
                  <a:gd name="connsiteY16" fmla="*/ 2010376 h 3302282"/>
                  <a:gd name="connsiteX17" fmla="*/ 665173 w 2618845"/>
                  <a:gd name="connsiteY17" fmla="*/ 1980661 h 3302282"/>
                  <a:gd name="connsiteX18" fmla="*/ 641172 w 2618845"/>
                  <a:gd name="connsiteY18" fmla="*/ 1970946 h 3302282"/>
                  <a:gd name="connsiteX19" fmla="*/ 555454 w 2618845"/>
                  <a:gd name="connsiteY19" fmla="*/ 1953231 h 3302282"/>
                  <a:gd name="connsiteX20" fmla="*/ 306299 w 2618845"/>
                  <a:gd name="connsiteY20" fmla="*/ 1973232 h 3302282"/>
                  <a:gd name="connsiteX21" fmla="*/ 70289 w 2618845"/>
                  <a:gd name="connsiteY21" fmla="*/ 1953802 h 3302282"/>
                  <a:gd name="connsiteX22" fmla="*/ 133149 w 2618845"/>
                  <a:gd name="connsiteY22" fmla="*/ 1856655 h 3302282"/>
                  <a:gd name="connsiteX23" fmla="*/ 127434 w 2618845"/>
                  <a:gd name="connsiteY23" fmla="*/ 1732078 h 3302282"/>
                  <a:gd name="connsiteX24" fmla="*/ 0 w 2618845"/>
                  <a:gd name="connsiteY24" fmla="*/ 1622930 h 3302282"/>
                  <a:gd name="connsiteX25" fmla="*/ 205724 w 2618845"/>
                  <a:gd name="connsiteY25" fmla="*/ 1596072 h 3302282"/>
                  <a:gd name="connsiteX26" fmla="*/ 257154 w 2618845"/>
                  <a:gd name="connsiteY26" fmla="*/ 1580071 h 3302282"/>
                  <a:gd name="connsiteX27" fmla="*/ 358873 w 2618845"/>
                  <a:gd name="connsiteY27" fmla="*/ 1557213 h 3302282"/>
                  <a:gd name="connsiteX28" fmla="*/ 389732 w 2618845"/>
                  <a:gd name="connsiteY28" fmla="*/ 1545212 h 3302282"/>
                  <a:gd name="connsiteX29" fmla="*/ 496594 w 2618845"/>
                  <a:gd name="connsiteY29" fmla="*/ 1495496 h 3302282"/>
                  <a:gd name="connsiteX30" fmla="*/ 561168 w 2618845"/>
                  <a:gd name="connsiteY30" fmla="*/ 1446922 h 3302282"/>
                  <a:gd name="connsiteX31" fmla="*/ 588598 w 2618845"/>
                  <a:gd name="connsiteY31" fmla="*/ 1332060 h 3302282"/>
                  <a:gd name="connsiteX32" fmla="*/ 595456 w 2618845"/>
                  <a:gd name="connsiteY32" fmla="*/ 1076048 h 3302282"/>
                  <a:gd name="connsiteX33" fmla="*/ 586884 w 2618845"/>
                  <a:gd name="connsiteY33" fmla="*/ 886897 h 3302282"/>
                  <a:gd name="connsiteX34" fmla="*/ 614313 w 2618845"/>
                  <a:gd name="connsiteY34" fmla="*/ 677745 h 3302282"/>
                  <a:gd name="connsiteX35" fmla="*/ 710318 w 2618845"/>
                  <a:gd name="connsiteY35" fmla="*/ 530881 h 3302282"/>
                  <a:gd name="connsiteX36" fmla="*/ 770320 w 2618845"/>
                  <a:gd name="connsiteY36" fmla="*/ 472021 h 3302282"/>
                  <a:gd name="connsiteX37" fmla="*/ 1458923 w 2618845"/>
                  <a:gd name="connsiteY37" fmla="*/ 0 h 3302282"/>
                  <a:gd name="connsiteX38" fmla="*/ 1460637 w 2618845"/>
                  <a:gd name="connsiteY38" fmla="*/ 0 h 3302282"/>
                  <a:gd name="connsiteX39" fmla="*/ 1550356 w 2618845"/>
                  <a:gd name="connsiteY39" fmla="*/ 29716 h 3302282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593831 w 2618845"/>
                  <a:gd name="connsiteY4" fmla="*/ 1389777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604962 w 2618845"/>
                  <a:gd name="connsiteY4" fmla="*/ 1434304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28361"/>
                  <a:gd name="connsiteY0" fmla="*/ 29716 h 3219264"/>
                  <a:gd name="connsiteX1" fmla="*/ 1818939 w 2628361"/>
                  <a:gd name="connsiteY1" fmla="*/ 176579 h 3219264"/>
                  <a:gd name="connsiteX2" fmla="*/ 2097809 w 2628361"/>
                  <a:gd name="connsiteY2" fmla="*/ 361731 h 3219264"/>
                  <a:gd name="connsiteX3" fmla="*/ 2502398 w 2628361"/>
                  <a:gd name="connsiteY3" fmla="*/ 974330 h 3219264"/>
                  <a:gd name="connsiteX4" fmla="*/ 2604962 w 2628361"/>
                  <a:gd name="connsiteY4" fmla="*/ 1434304 h 3219264"/>
                  <a:gd name="connsiteX5" fmla="*/ 2618845 w 2628361"/>
                  <a:gd name="connsiteY5" fmla="*/ 3216861 h 3219264"/>
                  <a:gd name="connsiteX6" fmla="*/ 1258993 w 2628361"/>
                  <a:gd name="connsiteY6" fmla="*/ 2923564 h 3219264"/>
                  <a:gd name="connsiteX7" fmla="*/ 5185 w 2628361"/>
                  <a:gd name="connsiteY7" fmla="*/ 2593044 h 3219264"/>
                  <a:gd name="connsiteX8" fmla="*/ 266298 w 2628361"/>
                  <a:gd name="connsiteY8" fmla="*/ 2153811 h 3219264"/>
                  <a:gd name="connsiteX9" fmla="*/ 269155 w 2628361"/>
                  <a:gd name="connsiteY9" fmla="*/ 2152668 h 3219264"/>
                  <a:gd name="connsiteX10" fmla="*/ 543453 w 2628361"/>
                  <a:gd name="connsiteY10" fmla="*/ 2153240 h 3219264"/>
                  <a:gd name="connsiteX11" fmla="*/ 549739 w 2628361"/>
                  <a:gd name="connsiteY11" fmla="*/ 2155526 h 3219264"/>
                  <a:gd name="connsiteX12" fmla="*/ 747462 w 2628361"/>
                  <a:gd name="connsiteY12" fmla="*/ 2181813 h 3219264"/>
                  <a:gd name="connsiteX13" fmla="*/ 750891 w 2628361"/>
                  <a:gd name="connsiteY13" fmla="*/ 2181813 h 3219264"/>
                  <a:gd name="connsiteX14" fmla="*/ 763463 w 2628361"/>
                  <a:gd name="connsiteY14" fmla="*/ 2156097 h 3219264"/>
                  <a:gd name="connsiteX15" fmla="*/ 753748 w 2628361"/>
                  <a:gd name="connsiteY15" fmla="*/ 2143525 h 3219264"/>
                  <a:gd name="connsiteX16" fmla="*/ 694317 w 2628361"/>
                  <a:gd name="connsiteY16" fmla="*/ 2010376 h 3219264"/>
                  <a:gd name="connsiteX17" fmla="*/ 665173 w 2628361"/>
                  <a:gd name="connsiteY17" fmla="*/ 1980661 h 3219264"/>
                  <a:gd name="connsiteX18" fmla="*/ 641172 w 2628361"/>
                  <a:gd name="connsiteY18" fmla="*/ 1970946 h 3219264"/>
                  <a:gd name="connsiteX19" fmla="*/ 555454 w 2628361"/>
                  <a:gd name="connsiteY19" fmla="*/ 1953231 h 3219264"/>
                  <a:gd name="connsiteX20" fmla="*/ 306299 w 2628361"/>
                  <a:gd name="connsiteY20" fmla="*/ 1973232 h 3219264"/>
                  <a:gd name="connsiteX21" fmla="*/ 70289 w 2628361"/>
                  <a:gd name="connsiteY21" fmla="*/ 1953802 h 3219264"/>
                  <a:gd name="connsiteX22" fmla="*/ 133149 w 2628361"/>
                  <a:gd name="connsiteY22" fmla="*/ 1856655 h 3219264"/>
                  <a:gd name="connsiteX23" fmla="*/ 127434 w 2628361"/>
                  <a:gd name="connsiteY23" fmla="*/ 1732078 h 3219264"/>
                  <a:gd name="connsiteX24" fmla="*/ 0 w 2628361"/>
                  <a:gd name="connsiteY24" fmla="*/ 1622930 h 3219264"/>
                  <a:gd name="connsiteX25" fmla="*/ 205724 w 2628361"/>
                  <a:gd name="connsiteY25" fmla="*/ 1596072 h 3219264"/>
                  <a:gd name="connsiteX26" fmla="*/ 257154 w 2628361"/>
                  <a:gd name="connsiteY26" fmla="*/ 1580071 h 3219264"/>
                  <a:gd name="connsiteX27" fmla="*/ 358873 w 2628361"/>
                  <a:gd name="connsiteY27" fmla="*/ 1557213 h 3219264"/>
                  <a:gd name="connsiteX28" fmla="*/ 389732 w 2628361"/>
                  <a:gd name="connsiteY28" fmla="*/ 1545212 h 3219264"/>
                  <a:gd name="connsiteX29" fmla="*/ 496594 w 2628361"/>
                  <a:gd name="connsiteY29" fmla="*/ 1495496 h 3219264"/>
                  <a:gd name="connsiteX30" fmla="*/ 561168 w 2628361"/>
                  <a:gd name="connsiteY30" fmla="*/ 1446922 h 3219264"/>
                  <a:gd name="connsiteX31" fmla="*/ 588598 w 2628361"/>
                  <a:gd name="connsiteY31" fmla="*/ 1332060 h 3219264"/>
                  <a:gd name="connsiteX32" fmla="*/ 595456 w 2628361"/>
                  <a:gd name="connsiteY32" fmla="*/ 1076048 h 3219264"/>
                  <a:gd name="connsiteX33" fmla="*/ 586884 w 2628361"/>
                  <a:gd name="connsiteY33" fmla="*/ 886897 h 3219264"/>
                  <a:gd name="connsiteX34" fmla="*/ 614313 w 2628361"/>
                  <a:gd name="connsiteY34" fmla="*/ 677745 h 3219264"/>
                  <a:gd name="connsiteX35" fmla="*/ 710318 w 2628361"/>
                  <a:gd name="connsiteY35" fmla="*/ 530881 h 3219264"/>
                  <a:gd name="connsiteX36" fmla="*/ 770320 w 2628361"/>
                  <a:gd name="connsiteY36" fmla="*/ 472021 h 3219264"/>
                  <a:gd name="connsiteX37" fmla="*/ 1458923 w 2628361"/>
                  <a:gd name="connsiteY37" fmla="*/ 0 h 3219264"/>
                  <a:gd name="connsiteX38" fmla="*/ 1460637 w 2628361"/>
                  <a:gd name="connsiteY38" fmla="*/ 0 h 3219264"/>
                  <a:gd name="connsiteX39" fmla="*/ 1550356 w 2628361"/>
                  <a:gd name="connsiteY39" fmla="*/ 29716 h 321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628361" h="3219264">
                    <a:moveTo>
                      <a:pt x="1550356" y="29716"/>
                    </a:moveTo>
                    <a:cubicBezTo>
                      <a:pt x="1627502" y="102862"/>
                      <a:pt x="1718363" y="145149"/>
                      <a:pt x="1818939" y="176579"/>
                    </a:cubicBezTo>
                    <a:cubicBezTo>
                      <a:pt x="1926944" y="210867"/>
                      <a:pt x="2018948" y="279441"/>
                      <a:pt x="2097809" y="361731"/>
                    </a:cubicBezTo>
                    <a:cubicBezTo>
                      <a:pt x="2269245" y="541739"/>
                      <a:pt x="2406394" y="745176"/>
                      <a:pt x="2502398" y="974330"/>
                    </a:cubicBezTo>
                    <a:cubicBezTo>
                      <a:pt x="2558401" y="1106907"/>
                      <a:pt x="2585554" y="1060549"/>
                      <a:pt x="2604962" y="1434304"/>
                    </a:cubicBezTo>
                    <a:cubicBezTo>
                      <a:pt x="2624370" y="1808059"/>
                      <a:pt x="2638642" y="2634302"/>
                      <a:pt x="2618845" y="3216861"/>
                    </a:cubicBezTo>
                    <a:cubicBezTo>
                      <a:pt x="2261945" y="3240299"/>
                      <a:pt x="1692566" y="3088637"/>
                      <a:pt x="1258993" y="2923564"/>
                    </a:cubicBezTo>
                    <a:cubicBezTo>
                      <a:pt x="1242421" y="2912135"/>
                      <a:pt x="-3387" y="2659333"/>
                      <a:pt x="5185" y="2593044"/>
                    </a:cubicBezTo>
                    <a:cubicBezTo>
                      <a:pt x="21757" y="2460467"/>
                      <a:pt x="154293" y="2220672"/>
                      <a:pt x="266298" y="2153811"/>
                    </a:cubicBezTo>
                    <a:cubicBezTo>
                      <a:pt x="269727" y="2152668"/>
                      <a:pt x="265155" y="2153240"/>
                      <a:pt x="269155" y="2152668"/>
                    </a:cubicBezTo>
                    <a:cubicBezTo>
                      <a:pt x="360588" y="2143525"/>
                      <a:pt x="452020" y="2141811"/>
                      <a:pt x="543453" y="2153240"/>
                    </a:cubicBezTo>
                    <a:cubicBezTo>
                      <a:pt x="545739" y="2153240"/>
                      <a:pt x="548025" y="2154383"/>
                      <a:pt x="549739" y="2155526"/>
                    </a:cubicBezTo>
                    <a:cubicBezTo>
                      <a:pt x="611456" y="2194384"/>
                      <a:pt x="677745" y="2198385"/>
                      <a:pt x="747462" y="2181813"/>
                    </a:cubicBezTo>
                    <a:lnTo>
                      <a:pt x="750891" y="2181813"/>
                    </a:lnTo>
                    <a:cubicBezTo>
                      <a:pt x="764035" y="2181813"/>
                      <a:pt x="771463" y="2166383"/>
                      <a:pt x="763463" y="2156097"/>
                    </a:cubicBezTo>
                    <a:cubicBezTo>
                      <a:pt x="760034" y="2152097"/>
                      <a:pt x="756605" y="2147526"/>
                      <a:pt x="753748" y="2143525"/>
                    </a:cubicBezTo>
                    <a:cubicBezTo>
                      <a:pt x="722890" y="2104095"/>
                      <a:pt x="696603" y="2062950"/>
                      <a:pt x="694317" y="2010376"/>
                    </a:cubicBezTo>
                    <a:cubicBezTo>
                      <a:pt x="693745" y="1991518"/>
                      <a:pt x="687460" y="1978946"/>
                      <a:pt x="665173" y="1980661"/>
                    </a:cubicBezTo>
                    <a:cubicBezTo>
                      <a:pt x="656601" y="1981232"/>
                      <a:pt x="648601" y="1976089"/>
                      <a:pt x="641172" y="1970946"/>
                    </a:cubicBezTo>
                    <a:cubicBezTo>
                      <a:pt x="615456" y="1950945"/>
                      <a:pt x="586312" y="1948659"/>
                      <a:pt x="555454" y="1953231"/>
                    </a:cubicBezTo>
                    <a:cubicBezTo>
                      <a:pt x="473164" y="1965803"/>
                      <a:pt x="390303" y="1978946"/>
                      <a:pt x="306299" y="1973232"/>
                    </a:cubicBezTo>
                    <a:cubicBezTo>
                      <a:pt x="242297" y="1972660"/>
                      <a:pt x="61717" y="1961231"/>
                      <a:pt x="70289" y="1953802"/>
                    </a:cubicBezTo>
                    <a:cubicBezTo>
                      <a:pt x="110862" y="1918372"/>
                      <a:pt x="128577" y="1880656"/>
                      <a:pt x="133149" y="1856655"/>
                    </a:cubicBezTo>
                    <a:cubicBezTo>
                      <a:pt x="140578" y="1813225"/>
                      <a:pt x="134863" y="1774937"/>
                      <a:pt x="127434" y="1732078"/>
                    </a:cubicBezTo>
                    <a:cubicBezTo>
                      <a:pt x="118862" y="1684076"/>
                      <a:pt x="81718" y="1634359"/>
                      <a:pt x="0" y="1622930"/>
                    </a:cubicBezTo>
                    <a:cubicBezTo>
                      <a:pt x="0" y="1622930"/>
                      <a:pt x="151435" y="1584643"/>
                      <a:pt x="205724" y="1596072"/>
                    </a:cubicBezTo>
                    <a:cubicBezTo>
                      <a:pt x="225153" y="1600072"/>
                      <a:pt x="241154" y="1589786"/>
                      <a:pt x="257154" y="1580071"/>
                    </a:cubicBezTo>
                    <a:cubicBezTo>
                      <a:pt x="288584" y="1562356"/>
                      <a:pt x="317728" y="1536641"/>
                      <a:pt x="358873" y="1557213"/>
                    </a:cubicBezTo>
                    <a:cubicBezTo>
                      <a:pt x="369731" y="1562928"/>
                      <a:pt x="380588" y="1552641"/>
                      <a:pt x="389732" y="1545212"/>
                    </a:cubicBezTo>
                    <a:cubicBezTo>
                      <a:pt x="421162" y="1519497"/>
                      <a:pt x="455449" y="1501782"/>
                      <a:pt x="496594" y="1495496"/>
                    </a:cubicBezTo>
                    <a:cubicBezTo>
                      <a:pt x="526881" y="1490924"/>
                      <a:pt x="547453" y="1473781"/>
                      <a:pt x="561168" y="1446922"/>
                    </a:cubicBezTo>
                    <a:cubicBezTo>
                      <a:pt x="580026" y="1410921"/>
                      <a:pt x="588026" y="1372062"/>
                      <a:pt x="588598" y="1332060"/>
                    </a:cubicBezTo>
                    <a:cubicBezTo>
                      <a:pt x="589169" y="1246913"/>
                      <a:pt x="590312" y="1161195"/>
                      <a:pt x="595456" y="1076048"/>
                    </a:cubicBezTo>
                    <a:cubicBezTo>
                      <a:pt x="598884" y="1013188"/>
                      <a:pt x="589741" y="949757"/>
                      <a:pt x="586884" y="886897"/>
                    </a:cubicBezTo>
                    <a:cubicBezTo>
                      <a:pt x="583455" y="815465"/>
                      <a:pt x="592598" y="745176"/>
                      <a:pt x="614313" y="677745"/>
                    </a:cubicBezTo>
                    <a:cubicBezTo>
                      <a:pt x="633171" y="620028"/>
                      <a:pt x="666887" y="572597"/>
                      <a:pt x="710318" y="530881"/>
                    </a:cubicBezTo>
                    <a:cubicBezTo>
                      <a:pt x="730319" y="512023"/>
                      <a:pt x="749177" y="490879"/>
                      <a:pt x="770320" y="472021"/>
                    </a:cubicBezTo>
                    <a:cubicBezTo>
                      <a:pt x="1295487" y="24572"/>
                      <a:pt x="1411492" y="571"/>
                      <a:pt x="1458923" y="0"/>
                    </a:cubicBezTo>
                    <a:lnTo>
                      <a:pt x="1460637" y="0"/>
                    </a:lnTo>
                    <a:cubicBezTo>
                      <a:pt x="1468638" y="1143"/>
                      <a:pt x="1528069" y="8000"/>
                      <a:pt x="1550356" y="297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5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21594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56">
                <a:extLst>
                  <a:ext uri="{FF2B5EF4-FFF2-40B4-BE49-F238E27FC236}">
                    <a16:creationId xmlns:a16="http://schemas.microsoft.com/office/drawing/2014/main" id="{8603CD2D-9456-4CFD-B034-FF16A504F198}"/>
                  </a:ext>
                </a:extLst>
              </p:cNvPr>
              <p:cNvSpPr/>
              <p:nvPr/>
            </p:nvSpPr>
            <p:spPr>
              <a:xfrm flipH="1">
                <a:off x="2055742" y="5517255"/>
                <a:ext cx="949845" cy="527151"/>
              </a:xfrm>
              <a:custGeom>
                <a:avLst/>
                <a:gdLst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180662 w 1167884"/>
                  <a:gd name="connsiteY25" fmla="*/ 39594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30" fmla="*/ 609586 w 1167884"/>
                  <a:gd name="connsiteY30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09751 w 1167884"/>
                  <a:gd name="connsiteY28" fmla="*/ 138 h 651968"/>
                  <a:gd name="connsiteX29" fmla="*/ 609586 w 1167884"/>
                  <a:gd name="connsiteY29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09751 w 1167884"/>
                  <a:gd name="connsiteY27" fmla="*/ 138 h 651968"/>
                  <a:gd name="connsiteX28" fmla="*/ 609586 w 1167884"/>
                  <a:gd name="connsiteY28" fmla="*/ 0 h 651968"/>
                  <a:gd name="connsiteX0" fmla="*/ 436121 w 1167884"/>
                  <a:gd name="connsiteY0" fmla="*/ 9766 h 648160"/>
                  <a:gd name="connsiteX1" fmla="*/ 435279 w 1167884"/>
                  <a:gd name="connsiteY1" fmla="*/ 11299 h 648160"/>
                  <a:gd name="connsiteX2" fmla="*/ 534712 w 1167884"/>
                  <a:gd name="connsiteY2" fmla="*/ 11870 h 648160"/>
                  <a:gd name="connsiteX3" fmla="*/ 637574 w 1167884"/>
                  <a:gd name="connsiteY3" fmla="*/ 34157 h 648160"/>
                  <a:gd name="connsiteX4" fmla="*/ 766723 w 1167884"/>
                  <a:gd name="connsiteY4" fmla="*/ 101017 h 648160"/>
                  <a:gd name="connsiteX5" fmla="*/ 847869 w 1167884"/>
                  <a:gd name="connsiteY5" fmla="*/ 146733 h 648160"/>
                  <a:gd name="connsiteX6" fmla="*/ 966732 w 1167884"/>
                  <a:gd name="connsiteY6" fmla="*/ 190736 h 648160"/>
                  <a:gd name="connsiteX7" fmla="*/ 1167884 w 1167884"/>
                  <a:gd name="connsiteY7" fmla="*/ 226166 h 648160"/>
                  <a:gd name="connsiteX8" fmla="*/ 1109595 w 1167884"/>
                  <a:gd name="connsiteY8" fmla="*/ 251310 h 648160"/>
                  <a:gd name="connsiteX9" fmla="*/ 990733 w 1167884"/>
                  <a:gd name="connsiteY9" fmla="*/ 491892 h 648160"/>
                  <a:gd name="connsiteX10" fmla="*/ 1039307 w 1167884"/>
                  <a:gd name="connsiteY10" fmla="*/ 646756 h 648160"/>
                  <a:gd name="connsiteX11" fmla="*/ 889585 w 1167884"/>
                  <a:gd name="connsiteY11" fmla="*/ 567324 h 648160"/>
                  <a:gd name="connsiteX12" fmla="*/ 759294 w 1167884"/>
                  <a:gd name="connsiteY12" fmla="*/ 547895 h 648160"/>
                  <a:gd name="connsiteX13" fmla="*/ 566714 w 1167884"/>
                  <a:gd name="connsiteY13" fmla="*/ 489035 h 648160"/>
                  <a:gd name="connsiteX14" fmla="*/ 210126 w 1167884"/>
                  <a:gd name="connsiteY14" fmla="*/ 308455 h 648160"/>
                  <a:gd name="connsiteX15" fmla="*/ 186697 w 1167884"/>
                  <a:gd name="connsiteY15" fmla="*/ 296455 h 648160"/>
                  <a:gd name="connsiteX16" fmla="*/ 124408 w 1167884"/>
                  <a:gd name="connsiteY16" fmla="*/ 323313 h 648160"/>
                  <a:gd name="connsiteX17" fmla="*/ 96978 w 1167884"/>
                  <a:gd name="connsiteY17" fmla="*/ 387316 h 648160"/>
                  <a:gd name="connsiteX18" fmla="*/ 56977 w 1167884"/>
                  <a:gd name="connsiteY18" fmla="*/ 410745 h 648160"/>
                  <a:gd name="connsiteX19" fmla="*/ 18118 w 1167884"/>
                  <a:gd name="connsiteY19" fmla="*/ 373601 h 648160"/>
                  <a:gd name="connsiteX20" fmla="*/ 7260 w 1167884"/>
                  <a:gd name="connsiteY20" fmla="*/ 286169 h 648160"/>
                  <a:gd name="connsiteX21" fmla="*/ 122122 w 1167884"/>
                  <a:gd name="connsiteY21" fmla="*/ 90160 h 648160"/>
                  <a:gd name="connsiteX22" fmla="*/ 147838 w 1167884"/>
                  <a:gd name="connsiteY22" fmla="*/ 71873 h 648160"/>
                  <a:gd name="connsiteX23" fmla="*/ 179482 w 1167884"/>
                  <a:gd name="connsiteY23" fmla="*/ 47944 h 648160"/>
                  <a:gd name="connsiteX24" fmla="*/ 436121 w 1167884"/>
                  <a:gd name="connsiteY24" fmla="*/ 9766 h 648160"/>
                  <a:gd name="connsiteX25" fmla="*/ 609586 w 1167884"/>
                  <a:gd name="connsiteY25" fmla="*/ 0 h 648160"/>
                  <a:gd name="connsiteX26" fmla="*/ 609751 w 1167884"/>
                  <a:gd name="connsiteY26" fmla="*/ 138 h 648160"/>
                  <a:gd name="connsiteX27" fmla="*/ 609586 w 1167884"/>
                  <a:gd name="connsiteY27" fmla="*/ 0 h 64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7884" h="648160">
                    <a:moveTo>
                      <a:pt x="436121" y="9766"/>
                    </a:moveTo>
                    <a:lnTo>
                      <a:pt x="435279" y="11299"/>
                    </a:lnTo>
                    <a:cubicBezTo>
                      <a:pt x="470138" y="7299"/>
                      <a:pt x="502139" y="17585"/>
                      <a:pt x="534712" y="11870"/>
                    </a:cubicBezTo>
                    <a:cubicBezTo>
                      <a:pt x="571285" y="5585"/>
                      <a:pt x="606144" y="13585"/>
                      <a:pt x="637574" y="34157"/>
                    </a:cubicBezTo>
                    <a:cubicBezTo>
                      <a:pt x="678147" y="61587"/>
                      <a:pt x="722149" y="82159"/>
                      <a:pt x="766723" y="101017"/>
                    </a:cubicBezTo>
                    <a:cubicBezTo>
                      <a:pt x="795295" y="113018"/>
                      <a:pt x="822154" y="129019"/>
                      <a:pt x="847869" y="146733"/>
                    </a:cubicBezTo>
                    <a:cubicBezTo>
                      <a:pt x="883871" y="171306"/>
                      <a:pt x="923873" y="185021"/>
                      <a:pt x="966732" y="190736"/>
                    </a:cubicBezTo>
                    <a:cubicBezTo>
                      <a:pt x="1014734" y="197593"/>
                      <a:pt x="1135882" y="216451"/>
                      <a:pt x="1167884" y="226166"/>
                    </a:cubicBezTo>
                    <a:cubicBezTo>
                      <a:pt x="1160455" y="238738"/>
                      <a:pt x="1121596" y="245595"/>
                      <a:pt x="1109595" y="251310"/>
                    </a:cubicBezTo>
                    <a:cubicBezTo>
                      <a:pt x="1031306" y="289597"/>
                      <a:pt x="982733" y="402174"/>
                      <a:pt x="990733" y="491892"/>
                    </a:cubicBezTo>
                    <a:cubicBezTo>
                      <a:pt x="998733" y="549037"/>
                      <a:pt x="1005591" y="599325"/>
                      <a:pt x="1039307" y="646756"/>
                    </a:cubicBezTo>
                    <a:cubicBezTo>
                      <a:pt x="1022449" y="659328"/>
                      <a:pt x="936254" y="583801"/>
                      <a:pt x="889585" y="567324"/>
                    </a:cubicBezTo>
                    <a:cubicBezTo>
                      <a:pt x="842916" y="550847"/>
                      <a:pt x="803867" y="546180"/>
                      <a:pt x="759294" y="547895"/>
                    </a:cubicBezTo>
                    <a:cubicBezTo>
                      <a:pt x="693577" y="533037"/>
                      <a:pt x="627859" y="519893"/>
                      <a:pt x="566714" y="489035"/>
                    </a:cubicBezTo>
                    <a:cubicBezTo>
                      <a:pt x="447851" y="428461"/>
                      <a:pt x="319274" y="388459"/>
                      <a:pt x="210126" y="308455"/>
                    </a:cubicBezTo>
                    <a:cubicBezTo>
                      <a:pt x="202697" y="303312"/>
                      <a:pt x="195268" y="299884"/>
                      <a:pt x="186697" y="296455"/>
                    </a:cubicBezTo>
                    <a:cubicBezTo>
                      <a:pt x="151838" y="281597"/>
                      <a:pt x="137552" y="288454"/>
                      <a:pt x="124408" y="323313"/>
                    </a:cubicBezTo>
                    <a:cubicBezTo>
                      <a:pt x="116408" y="345028"/>
                      <a:pt x="110122" y="367315"/>
                      <a:pt x="96978" y="387316"/>
                    </a:cubicBezTo>
                    <a:cubicBezTo>
                      <a:pt x="87264" y="402174"/>
                      <a:pt x="75834" y="413603"/>
                      <a:pt x="56977" y="410745"/>
                    </a:cubicBezTo>
                    <a:cubicBezTo>
                      <a:pt x="38118" y="408460"/>
                      <a:pt x="24404" y="374173"/>
                      <a:pt x="18118" y="373601"/>
                    </a:cubicBezTo>
                    <a:cubicBezTo>
                      <a:pt x="-7598" y="346743"/>
                      <a:pt x="-740" y="315313"/>
                      <a:pt x="7260" y="286169"/>
                    </a:cubicBezTo>
                    <a:cubicBezTo>
                      <a:pt x="28404" y="210736"/>
                      <a:pt x="72977" y="149019"/>
                      <a:pt x="122122" y="90160"/>
                    </a:cubicBezTo>
                    <a:cubicBezTo>
                      <a:pt x="128408" y="82159"/>
                      <a:pt x="138123" y="75302"/>
                      <a:pt x="147838" y="71873"/>
                    </a:cubicBezTo>
                    <a:cubicBezTo>
                      <a:pt x="164125" y="66730"/>
                      <a:pt x="173982" y="58587"/>
                      <a:pt x="179482" y="47944"/>
                    </a:cubicBezTo>
                    <a:lnTo>
                      <a:pt x="436121" y="9766"/>
                    </a:lnTo>
                    <a:close/>
                    <a:moveTo>
                      <a:pt x="609586" y="0"/>
                    </a:moveTo>
                    <a:lnTo>
                      <a:pt x="609751" y="138"/>
                    </a:lnTo>
                    <a:lnTo>
                      <a:pt x="609586" y="0"/>
                    </a:ln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2" name="Freeform: Shape 57">
                <a:extLst>
                  <a:ext uri="{FF2B5EF4-FFF2-40B4-BE49-F238E27FC236}">
                    <a16:creationId xmlns:a16="http://schemas.microsoft.com/office/drawing/2014/main" id="{2D3EF86B-D0B0-473A-856A-848080B0E6C7}"/>
                  </a:ext>
                </a:extLst>
              </p:cNvPr>
              <p:cNvSpPr/>
              <p:nvPr/>
            </p:nvSpPr>
            <p:spPr>
              <a:xfrm flipH="1">
                <a:off x="2103752" y="5220653"/>
                <a:ext cx="760632" cy="330000"/>
              </a:xfrm>
              <a:custGeom>
                <a:avLst/>
                <a:gdLst>
                  <a:gd name="connsiteX0" fmla="*/ 386561 w 935237"/>
                  <a:gd name="connsiteY0" fmla="*/ 199 h 405752"/>
                  <a:gd name="connsiteX1" fmla="*/ 423768 w 935237"/>
                  <a:gd name="connsiteY1" fmla="*/ 7155 h 405752"/>
                  <a:gd name="connsiteX2" fmla="*/ 660921 w 935237"/>
                  <a:gd name="connsiteY2" fmla="*/ 77444 h 405752"/>
                  <a:gd name="connsiteX3" fmla="*/ 808357 w 935237"/>
                  <a:gd name="connsiteY3" fmla="*/ 80872 h 405752"/>
                  <a:gd name="connsiteX4" fmla="*/ 924933 w 935237"/>
                  <a:gd name="connsiteY4" fmla="*/ 150018 h 405752"/>
                  <a:gd name="connsiteX5" fmla="*/ 924933 w 935237"/>
                  <a:gd name="connsiteY5" fmla="*/ 263166 h 405752"/>
                  <a:gd name="connsiteX6" fmla="*/ 828358 w 935237"/>
                  <a:gd name="connsiteY6" fmla="*/ 368314 h 405752"/>
                  <a:gd name="connsiteX7" fmla="*/ 690066 w 935237"/>
                  <a:gd name="connsiteY7" fmla="*/ 386600 h 405752"/>
                  <a:gd name="connsiteX8" fmla="*/ 596919 w 935237"/>
                  <a:gd name="connsiteY8" fmla="*/ 382029 h 405752"/>
                  <a:gd name="connsiteX9" fmla="*/ 512343 w 935237"/>
                  <a:gd name="connsiteY9" fmla="*/ 372885 h 405752"/>
                  <a:gd name="connsiteX10" fmla="*/ 483592 w 935237"/>
                  <a:gd name="connsiteY10" fmla="*/ 376332 h 405752"/>
                  <a:gd name="connsiteX11" fmla="*/ 468581 w 935237"/>
                  <a:gd name="connsiteY11" fmla="*/ 375712 h 405752"/>
                  <a:gd name="connsiteX12" fmla="*/ 428925 w 935237"/>
                  <a:gd name="connsiteY12" fmla="*/ 366158 h 405752"/>
                  <a:gd name="connsiteX13" fmla="*/ 405481 w 935237"/>
                  <a:gd name="connsiteY13" fmla="*/ 346598 h 405752"/>
                  <a:gd name="connsiteX14" fmla="*/ 394052 w 935237"/>
                  <a:gd name="connsiteY14" fmla="*/ 279738 h 405752"/>
                  <a:gd name="connsiteX15" fmla="*/ 402624 w 935237"/>
                  <a:gd name="connsiteY15" fmla="*/ 269452 h 405752"/>
                  <a:gd name="connsiteX16" fmla="*/ 366051 w 935237"/>
                  <a:gd name="connsiteY16" fmla="*/ 263166 h 405752"/>
                  <a:gd name="connsiteX17" fmla="*/ 273475 w 935237"/>
                  <a:gd name="connsiteY17" fmla="*/ 347741 h 405752"/>
                  <a:gd name="connsiteX18" fmla="*/ 263832 w 935237"/>
                  <a:gd name="connsiteY18" fmla="*/ 360671 h 405752"/>
                  <a:gd name="connsiteX19" fmla="*/ 255459 w 935237"/>
                  <a:gd name="connsiteY19" fmla="*/ 375924 h 405752"/>
                  <a:gd name="connsiteX20" fmla="*/ 0 w 935237"/>
                  <a:gd name="connsiteY20" fmla="*/ 405752 h 405752"/>
                  <a:gd name="connsiteX21" fmla="*/ 4320 w 935237"/>
                  <a:gd name="connsiteY21" fmla="*/ 375171 h 405752"/>
                  <a:gd name="connsiteX22" fmla="*/ 4892 w 935237"/>
                  <a:gd name="connsiteY22" fmla="*/ 314597 h 405752"/>
                  <a:gd name="connsiteX23" fmla="*/ 35750 w 935237"/>
                  <a:gd name="connsiteY23" fmla="*/ 204306 h 405752"/>
                  <a:gd name="connsiteX24" fmla="*/ 91753 w 935237"/>
                  <a:gd name="connsiteY24" fmla="*/ 115731 h 405752"/>
                  <a:gd name="connsiteX25" fmla="*/ 160899 w 935237"/>
                  <a:gd name="connsiteY25" fmla="*/ 82586 h 405752"/>
                  <a:gd name="connsiteX26" fmla="*/ 284904 w 935237"/>
                  <a:gd name="connsiteY26" fmla="*/ 24870 h 405752"/>
                  <a:gd name="connsiteX27" fmla="*/ 386561 w 935237"/>
                  <a:gd name="connsiteY27" fmla="*/ 199 h 4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35237" h="405752">
                    <a:moveTo>
                      <a:pt x="386561" y="199"/>
                    </a:moveTo>
                    <a:cubicBezTo>
                      <a:pt x="398553" y="833"/>
                      <a:pt x="410910" y="3012"/>
                      <a:pt x="423768" y="7155"/>
                    </a:cubicBezTo>
                    <a:cubicBezTo>
                      <a:pt x="502057" y="32870"/>
                      <a:pt x="578632" y="63729"/>
                      <a:pt x="660921" y="77444"/>
                    </a:cubicBezTo>
                    <a:cubicBezTo>
                      <a:pt x="696923" y="83729"/>
                      <a:pt x="795213" y="81443"/>
                      <a:pt x="808357" y="80872"/>
                    </a:cubicBezTo>
                    <a:cubicBezTo>
                      <a:pt x="868359" y="71729"/>
                      <a:pt x="906075" y="94016"/>
                      <a:pt x="924933" y="150018"/>
                    </a:cubicBezTo>
                    <a:cubicBezTo>
                      <a:pt x="937505" y="187734"/>
                      <a:pt x="939791" y="225450"/>
                      <a:pt x="924933" y="263166"/>
                    </a:cubicBezTo>
                    <a:cubicBezTo>
                      <a:pt x="920362" y="274024"/>
                      <a:pt x="835786" y="369457"/>
                      <a:pt x="828358" y="368314"/>
                    </a:cubicBezTo>
                    <a:cubicBezTo>
                      <a:pt x="790642" y="363171"/>
                      <a:pt x="726067" y="371171"/>
                      <a:pt x="690066" y="386600"/>
                    </a:cubicBezTo>
                    <a:cubicBezTo>
                      <a:pt x="659778" y="399172"/>
                      <a:pt x="627206" y="395743"/>
                      <a:pt x="596919" y="382029"/>
                    </a:cubicBezTo>
                    <a:cubicBezTo>
                      <a:pt x="569489" y="369457"/>
                      <a:pt x="542059" y="367742"/>
                      <a:pt x="512343" y="372885"/>
                    </a:cubicBezTo>
                    <a:cubicBezTo>
                      <a:pt x="502771" y="374457"/>
                      <a:pt x="493128" y="375778"/>
                      <a:pt x="483592" y="376332"/>
                    </a:cubicBezTo>
                    <a:lnTo>
                      <a:pt x="468581" y="375712"/>
                    </a:lnTo>
                    <a:lnTo>
                      <a:pt x="428925" y="366158"/>
                    </a:lnTo>
                    <a:lnTo>
                      <a:pt x="405481" y="346598"/>
                    </a:lnTo>
                    <a:cubicBezTo>
                      <a:pt x="385480" y="327169"/>
                      <a:pt x="389480" y="303168"/>
                      <a:pt x="394052" y="279738"/>
                    </a:cubicBezTo>
                    <a:cubicBezTo>
                      <a:pt x="395195" y="274595"/>
                      <a:pt x="398052" y="270595"/>
                      <a:pt x="402624" y="269452"/>
                    </a:cubicBezTo>
                    <a:cubicBezTo>
                      <a:pt x="395195" y="252308"/>
                      <a:pt x="382052" y="254023"/>
                      <a:pt x="366051" y="263166"/>
                    </a:cubicBezTo>
                    <a:cubicBezTo>
                      <a:pt x="328906" y="284310"/>
                      <a:pt x="294048" y="308311"/>
                      <a:pt x="273475" y="347741"/>
                    </a:cubicBezTo>
                    <a:cubicBezTo>
                      <a:pt x="270618" y="352027"/>
                      <a:pt x="267189" y="356028"/>
                      <a:pt x="263832" y="360671"/>
                    </a:cubicBezTo>
                    <a:lnTo>
                      <a:pt x="255459" y="375924"/>
                    </a:lnTo>
                    <a:lnTo>
                      <a:pt x="0" y="405752"/>
                    </a:lnTo>
                    <a:lnTo>
                      <a:pt x="4320" y="375171"/>
                    </a:lnTo>
                    <a:cubicBezTo>
                      <a:pt x="3177" y="355170"/>
                      <a:pt x="4320" y="334598"/>
                      <a:pt x="4892" y="314597"/>
                    </a:cubicBezTo>
                    <a:cubicBezTo>
                      <a:pt x="15178" y="277453"/>
                      <a:pt x="25464" y="241451"/>
                      <a:pt x="35750" y="204306"/>
                    </a:cubicBezTo>
                    <a:cubicBezTo>
                      <a:pt x="46036" y="169448"/>
                      <a:pt x="61466" y="136875"/>
                      <a:pt x="91753" y="115731"/>
                    </a:cubicBezTo>
                    <a:cubicBezTo>
                      <a:pt x="112897" y="101444"/>
                      <a:pt x="136326" y="89444"/>
                      <a:pt x="160899" y="82586"/>
                    </a:cubicBezTo>
                    <a:cubicBezTo>
                      <a:pt x="205472" y="69443"/>
                      <a:pt x="243188" y="43728"/>
                      <a:pt x="284904" y="24870"/>
                    </a:cubicBezTo>
                    <a:cubicBezTo>
                      <a:pt x="317906" y="10298"/>
                      <a:pt x="350586" y="-1703"/>
                      <a:pt x="386561" y="19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3" name="Freeform: Shape 58">
                <a:extLst>
                  <a:ext uri="{FF2B5EF4-FFF2-40B4-BE49-F238E27FC236}">
                    <a16:creationId xmlns:a16="http://schemas.microsoft.com/office/drawing/2014/main" id="{A6BE5845-3DD6-4B89-9E4C-5CA080F5E3FF}"/>
                  </a:ext>
                </a:extLst>
              </p:cNvPr>
              <p:cNvSpPr/>
              <p:nvPr/>
            </p:nvSpPr>
            <p:spPr>
              <a:xfrm flipH="1">
                <a:off x="907142" y="3728086"/>
                <a:ext cx="534996" cy="842717"/>
              </a:xfrm>
              <a:custGeom>
                <a:avLst/>
                <a:gdLst>
                  <a:gd name="connsiteX0" fmla="*/ 0 w 512822"/>
                  <a:gd name="connsiteY0" fmla="*/ 736605 h 919256"/>
                  <a:gd name="connsiteX1" fmla="*/ 219438 w 512822"/>
                  <a:gd name="connsiteY1" fmla="*/ 585741 h 919256"/>
                  <a:gd name="connsiteX2" fmla="*/ 358302 w 512822"/>
                  <a:gd name="connsiteY2" fmla="*/ 425733 h 919256"/>
                  <a:gd name="connsiteX3" fmla="*/ 421162 w 512822"/>
                  <a:gd name="connsiteY3" fmla="*/ 241725 h 919256"/>
                  <a:gd name="connsiteX4" fmla="*/ 420590 w 512822"/>
                  <a:gd name="connsiteY4" fmla="*/ 81146 h 919256"/>
                  <a:gd name="connsiteX5" fmla="*/ 502880 w 512822"/>
                  <a:gd name="connsiteY5" fmla="*/ 0 h 919256"/>
                  <a:gd name="connsiteX6" fmla="*/ 496022 w 512822"/>
                  <a:gd name="connsiteY6" fmla="*/ 25144 h 919256"/>
                  <a:gd name="connsiteX7" fmla="*/ 462306 w 512822"/>
                  <a:gd name="connsiteY7" fmla="*/ 123434 h 919256"/>
                  <a:gd name="connsiteX8" fmla="*/ 464021 w 512822"/>
                  <a:gd name="connsiteY8" fmla="*/ 476021 h 919256"/>
                  <a:gd name="connsiteX9" fmla="*/ 405733 w 512822"/>
                  <a:gd name="connsiteY9" fmla="*/ 625171 h 919256"/>
                  <a:gd name="connsiteX10" fmla="*/ 256011 w 512822"/>
                  <a:gd name="connsiteY10" fmla="*/ 779464 h 919256"/>
                  <a:gd name="connsiteX11" fmla="*/ 169150 w 512822"/>
                  <a:gd name="connsiteY11" fmla="*/ 900041 h 919256"/>
                  <a:gd name="connsiteX12" fmla="*/ 126291 w 512822"/>
                  <a:gd name="connsiteY12" fmla="*/ 899469 h 919256"/>
                  <a:gd name="connsiteX13" fmla="*/ 0 w 512822"/>
                  <a:gd name="connsiteY13" fmla="*/ 736605 h 919256"/>
                  <a:gd name="connsiteX14" fmla="*/ 0 w 512822"/>
                  <a:gd name="connsiteY14" fmla="*/ 736605 h 919256"/>
                  <a:gd name="connsiteX0" fmla="*/ 0 w 519739"/>
                  <a:gd name="connsiteY0" fmla="*/ 731179 h 913830"/>
                  <a:gd name="connsiteX1" fmla="*/ 219438 w 519739"/>
                  <a:gd name="connsiteY1" fmla="*/ 580315 h 913830"/>
                  <a:gd name="connsiteX2" fmla="*/ 358302 w 519739"/>
                  <a:gd name="connsiteY2" fmla="*/ 420307 h 913830"/>
                  <a:gd name="connsiteX3" fmla="*/ 421162 w 519739"/>
                  <a:gd name="connsiteY3" fmla="*/ 236299 h 913830"/>
                  <a:gd name="connsiteX4" fmla="*/ 420590 w 519739"/>
                  <a:gd name="connsiteY4" fmla="*/ 75720 h 913830"/>
                  <a:gd name="connsiteX5" fmla="*/ 511020 w 519739"/>
                  <a:gd name="connsiteY5" fmla="*/ 0 h 913830"/>
                  <a:gd name="connsiteX6" fmla="*/ 496022 w 519739"/>
                  <a:gd name="connsiteY6" fmla="*/ 19718 h 913830"/>
                  <a:gd name="connsiteX7" fmla="*/ 462306 w 519739"/>
                  <a:gd name="connsiteY7" fmla="*/ 118008 h 913830"/>
                  <a:gd name="connsiteX8" fmla="*/ 464021 w 519739"/>
                  <a:gd name="connsiteY8" fmla="*/ 470595 h 913830"/>
                  <a:gd name="connsiteX9" fmla="*/ 405733 w 519739"/>
                  <a:gd name="connsiteY9" fmla="*/ 619745 h 913830"/>
                  <a:gd name="connsiteX10" fmla="*/ 256011 w 519739"/>
                  <a:gd name="connsiteY10" fmla="*/ 774038 h 913830"/>
                  <a:gd name="connsiteX11" fmla="*/ 169150 w 519739"/>
                  <a:gd name="connsiteY11" fmla="*/ 894615 h 913830"/>
                  <a:gd name="connsiteX12" fmla="*/ 126291 w 519739"/>
                  <a:gd name="connsiteY12" fmla="*/ 894043 h 913830"/>
                  <a:gd name="connsiteX13" fmla="*/ 0 w 519739"/>
                  <a:gd name="connsiteY13" fmla="*/ 731179 h 913830"/>
                  <a:gd name="connsiteX14" fmla="*/ 0 w 519739"/>
                  <a:gd name="connsiteY14" fmla="*/ 731179 h 913830"/>
                  <a:gd name="connsiteX0" fmla="*/ 0 w 511708"/>
                  <a:gd name="connsiteY0" fmla="*/ 732001 h 914652"/>
                  <a:gd name="connsiteX1" fmla="*/ 219438 w 511708"/>
                  <a:gd name="connsiteY1" fmla="*/ 581137 h 914652"/>
                  <a:gd name="connsiteX2" fmla="*/ 358302 w 511708"/>
                  <a:gd name="connsiteY2" fmla="*/ 421129 h 914652"/>
                  <a:gd name="connsiteX3" fmla="*/ 421162 w 511708"/>
                  <a:gd name="connsiteY3" fmla="*/ 237121 h 914652"/>
                  <a:gd name="connsiteX4" fmla="*/ 420590 w 511708"/>
                  <a:gd name="connsiteY4" fmla="*/ 76542 h 914652"/>
                  <a:gd name="connsiteX5" fmla="*/ 511020 w 511708"/>
                  <a:gd name="connsiteY5" fmla="*/ 822 h 914652"/>
                  <a:gd name="connsiteX6" fmla="*/ 462306 w 511708"/>
                  <a:gd name="connsiteY6" fmla="*/ 118830 h 914652"/>
                  <a:gd name="connsiteX7" fmla="*/ 464021 w 511708"/>
                  <a:gd name="connsiteY7" fmla="*/ 471417 h 914652"/>
                  <a:gd name="connsiteX8" fmla="*/ 405733 w 511708"/>
                  <a:gd name="connsiteY8" fmla="*/ 620567 h 914652"/>
                  <a:gd name="connsiteX9" fmla="*/ 256011 w 511708"/>
                  <a:gd name="connsiteY9" fmla="*/ 774860 h 914652"/>
                  <a:gd name="connsiteX10" fmla="*/ 169150 w 511708"/>
                  <a:gd name="connsiteY10" fmla="*/ 895437 h 914652"/>
                  <a:gd name="connsiteX11" fmla="*/ 126291 w 511708"/>
                  <a:gd name="connsiteY11" fmla="*/ 894865 h 914652"/>
                  <a:gd name="connsiteX12" fmla="*/ 0 w 511708"/>
                  <a:gd name="connsiteY12" fmla="*/ 732001 h 914652"/>
                  <a:gd name="connsiteX13" fmla="*/ 0 w 511708"/>
                  <a:gd name="connsiteY13" fmla="*/ 732001 h 914652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3047"/>
                  <a:gd name="connsiteY0" fmla="*/ 743213 h 925864"/>
                  <a:gd name="connsiteX1" fmla="*/ 219438 w 623047"/>
                  <a:gd name="connsiteY1" fmla="*/ 592349 h 925864"/>
                  <a:gd name="connsiteX2" fmla="*/ 358302 w 623047"/>
                  <a:gd name="connsiteY2" fmla="*/ 432341 h 925864"/>
                  <a:gd name="connsiteX3" fmla="*/ 421162 w 623047"/>
                  <a:gd name="connsiteY3" fmla="*/ 248333 h 925864"/>
                  <a:gd name="connsiteX4" fmla="*/ 420590 w 623047"/>
                  <a:gd name="connsiteY4" fmla="*/ 87754 h 925864"/>
                  <a:gd name="connsiteX5" fmla="*/ 511020 w 623047"/>
                  <a:gd name="connsiteY5" fmla="*/ 12034 h 925864"/>
                  <a:gd name="connsiteX6" fmla="*/ 622395 w 623047"/>
                  <a:gd name="connsiteY6" fmla="*/ 306409 h 925864"/>
                  <a:gd name="connsiteX7" fmla="*/ 464021 w 623047"/>
                  <a:gd name="connsiteY7" fmla="*/ 482629 h 925864"/>
                  <a:gd name="connsiteX8" fmla="*/ 405733 w 623047"/>
                  <a:gd name="connsiteY8" fmla="*/ 631779 h 925864"/>
                  <a:gd name="connsiteX9" fmla="*/ 256011 w 623047"/>
                  <a:gd name="connsiteY9" fmla="*/ 786072 h 925864"/>
                  <a:gd name="connsiteX10" fmla="*/ 169150 w 623047"/>
                  <a:gd name="connsiteY10" fmla="*/ 906649 h 925864"/>
                  <a:gd name="connsiteX11" fmla="*/ 126291 w 623047"/>
                  <a:gd name="connsiteY11" fmla="*/ 906077 h 925864"/>
                  <a:gd name="connsiteX12" fmla="*/ 0 w 623047"/>
                  <a:gd name="connsiteY12" fmla="*/ 743213 h 925864"/>
                  <a:gd name="connsiteX13" fmla="*/ 0 w 623047"/>
                  <a:gd name="connsiteY13" fmla="*/ 743213 h 925864"/>
                  <a:gd name="connsiteX0" fmla="*/ 0 w 622395"/>
                  <a:gd name="connsiteY0" fmla="*/ 743213 h 925864"/>
                  <a:gd name="connsiteX1" fmla="*/ 219438 w 622395"/>
                  <a:gd name="connsiteY1" fmla="*/ 592349 h 925864"/>
                  <a:gd name="connsiteX2" fmla="*/ 358302 w 622395"/>
                  <a:gd name="connsiteY2" fmla="*/ 432341 h 925864"/>
                  <a:gd name="connsiteX3" fmla="*/ 421162 w 622395"/>
                  <a:gd name="connsiteY3" fmla="*/ 248333 h 925864"/>
                  <a:gd name="connsiteX4" fmla="*/ 420590 w 622395"/>
                  <a:gd name="connsiteY4" fmla="*/ 87754 h 925864"/>
                  <a:gd name="connsiteX5" fmla="*/ 511020 w 622395"/>
                  <a:gd name="connsiteY5" fmla="*/ 12034 h 925864"/>
                  <a:gd name="connsiteX6" fmla="*/ 622395 w 622395"/>
                  <a:gd name="connsiteY6" fmla="*/ 306409 h 925864"/>
                  <a:gd name="connsiteX7" fmla="*/ 405733 w 622395"/>
                  <a:gd name="connsiteY7" fmla="*/ 631779 h 925864"/>
                  <a:gd name="connsiteX8" fmla="*/ 256011 w 622395"/>
                  <a:gd name="connsiteY8" fmla="*/ 786072 h 925864"/>
                  <a:gd name="connsiteX9" fmla="*/ 169150 w 622395"/>
                  <a:gd name="connsiteY9" fmla="*/ 906649 h 925864"/>
                  <a:gd name="connsiteX10" fmla="*/ 126291 w 622395"/>
                  <a:gd name="connsiteY10" fmla="*/ 906077 h 925864"/>
                  <a:gd name="connsiteX11" fmla="*/ 0 w 622395"/>
                  <a:gd name="connsiteY11" fmla="*/ 743213 h 925864"/>
                  <a:gd name="connsiteX12" fmla="*/ 0 w 622395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30897"/>
                  <a:gd name="connsiteY0" fmla="*/ 710234 h 925864"/>
                  <a:gd name="connsiteX1" fmla="*/ 225227 w 630897"/>
                  <a:gd name="connsiteY1" fmla="*/ 592349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18267 w 630897"/>
                  <a:gd name="connsiteY3" fmla="*/ 242336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09914 h 925544"/>
                  <a:gd name="connsiteX1" fmla="*/ 219439 w 630897"/>
                  <a:gd name="connsiteY1" fmla="*/ 580036 h 925544"/>
                  <a:gd name="connsiteX2" fmla="*/ 352514 w 630897"/>
                  <a:gd name="connsiteY2" fmla="*/ 423027 h 925544"/>
                  <a:gd name="connsiteX3" fmla="*/ 418267 w 630897"/>
                  <a:gd name="connsiteY3" fmla="*/ 242016 h 925544"/>
                  <a:gd name="connsiteX4" fmla="*/ 417696 w 630897"/>
                  <a:gd name="connsiteY4" fmla="*/ 90432 h 925544"/>
                  <a:gd name="connsiteX5" fmla="*/ 516809 w 630897"/>
                  <a:gd name="connsiteY5" fmla="*/ 11714 h 925544"/>
                  <a:gd name="connsiteX6" fmla="*/ 630897 w 630897"/>
                  <a:gd name="connsiteY6" fmla="*/ 333223 h 925544"/>
                  <a:gd name="connsiteX7" fmla="*/ 411522 w 630897"/>
                  <a:gd name="connsiteY7" fmla="*/ 631459 h 925544"/>
                  <a:gd name="connsiteX8" fmla="*/ 261800 w 630897"/>
                  <a:gd name="connsiteY8" fmla="*/ 785752 h 925544"/>
                  <a:gd name="connsiteX9" fmla="*/ 174939 w 630897"/>
                  <a:gd name="connsiteY9" fmla="*/ 906329 h 925544"/>
                  <a:gd name="connsiteX10" fmla="*/ 132080 w 630897"/>
                  <a:gd name="connsiteY10" fmla="*/ 905757 h 925544"/>
                  <a:gd name="connsiteX11" fmla="*/ 5789 w 630897"/>
                  <a:gd name="connsiteY11" fmla="*/ 742893 h 925544"/>
                  <a:gd name="connsiteX12" fmla="*/ 0 w 630897"/>
                  <a:gd name="connsiteY12" fmla="*/ 709914 h 925544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5789 w 630897"/>
                  <a:gd name="connsiteY11" fmla="*/ 737556 h 920207"/>
                  <a:gd name="connsiteX12" fmla="*/ 0 w 630897"/>
                  <a:gd name="connsiteY12" fmla="*/ 704577 h 920207"/>
                  <a:gd name="connsiteX0" fmla="*/ 0 w 625108"/>
                  <a:gd name="connsiteY0" fmla="*/ 737556 h 920207"/>
                  <a:gd name="connsiteX1" fmla="*/ 213650 w 625108"/>
                  <a:gd name="connsiteY1" fmla="*/ 574699 h 920207"/>
                  <a:gd name="connsiteX2" fmla="*/ 346725 w 625108"/>
                  <a:gd name="connsiteY2" fmla="*/ 417690 h 920207"/>
                  <a:gd name="connsiteX3" fmla="*/ 412478 w 625108"/>
                  <a:gd name="connsiteY3" fmla="*/ 236679 h 920207"/>
                  <a:gd name="connsiteX4" fmla="*/ 411907 w 625108"/>
                  <a:gd name="connsiteY4" fmla="*/ 85095 h 920207"/>
                  <a:gd name="connsiteX5" fmla="*/ 499443 w 625108"/>
                  <a:gd name="connsiteY5" fmla="*/ 12373 h 920207"/>
                  <a:gd name="connsiteX6" fmla="*/ 625108 w 625108"/>
                  <a:gd name="connsiteY6" fmla="*/ 327886 h 920207"/>
                  <a:gd name="connsiteX7" fmla="*/ 405733 w 625108"/>
                  <a:gd name="connsiteY7" fmla="*/ 626122 h 920207"/>
                  <a:gd name="connsiteX8" fmla="*/ 256011 w 625108"/>
                  <a:gd name="connsiteY8" fmla="*/ 780415 h 920207"/>
                  <a:gd name="connsiteX9" fmla="*/ 169150 w 625108"/>
                  <a:gd name="connsiteY9" fmla="*/ 900992 h 920207"/>
                  <a:gd name="connsiteX10" fmla="*/ 126291 w 625108"/>
                  <a:gd name="connsiteY10" fmla="*/ 900420 h 920207"/>
                  <a:gd name="connsiteX11" fmla="*/ 0 w 625108"/>
                  <a:gd name="connsiteY11" fmla="*/ 737556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50161"/>
                  <a:gd name="connsiteX1" fmla="*/ 219439 w 630897"/>
                  <a:gd name="connsiteY1" fmla="*/ 574699 h 950161"/>
                  <a:gd name="connsiteX2" fmla="*/ 352514 w 630897"/>
                  <a:gd name="connsiteY2" fmla="*/ 417690 h 950161"/>
                  <a:gd name="connsiteX3" fmla="*/ 418267 w 630897"/>
                  <a:gd name="connsiteY3" fmla="*/ 236679 h 950161"/>
                  <a:gd name="connsiteX4" fmla="*/ 417696 w 630897"/>
                  <a:gd name="connsiteY4" fmla="*/ 85095 h 950161"/>
                  <a:gd name="connsiteX5" fmla="*/ 505232 w 630897"/>
                  <a:gd name="connsiteY5" fmla="*/ 12373 h 950161"/>
                  <a:gd name="connsiteX6" fmla="*/ 630897 w 630897"/>
                  <a:gd name="connsiteY6" fmla="*/ 327886 h 950161"/>
                  <a:gd name="connsiteX7" fmla="*/ 411522 w 630897"/>
                  <a:gd name="connsiteY7" fmla="*/ 626122 h 950161"/>
                  <a:gd name="connsiteX8" fmla="*/ 234251 w 630897"/>
                  <a:gd name="connsiteY8" fmla="*/ 943470 h 950161"/>
                  <a:gd name="connsiteX9" fmla="*/ 174939 w 630897"/>
                  <a:gd name="connsiteY9" fmla="*/ 900992 h 950161"/>
                  <a:gd name="connsiteX10" fmla="*/ 132080 w 630897"/>
                  <a:gd name="connsiteY10" fmla="*/ 900420 h 950161"/>
                  <a:gd name="connsiteX11" fmla="*/ 0 w 630897"/>
                  <a:gd name="connsiteY11" fmla="*/ 704577 h 950161"/>
                  <a:gd name="connsiteX0" fmla="*/ 0 w 630897"/>
                  <a:gd name="connsiteY0" fmla="*/ 704577 h 961892"/>
                  <a:gd name="connsiteX1" fmla="*/ 219439 w 630897"/>
                  <a:gd name="connsiteY1" fmla="*/ 574699 h 961892"/>
                  <a:gd name="connsiteX2" fmla="*/ 352514 w 630897"/>
                  <a:gd name="connsiteY2" fmla="*/ 417690 h 961892"/>
                  <a:gd name="connsiteX3" fmla="*/ 418267 w 630897"/>
                  <a:gd name="connsiteY3" fmla="*/ 236679 h 961892"/>
                  <a:gd name="connsiteX4" fmla="*/ 417696 w 630897"/>
                  <a:gd name="connsiteY4" fmla="*/ 85095 h 961892"/>
                  <a:gd name="connsiteX5" fmla="*/ 505232 w 630897"/>
                  <a:gd name="connsiteY5" fmla="*/ 12373 h 961892"/>
                  <a:gd name="connsiteX6" fmla="*/ 630897 w 630897"/>
                  <a:gd name="connsiteY6" fmla="*/ 327886 h 961892"/>
                  <a:gd name="connsiteX7" fmla="*/ 411522 w 630897"/>
                  <a:gd name="connsiteY7" fmla="*/ 626122 h 961892"/>
                  <a:gd name="connsiteX8" fmla="*/ 234251 w 630897"/>
                  <a:gd name="connsiteY8" fmla="*/ 943470 h 961892"/>
                  <a:gd name="connsiteX9" fmla="*/ 132080 w 630897"/>
                  <a:gd name="connsiteY9" fmla="*/ 900420 h 961892"/>
                  <a:gd name="connsiteX10" fmla="*/ 0 w 630897"/>
                  <a:gd name="connsiteY10" fmla="*/ 704577 h 961892"/>
                  <a:gd name="connsiteX0" fmla="*/ 0 w 630897"/>
                  <a:gd name="connsiteY0" fmla="*/ 704577 h 1029364"/>
                  <a:gd name="connsiteX1" fmla="*/ 219439 w 630897"/>
                  <a:gd name="connsiteY1" fmla="*/ 574699 h 1029364"/>
                  <a:gd name="connsiteX2" fmla="*/ 352514 w 630897"/>
                  <a:gd name="connsiteY2" fmla="*/ 417690 h 1029364"/>
                  <a:gd name="connsiteX3" fmla="*/ 418267 w 630897"/>
                  <a:gd name="connsiteY3" fmla="*/ 236679 h 1029364"/>
                  <a:gd name="connsiteX4" fmla="*/ 417696 w 630897"/>
                  <a:gd name="connsiteY4" fmla="*/ 85095 h 1029364"/>
                  <a:gd name="connsiteX5" fmla="*/ 505232 w 630897"/>
                  <a:gd name="connsiteY5" fmla="*/ 12373 h 1029364"/>
                  <a:gd name="connsiteX6" fmla="*/ 630897 w 630897"/>
                  <a:gd name="connsiteY6" fmla="*/ 327886 h 1029364"/>
                  <a:gd name="connsiteX7" fmla="*/ 411522 w 630897"/>
                  <a:gd name="connsiteY7" fmla="*/ 626122 h 1029364"/>
                  <a:gd name="connsiteX8" fmla="*/ 234251 w 630897"/>
                  <a:gd name="connsiteY8" fmla="*/ 943470 h 1029364"/>
                  <a:gd name="connsiteX9" fmla="*/ 84855 w 630897"/>
                  <a:gd name="connsiteY9" fmla="*/ 1014559 h 1029364"/>
                  <a:gd name="connsiteX10" fmla="*/ 0 w 630897"/>
                  <a:gd name="connsiteY10" fmla="*/ 704577 h 102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897" h="1029364">
                    <a:moveTo>
                      <a:pt x="0" y="704577"/>
                    </a:moveTo>
                    <a:cubicBezTo>
                      <a:pt x="87618" y="688266"/>
                      <a:pt x="160687" y="622513"/>
                      <a:pt x="219439" y="574699"/>
                    </a:cubicBezTo>
                    <a:cubicBezTo>
                      <a:pt x="278191" y="526885"/>
                      <a:pt x="319376" y="474027"/>
                      <a:pt x="352514" y="417690"/>
                    </a:cubicBezTo>
                    <a:cubicBezTo>
                      <a:pt x="385652" y="361353"/>
                      <a:pt x="419981" y="306397"/>
                      <a:pt x="418267" y="236679"/>
                    </a:cubicBezTo>
                    <a:cubicBezTo>
                      <a:pt x="416552" y="182962"/>
                      <a:pt x="417696" y="138812"/>
                      <a:pt x="417696" y="85095"/>
                    </a:cubicBezTo>
                    <a:cubicBezTo>
                      <a:pt x="418268" y="41665"/>
                      <a:pt x="472050" y="-28592"/>
                      <a:pt x="505232" y="12373"/>
                    </a:cubicBezTo>
                    <a:cubicBezTo>
                      <a:pt x="516707" y="96752"/>
                      <a:pt x="592603" y="208754"/>
                      <a:pt x="630897" y="327886"/>
                    </a:cubicBezTo>
                    <a:cubicBezTo>
                      <a:pt x="602496" y="423037"/>
                      <a:pt x="477630" y="523525"/>
                      <a:pt x="411522" y="626122"/>
                    </a:cubicBezTo>
                    <a:cubicBezTo>
                      <a:pt x="345414" y="728719"/>
                      <a:pt x="288696" y="878730"/>
                      <a:pt x="234251" y="943470"/>
                    </a:cubicBezTo>
                    <a:cubicBezTo>
                      <a:pt x="179806" y="1008210"/>
                      <a:pt x="123897" y="1054374"/>
                      <a:pt x="84855" y="1014559"/>
                    </a:cubicBezTo>
                    <a:cubicBezTo>
                      <a:pt x="61426" y="979700"/>
                      <a:pt x="17144" y="722863"/>
                      <a:pt x="0" y="704577"/>
                    </a:cubicBezTo>
                    <a:close/>
                  </a:path>
                </a:pathLst>
              </a:custGeom>
              <a:gradFill>
                <a:gsLst>
                  <a:gs pos="29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1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4" name="Freeform: Shape 59">
                <a:extLst>
                  <a:ext uri="{FF2B5EF4-FFF2-40B4-BE49-F238E27FC236}">
                    <a16:creationId xmlns:a16="http://schemas.microsoft.com/office/drawing/2014/main" id="{2E2B8263-9CF8-4C21-A067-1E2761BE0ABB}"/>
                  </a:ext>
                </a:extLst>
              </p:cNvPr>
              <p:cNvSpPr/>
              <p:nvPr/>
            </p:nvSpPr>
            <p:spPr>
              <a:xfrm flipH="1">
                <a:off x="1999709" y="5272484"/>
                <a:ext cx="227881" cy="269569"/>
              </a:xfrm>
              <a:custGeom>
                <a:avLst/>
                <a:gdLst>
                  <a:gd name="connsiteX0" fmla="*/ 62530 w 280192"/>
                  <a:gd name="connsiteY0" fmla="*/ 21715 h 331449"/>
                  <a:gd name="connsiteX1" fmla="*/ 25957 w 280192"/>
                  <a:gd name="connsiteY1" fmla="*/ 17715 h 331449"/>
                  <a:gd name="connsiteX2" fmla="*/ 141391 w 280192"/>
                  <a:gd name="connsiteY2" fmla="*/ 0 h 331449"/>
                  <a:gd name="connsiteX3" fmla="*/ 279111 w 280192"/>
                  <a:gd name="connsiteY3" fmla="*/ 140006 h 331449"/>
                  <a:gd name="connsiteX4" fmla="*/ 265968 w 280192"/>
                  <a:gd name="connsiteY4" fmla="*/ 266298 h 331449"/>
                  <a:gd name="connsiteX5" fmla="*/ 211679 w 280192"/>
                  <a:gd name="connsiteY5" fmla="*/ 331444 h 331449"/>
                  <a:gd name="connsiteX6" fmla="*/ 49386 w 280192"/>
                  <a:gd name="connsiteY6" fmla="*/ 318300 h 331449"/>
                  <a:gd name="connsiteX7" fmla="*/ 5384 w 280192"/>
                  <a:gd name="connsiteY7" fmla="*/ 294299 h 331449"/>
                  <a:gd name="connsiteX8" fmla="*/ 813 w 280192"/>
                  <a:gd name="connsiteY8" fmla="*/ 278870 h 331449"/>
                  <a:gd name="connsiteX9" fmla="*/ 77959 w 280192"/>
                  <a:gd name="connsiteY9" fmla="*/ 268584 h 331449"/>
                  <a:gd name="connsiteX10" fmla="*/ 62530 w 280192"/>
                  <a:gd name="connsiteY10" fmla="*/ 21715 h 33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0192" h="331449">
                    <a:moveTo>
                      <a:pt x="62530" y="21715"/>
                    </a:moveTo>
                    <a:cubicBezTo>
                      <a:pt x="50529" y="17715"/>
                      <a:pt x="38529" y="18287"/>
                      <a:pt x="25957" y="17715"/>
                    </a:cubicBezTo>
                    <a:cubicBezTo>
                      <a:pt x="63673" y="6858"/>
                      <a:pt x="103103" y="7429"/>
                      <a:pt x="141391" y="0"/>
                    </a:cubicBezTo>
                    <a:cubicBezTo>
                      <a:pt x="232252" y="6286"/>
                      <a:pt x="272825" y="47431"/>
                      <a:pt x="279111" y="140006"/>
                    </a:cubicBezTo>
                    <a:cubicBezTo>
                      <a:pt x="281968" y="182865"/>
                      <a:pt x="279683" y="225153"/>
                      <a:pt x="265968" y="266298"/>
                    </a:cubicBezTo>
                    <a:cubicBezTo>
                      <a:pt x="259110" y="288013"/>
                      <a:pt x="226537" y="332015"/>
                      <a:pt x="211679" y="331444"/>
                    </a:cubicBezTo>
                    <a:cubicBezTo>
                      <a:pt x="166535" y="329729"/>
                      <a:pt x="94531" y="327443"/>
                      <a:pt x="49386" y="318300"/>
                    </a:cubicBezTo>
                    <a:cubicBezTo>
                      <a:pt x="33386" y="312586"/>
                      <a:pt x="17385" y="306871"/>
                      <a:pt x="5384" y="294299"/>
                    </a:cubicBezTo>
                    <a:cubicBezTo>
                      <a:pt x="1384" y="289727"/>
                      <a:pt x="-1473" y="284584"/>
                      <a:pt x="813" y="278870"/>
                    </a:cubicBezTo>
                    <a:cubicBezTo>
                      <a:pt x="3099" y="273155"/>
                      <a:pt x="30528" y="311443"/>
                      <a:pt x="77959" y="268584"/>
                    </a:cubicBezTo>
                    <a:cubicBezTo>
                      <a:pt x="177392" y="181151"/>
                      <a:pt x="138533" y="46288"/>
                      <a:pt x="62530" y="2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60">
                <a:extLst>
                  <a:ext uri="{FF2B5EF4-FFF2-40B4-BE49-F238E27FC236}">
                    <a16:creationId xmlns:a16="http://schemas.microsoft.com/office/drawing/2014/main" id="{CF1E54B1-12E9-4762-8CB3-75B75A81625A}"/>
                  </a:ext>
                </a:extLst>
              </p:cNvPr>
              <p:cNvSpPr/>
              <p:nvPr/>
            </p:nvSpPr>
            <p:spPr>
              <a:xfrm flipH="1">
                <a:off x="1887006" y="5701391"/>
                <a:ext cx="315607" cy="398377"/>
              </a:xfrm>
              <a:custGeom>
                <a:avLst/>
                <a:gdLst>
                  <a:gd name="connsiteX0" fmla="*/ 388056 w 388055"/>
                  <a:gd name="connsiteY0" fmla="*/ 11519 h 489825"/>
                  <a:gd name="connsiteX1" fmla="*/ 199476 w 388055"/>
                  <a:gd name="connsiteY1" fmla="*/ 280102 h 489825"/>
                  <a:gd name="connsiteX2" fmla="*/ 170903 w 388055"/>
                  <a:gd name="connsiteY2" fmla="*/ 444110 h 489825"/>
                  <a:gd name="connsiteX3" fmla="*/ 173760 w 388055"/>
                  <a:gd name="connsiteY3" fmla="*/ 489826 h 489825"/>
                  <a:gd name="connsiteX4" fmla="*/ 58898 w 388055"/>
                  <a:gd name="connsiteY4" fmla="*/ 419537 h 489825"/>
                  <a:gd name="connsiteX5" fmla="*/ 38 w 388055"/>
                  <a:gd name="connsiteY5" fmla="*/ 262958 h 489825"/>
                  <a:gd name="connsiteX6" fmla="*/ 23468 w 388055"/>
                  <a:gd name="connsiteY6" fmla="*/ 119524 h 489825"/>
                  <a:gd name="connsiteX7" fmla="*/ 158331 w 388055"/>
                  <a:gd name="connsiteY7" fmla="*/ 6376 h 489825"/>
                  <a:gd name="connsiteX8" fmla="*/ 185761 w 388055"/>
                  <a:gd name="connsiteY8" fmla="*/ 661 h 489825"/>
                  <a:gd name="connsiteX9" fmla="*/ 388056 w 388055"/>
                  <a:gd name="connsiteY9" fmla="*/ 11519 h 48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055" h="489825">
                    <a:moveTo>
                      <a:pt x="388056" y="11519"/>
                    </a:moveTo>
                    <a:cubicBezTo>
                      <a:pt x="290908" y="76664"/>
                      <a:pt x="217762" y="159525"/>
                      <a:pt x="199476" y="280102"/>
                    </a:cubicBezTo>
                    <a:cubicBezTo>
                      <a:pt x="190332" y="340105"/>
                      <a:pt x="177189" y="383535"/>
                      <a:pt x="170903" y="444110"/>
                    </a:cubicBezTo>
                    <a:cubicBezTo>
                      <a:pt x="170332" y="453824"/>
                      <a:pt x="165760" y="482968"/>
                      <a:pt x="173760" y="489826"/>
                    </a:cubicBezTo>
                    <a:cubicBezTo>
                      <a:pt x="134902" y="458396"/>
                      <a:pt x="98328" y="441252"/>
                      <a:pt x="58898" y="419537"/>
                    </a:cubicBezTo>
                    <a:cubicBezTo>
                      <a:pt x="23468" y="400107"/>
                      <a:pt x="-1105" y="327533"/>
                      <a:pt x="38" y="262958"/>
                    </a:cubicBezTo>
                    <a:cubicBezTo>
                      <a:pt x="610" y="213242"/>
                      <a:pt x="1181" y="164668"/>
                      <a:pt x="23468" y="119524"/>
                    </a:cubicBezTo>
                    <a:cubicBezTo>
                      <a:pt x="51469" y="61235"/>
                      <a:pt x="98900" y="26377"/>
                      <a:pt x="158331" y="6376"/>
                    </a:cubicBezTo>
                    <a:cubicBezTo>
                      <a:pt x="167474" y="4661"/>
                      <a:pt x="176618" y="2947"/>
                      <a:pt x="185761" y="661"/>
                    </a:cubicBezTo>
                    <a:cubicBezTo>
                      <a:pt x="205190" y="-2768"/>
                      <a:pt x="341768" y="8090"/>
                      <a:pt x="388056" y="11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61">
                <a:extLst>
                  <a:ext uri="{FF2B5EF4-FFF2-40B4-BE49-F238E27FC236}">
                    <a16:creationId xmlns:a16="http://schemas.microsoft.com/office/drawing/2014/main" id="{CA490261-5C8F-423A-B5AF-221CA87D7BA1}"/>
                  </a:ext>
                </a:extLst>
              </p:cNvPr>
              <p:cNvSpPr/>
              <p:nvPr/>
            </p:nvSpPr>
            <p:spPr>
              <a:xfrm>
                <a:off x="862681" y="3807661"/>
                <a:ext cx="496362" cy="780594"/>
              </a:xfrm>
              <a:custGeom>
                <a:avLst/>
                <a:gdLst>
                  <a:gd name="connsiteX0" fmla="*/ 203850 w 773445"/>
                  <a:gd name="connsiteY0" fmla="*/ 0 h 1216342"/>
                  <a:gd name="connsiteX1" fmla="*/ 544845 w 773445"/>
                  <a:gd name="connsiteY1" fmla="*/ 807720 h 1216342"/>
                  <a:gd name="connsiteX2" fmla="*/ 605805 w 773445"/>
                  <a:gd name="connsiteY2" fmla="*/ 905828 h 1216342"/>
                  <a:gd name="connsiteX3" fmla="*/ 773445 w 773445"/>
                  <a:gd name="connsiteY3" fmla="*/ 1216343 h 1216342"/>
                  <a:gd name="connsiteX4" fmla="*/ 492458 w 773445"/>
                  <a:gd name="connsiteY4" fmla="*/ 960120 h 1216342"/>
                  <a:gd name="connsiteX5" fmla="*/ 371490 w 773445"/>
                  <a:gd name="connsiteY5" fmla="*/ 852488 h 1216342"/>
                  <a:gd name="connsiteX6" fmla="*/ 234330 w 773445"/>
                  <a:gd name="connsiteY6" fmla="*/ 919163 h 1216342"/>
                  <a:gd name="connsiteX7" fmla="*/ 46688 w 773445"/>
                  <a:gd name="connsiteY7" fmla="*/ 1199198 h 1216342"/>
                  <a:gd name="connsiteX8" fmla="*/ 4778 w 773445"/>
                  <a:gd name="connsiteY8" fmla="*/ 751523 h 1216342"/>
                  <a:gd name="connsiteX9" fmla="*/ 12398 w 773445"/>
                  <a:gd name="connsiteY9" fmla="*/ 283845 h 1216342"/>
                  <a:gd name="connsiteX10" fmla="*/ 2873 w 773445"/>
                  <a:gd name="connsiteY10" fmla="*/ 220980 h 1216342"/>
                  <a:gd name="connsiteX11" fmla="*/ 203850 w 773445"/>
                  <a:gd name="connsiteY11" fmla="*/ 0 h 121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3445" h="1216342">
                    <a:moveTo>
                      <a:pt x="203850" y="0"/>
                    </a:moveTo>
                    <a:cubicBezTo>
                      <a:pt x="160035" y="335280"/>
                      <a:pt x="352440" y="571500"/>
                      <a:pt x="544845" y="807720"/>
                    </a:cubicBezTo>
                    <a:cubicBezTo>
                      <a:pt x="569610" y="838200"/>
                      <a:pt x="613425" y="864870"/>
                      <a:pt x="605805" y="905828"/>
                    </a:cubicBezTo>
                    <a:cubicBezTo>
                      <a:pt x="579135" y="1056323"/>
                      <a:pt x="680100" y="1133475"/>
                      <a:pt x="773445" y="1216343"/>
                    </a:cubicBezTo>
                    <a:cubicBezTo>
                      <a:pt x="651525" y="1163003"/>
                      <a:pt x="507698" y="1135380"/>
                      <a:pt x="492458" y="960120"/>
                    </a:cubicBezTo>
                    <a:cubicBezTo>
                      <a:pt x="486743" y="894398"/>
                      <a:pt x="433403" y="862965"/>
                      <a:pt x="371490" y="852488"/>
                    </a:cubicBezTo>
                    <a:cubicBezTo>
                      <a:pt x="310530" y="842010"/>
                      <a:pt x="264810" y="863918"/>
                      <a:pt x="234330" y="919163"/>
                    </a:cubicBezTo>
                    <a:cubicBezTo>
                      <a:pt x="180038" y="1014413"/>
                      <a:pt x="123840" y="1107758"/>
                      <a:pt x="46688" y="1199198"/>
                    </a:cubicBezTo>
                    <a:cubicBezTo>
                      <a:pt x="32400" y="1049655"/>
                      <a:pt x="9540" y="901065"/>
                      <a:pt x="4778" y="751523"/>
                    </a:cubicBezTo>
                    <a:cubicBezTo>
                      <a:pt x="15" y="595313"/>
                      <a:pt x="-5700" y="439103"/>
                      <a:pt x="12398" y="283845"/>
                    </a:cubicBezTo>
                    <a:cubicBezTo>
                      <a:pt x="14303" y="263843"/>
                      <a:pt x="6683" y="241935"/>
                      <a:pt x="2873" y="220980"/>
                    </a:cubicBezTo>
                    <a:cubicBezTo>
                      <a:pt x="76215" y="153353"/>
                      <a:pt x="102885" y="41910"/>
                      <a:pt x="2038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62">
                <a:extLst>
                  <a:ext uri="{FF2B5EF4-FFF2-40B4-BE49-F238E27FC236}">
                    <a16:creationId xmlns:a16="http://schemas.microsoft.com/office/drawing/2014/main" id="{25D4A444-15A9-4370-BF11-CAE85FC3D071}"/>
                  </a:ext>
                </a:extLst>
              </p:cNvPr>
              <p:cNvSpPr/>
              <p:nvPr/>
            </p:nvSpPr>
            <p:spPr>
              <a:xfrm rot="21033141">
                <a:off x="1302401" y="4103182"/>
                <a:ext cx="260812" cy="462508"/>
              </a:xfrm>
              <a:custGeom>
                <a:avLst/>
                <a:gdLst>
                  <a:gd name="connsiteX0" fmla="*/ 0 w 643473"/>
                  <a:gd name="connsiteY0" fmla="*/ 1141095 h 1141095"/>
                  <a:gd name="connsiteX1" fmla="*/ 136208 w 643473"/>
                  <a:gd name="connsiteY1" fmla="*/ 850583 h 1141095"/>
                  <a:gd name="connsiteX2" fmla="*/ 170498 w 643473"/>
                  <a:gd name="connsiteY2" fmla="*/ 768668 h 1141095"/>
                  <a:gd name="connsiteX3" fmla="*/ 390525 w 643473"/>
                  <a:gd name="connsiteY3" fmla="*/ 0 h 1141095"/>
                  <a:gd name="connsiteX4" fmla="*/ 571500 w 643473"/>
                  <a:gd name="connsiteY4" fmla="*/ 187643 h 1141095"/>
                  <a:gd name="connsiteX5" fmla="*/ 616268 w 643473"/>
                  <a:gd name="connsiteY5" fmla="*/ 1098233 h 1141095"/>
                  <a:gd name="connsiteX6" fmla="*/ 476250 w 643473"/>
                  <a:gd name="connsiteY6" fmla="*/ 860108 h 1141095"/>
                  <a:gd name="connsiteX7" fmla="*/ 340042 w 643473"/>
                  <a:gd name="connsiteY7" fmla="*/ 777240 h 1141095"/>
                  <a:gd name="connsiteX8" fmla="*/ 232410 w 643473"/>
                  <a:gd name="connsiteY8" fmla="*/ 893445 h 1141095"/>
                  <a:gd name="connsiteX9" fmla="*/ 0 w 643473"/>
                  <a:gd name="connsiteY9" fmla="*/ 1141095 h 1141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473" h="1141095">
                    <a:moveTo>
                      <a:pt x="0" y="1141095"/>
                    </a:moveTo>
                    <a:cubicBezTo>
                      <a:pt x="80010" y="1060133"/>
                      <a:pt x="159068" y="980123"/>
                      <a:pt x="136208" y="850583"/>
                    </a:cubicBezTo>
                    <a:cubicBezTo>
                      <a:pt x="130493" y="820103"/>
                      <a:pt x="150495" y="792480"/>
                      <a:pt x="170498" y="768668"/>
                    </a:cubicBezTo>
                    <a:cubicBezTo>
                      <a:pt x="360998" y="545783"/>
                      <a:pt x="451485" y="294323"/>
                      <a:pt x="390525" y="0"/>
                    </a:cubicBezTo>
                    <a:cubicBezTo>
                      <a:pt x="492442" y="21908"/>
                      <a:pt x="508635" y="127635"/>
                      <a:pt x="571500" y="187643"/>
                    </a:cubicBezTo>
                    <a:cubicBezTo>
                      <a:pt x="639128" y="482918"/>
                      <a:pt x="669608" y="780098"/>
                      <a:pt x="616268" y="1098233"/>
                    </a:cubicBezTo>
                    <a:cubicBezTo>
                      <a:pt x="552450" y="1016318"/>
                      <a:pt x="513398" y="938213"/>
                      <a:pt x="476250" y="860108"/>
                    </a:cubicBezTo>
                    <a:cubicBezTo>
                      <a:pt x="448628" y="801053"/>
                      <a:pt x="408623" y="769620"/>
                      <a:pt x="340042" y="777240"/>
                    </a:cubicBezTo>
                    <a:cubicBezTo>
                      <a:pt x="269558" y="785813"/>
                      <a:pt x="243840" y="830580"/>
                      <a:pt x="232410" y="893445"/>
                    </a:cubicBezTo>
                    <a:cubicBezTo>
                      <a:pt x="208598" y="1025843"/>
                      <a:pt x="132398" y="1109663"/>
                      <a:pt x="0" y="11410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" name="Freeform: Shape 63">
                <a:extLst>
                  <a:ext uri="{FF2B5EF4-FFF2-40B4-BE49-F238E27FC236}">
                    <a16:creationId xmlns:a16="http://schemas.microsoft.com/office/drawing/2014/main" id="{14E7A614-E3D5-48E5-9D8D-8966DF63A26C}"/>
                  </a:ext>
                </a:extLst>
              </p:cNvPr>
              <p:cNvSpPr/>
              <p:nvPr/>
            </p:nvSpPr>
            <p:spPr>
              <a:xfrm>
                <a:off x="1351035" y="4618107"/>
                <a:ext cx="73448" cy="700087"/>
              </a:xfrm>
              <a:custGeom>
                <a:avLst/>
                <a:gdLst>
                  <a:gd name="connsiteX0" fmla="*/ 106 w 73448"/>
                  <a:gd name="connsiteY0" fmla="*/ 0 h 700087"/>
                  <a:gd name="connsiteX1" fmla="*/ 18203 w 73448"/>
                  <a:gd name="connsiteY1" fmla="*/ 5715 h 700087"/>
                  <a:gd name="connsiteX2" fmla="*/ 51541 w 73448"/>
                  <a:gd name="connsiteY2" fmla="*/ 287655 h 700087"/>
                  <a:gd name="connsiteX3" fmla="*/ 73448 w 73448"/>
                  <a:gd name="connsiteY3" fmla="*/ 700088 h 700087"/>
                  <a:gd name="connsiteX4" fmla="*/ 2963 w 73448"/>
                  <a:gd name="connsiteY4" fmla="*/ 583883 h 700087"/>
                  <a:gd name="connsiteX5" fmla="*/ 106 w 73448"/>
                  <a:gd name="connsiteY5" fmla="*/ 0 h 70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448" h="700087">
                    <a:moveTo>
                      <a:pt x="106" y="0"/>
                    </a:moveTo>
                    <a:cubicBezTo>
                      <a:pt x="5821" y="1905"/>
                      <a:pt x="12488" y="3810"/>
                      <a:pt x="18203" y="5715"/>
                    </a:cubicBezTo>
                    <a:cubicBezTo>
                      <a:pt x="46778" y="97155"/>
                      <a:pt x="42016" y="193358"/>
                      <a:pt x="51541" y="287655"/>
                    </a:cubicBezTo>
                    <a:cubicBezTo>
                      <a:pt x="64876" y="424815"/>
                      <a:pt x="66781" y="561975"/>
                      <a:pt x="73448" y="700088"/>
                    </a:cubicBezTo>
                    <a:cubicBezTo>
                      <a:pt x="-3704" y="694373"/>
                      <a:pt x="3916" y="632460"/>
                      <a:pt x="2963" y="583883"/>
                    </a:cubicBezTo>
                    <a:cubicBezTo>
                      <a:pt x="-847" y="389573"/>
                      <a:pt x="106" y="194310"/>
                      <a:pt x="1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64">
                <a:extLst>
                  <a:ext uri="{FF2B5EF4-FFF2-40B4-BE49-F238E27FC236}">
                    <a16:creationId xmlns:a16="http://schemas.microsoft.com/office/drawing/2014/main" id="{FA29319F-C67F-4D9A-A119-7ED48D37617F}"/>
                  </a:ext>
                </a:extLst>
              </p:cNvPr>
              <p:cNvSpPr/>
              <p:nvPr/>
            </p:nvSpPr>
            <p:spPr>
              <a:xfrm flipH="1">
                <a:off x="962751" y="2988706"/>
                <a:ext cx="980684" cy="1332769"/>
              </a:xfrm>
              <a:custGeom>
                <a:avLst/>
                <a:gdLst>
                  <a:gd name="connsiteX0" fmla="*/ 644380 w 1205803"/>
                  <a:gd name="connsiteY0" fmla="*/ 1651278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598259 w 1205803"/>
                  <a:gd name="connsiteY9" fmla="*/ 279 h 1653800"/>
                  <a:gd name="connsiteX10" fmla="*/ 789196 w 1205803"/>
                  <a:gd name="connsiteY10" fmla="*/ 41495 h 1653800"/>
                  <a:gd name="connsiteX11" fmla="*/ 983490 w 1205803"/>
                  <a:gd name="connsiteY11" fmla="*/ 212931 h 1653800"/>
                  <a:gd name="connsiteX12" fmla="*/ 1046350 w 1205803"/>
                  <a:gd name="connsiteY12" fmla="*/ 511802 h 1653800"/>
                  <a:gd name="connsiteX13" fmla="*/ 1094353 w 1205803"/>
                  <a:gd name="connsiteY13" fmla="*/ 473514 h 1653800"/>
                  <a:gd name="connsiteX14" fmla="*/ 1157213 w 1205803"/>
                  <a:gd name="connsiteY14" fmla="*/ 527231 h 1653800"/>
                  <a:gd name="connsiteX15" fmla="*/ 1205786 w 1205803"/>
                  <a:gd name="connsiteY15" fmla="*/ 770099 h 1653800"/>
                  <a:gd name="connsiteX16" fmla="*/ 1174927 w 1205803"/>
                  <a:gd name="connsiteY16" fmla="*/ 867246 h 1653800"/>
                  <a:gd name="connsiteX17" fmla="*/ 1146926 w 1205803"/>
                  <a:gd name="connsiteY17" fmla="*/ 910677 h 1653800"/>
                  <a:gd name="connsiteX18" fmla="*/ 1145500 w 1205803"/>
                  <a:gd name="connsiteY18" fmla="*/ 910881 h 1653800"/>
                  <a:gd name="connsiteX19" fmla="*/ 1146828 w 1205803"/>
                  <a:gd name="connsiteY19" fmla="*/ 906043 h 1653800"/>
                  <a:gd name="connsiteX20" fmla="*/ 1137212 w 1205803"/>
                  <a:gd name="connsiteY20" fmla="*/ 902677 h 1653800"/>
                  <a:gd name="connsiteX21" fmla="*/ 1054922 w 1205803"/>
                  <a:gd name="connsiteY21" fmla="*/ 983823 h 1653800"/>
                  <a:gd name="connsiteX22" fmla="*/ 1055494 w 1205803"/>
                  <a:gd name="connsiteY22" fmla="*/ 1144402 h 1653800"/>
                  <a:gd name="connsiteX23" fmla="*/ 992634 w 1205803"/>
                  <a:gd name="connsiteY23" fmla="*/ 1328410 h 1653800"/>
                  <a:gd name="connsiteX24" fmla="*/ 853770 w 1205803"/>
                  <a:gd name="connsiteY24" fmla="*/ 1488418 h 1653800"/>
                  <a:gd name="connsiteX25" fmla="*/ 651683 w 1205803"/>
                  <a:gd name="connsiteY25" fmla="*/ 1630737 h 1653800"/>
                  <a:gd name="connsiteX26" fmla="*/ 634660 w 1205803"/>
                  <a:gd name="connsiteY26" fmla="*/ 1639121 h 1653800"/>
                  <a:gd name="connsiteX27" fmla="*/ 634332 w 1205803"/>
                  <a:gd name="connsiteY27" fmla="*/ 1638710 h 1653800"/>
                  <a:gd name="connsiteX28" fmla="*/ 634903 w 1205803"/>
                  <a:gd name="connsiteY28" fmla="*/ 1634709 h 1653800"/>
                  <a:gd name="connsiteX29" fmla="*/ 550328 w 1205803"/>
                  <a:gd name="connsiteY29" fmla="*/ 1638710 h 1653800"/>
                  <a:gd name="connsiteX30" fmla="*/ 456609 w 1205803"/>
                  <a:gd name="connsiteY30" fmla="*/ 1575850 h 1653800"/>
                  <a:gd name="connsiteX31" fmla="*/ 417179 w 1205803"/>
                  <a:gd name="connsiteY31" fmla="*/ 1515847 h 1653800"/>
                  <a:gd name="connsiteX32" fmla="*/ 161167 w 1205803"/>
                  <a:gd name="connsiteY32" fmla="*/ 1154688 h 1653800"/>
                  <a:gd name="connsiteX33" fmla="*/ 23447 w 1205803"/>
                  <a:gd name="connsiteY33" fmla="*/ 779814 h 1653800"/>
                  <a:gd name="connsiteX34" fmla="*/ 17 w 1205803"/>
                  <a:gd name="connsiteY34" fmla="*/ 587805 h 1653800"/>
                  <a:gd name="connsiteX35" fmla="*/ 589 w 1205803"/>
                  <a:gd name="connsiteY35" fmla="*/ 544375 h 1653800"/>
                  <a:gd name="connsiteX36" fmla="*/ 77164 w 1205803"/>
                  <a:gd name="connsiteY36" fmla="*/ 250647 h 1653800"/>
                  <a:gd name="connsiteX37" fmla="*/ 393178 w 1205803"/>
                  <a:gd name="connsiteY37" fmla="*/ 37495 h 1653800"/>
                  <a:gd name="connsiteX38" fmla="*/ 598259 w 1205803"/>
                  <a:gd name="connsiteY38" fmla="*/ 279 h 1653800"/>
                  <a:gd name="connsiteX0" fmla="*/ 646396 w 1205803"/>
                  <a:gd name="connsiteY0" fmla="*/ 1653800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1145212 w 1205803"/>
                  <a:gd name="connsiteY9" fmla="*/ 913534 h 1653800"/>
                  <a:gd name="connsiteX10" fmla="*/ 598259 w 1205803"/>
                  <a:gd name="connsiteY10" fmla="*/ 279 h 1653800"/>
                  <a:gd name="connsiteX11" fmla="*/ 789196 w 1205803"/>
                  <a:gd name="connsiteY11" fmla="*/ 41495 h 1653800"/>
                  <a:gd name="connsiteX12" fmla="*/ 983490 w 1205803"/>
                  <a:gd name="connsiteY12" fmla="*/ 212931 h 1653800"/>
                  <a:gd name="connsiteX13" fmla="*/ 1046350 w 1205803"/>
                  <a:gd name="connsiteY13" fmla="*/ 511802 h 1653800"/>
                  <a:gd name="connsiteX14" fmla="*/ 1094353 w 1205803"/>
                  <a:gd name="connsiteY14" fmla="*/ 473514 h 1653800"/>
                  <a:gd name="connsiteX15" fmla="*/ 1157213 w 1205803"/>
                  <a:gd name="connsiteY15" fmla="*/ 527231 h 1653800"/>
                  <a:gd name="connsiteX16" fmla="*/ 1205786 w 1205803"/>
                  <a:gd name="connsiteY16" fmla="*/ 770099 h 1653800"/>
                  <a:gd name="connsiteX17" fmla="*/ 1174927 w 1205803"/>
                  <a:gd name="connsiteY17" fmla="*/ 867246 h 1653800"/>
                  <a:gd name="connsiteX18" fmla="*/ 1146926 w 1205803"/>
                  <a:gd name="connsiteY18" fmla="*/ 910677 h 1653800"/>
                  <a:gd name="connsiteX19" fmla="*/ 1145500 w 1205803"/>
                  <a:gd name="connsiteY19" fmla="*/ 910881 h 1653800"/>
                  <a:gd name="connsiteX20" fmla="*/ 1146828 w 1205803"/>
                  <a:gd name="connsiteY20" fmla="*/ 906043 h 1653800"/>
                  <a:gd name="connsiteX21" fmla="*/ 1137212 w 1205803"/>
                  <a:gd name="connsiteY21" fmla="*/ 902677 h 1653800"/>
                  <a:gd name="connsiteX22" fmla="*/ 1054922 w 1205803"/>
                  <a:gd name="connsiteY22" fmla="*/ 983823 h 1653800"/>
                  <a:gd name="connsiteX23" fmla="*/ 1055494 w 1205803"/>
                  <a:gd name="connsiteY23" fmla="*/ 1144402 h 1653800"/>
                  <a:gd name="connsiteX24" fmla="*/ 992634 w 1205803"/>
                  <a:gd name="connsiteY24" fmla="*/ 1328410 h 1653800"/>
                  <a:gd name="connsiteX25" fmla="*/ 853770 w 1205803"/>
                  <a:gd name="connsiteY25" fmla="*/ 1488418 h 1653800"/>
                  <a:gd name="connsiteX26" fmla="*/ 651683 w 1205803"/>
                  <a:gd name="connsiteY26" fmla="*/ 1630737 h 1653800"/>
                  <a:gd name="connsiteX27" fmla="*/ 634660 w 1205803"/>
                  <a:gd name="connsiteY27" fmla="*/ 1639121 h 1653800"/>
                  <a:gd name="connsiteX28" fmla="*/ 634332 w 1205803"/>
                  <a:gd name="connsiteY28" fmla="*/ 1638710 h 1653800"/>
                  <a:gd name="connsiteX29" fmla="*/ 634903 w 1205803"/>
                  <a:gd name="connsiteY29" fmla="*/ 1634709 h 1653800"/>
                  <a:gd name="connsiteX30" fmla="*/ 550328 w 1205803"/>
                  <a:gd name="connsiteY30" fmla="*/ 1638710 h 1653800"/>
                  <a:gd name="connsiteX31" fmla="*/ 456609 w 1205803"/>
                  <a:gd name="connsiteY31" fmla="*/ 1575850 h 1653800"/>
                  <a:gd name="connsiteX32" fmla="*/ 417179 w 1205803"/>
                  <a:gd name="connsiteY32" fmla="*/ 1515847 h 1653800"/>
                  <a:gd name="connsiteX33" fmla="*/ 161167 w 1205803"/>
                  <a:gd name="connsiteY33" fmla="*/ 1154688 h 1653800"/>
                  <a:gd name="connsiteX34" fmla="*/ 23447 w 1205803"/>
                  <a:gd name="connsiteY34" fmla="*/ 779814 h 1653800"/>
                  <a:gd name="connsiteX35" fmla="*/ 17 w 1205803"/>
                  <a:gd name="connsiteY35" fmla="*/ 587805 h 1653800"/>
                  <a:gd name="connsiteX36" fmla="*/ 589 w 1205803"/>
                  <a:gd name="connsiteY36" fmla="*/ 544375 h 1653800"/>
                  <a:gd name="connsiteX37" fmla="*/ 77164 w 1205803"/>
                  <a:gd name="connsiteY37" fmla="*/ 250647 h 1653800"/>
                  <a:gd name="connsiteX38" fmla="*/ 393178 w 1205803"/>
                  <a:gd name="connsiteY38" fmla="*/ 37495 h 1653800"/>
                  <a:gd name="connsiteX39" fmla="*/ 598259 w 1205803"/>
                  <a:gd name="connsiteY39" fmla="*/ 279 h 1653800"/>
                  <a:gd name="connsiteX0" fmla="*/ 1145212 w 1205803"/>
                  <a:gd name="connsiteY0" fmla="*/ 913534 h 1639479"/>
                  <a:gd name="connsiteX1" fmla="*/ 1149524 w 1205803"/>
                  <a:gd name="connsiteY1" fmla="*/ 943291 h 1639479"/>
                  <a:gd name="connsiteX2" fmla="*/ 1114092 w 1205803"/>
                  <a:gd name="connsiteY2" fmla="*/ 943291 h 1639479"/>
                  <a:gd name="connsiteX3" fmla="*/ 1130354 w 1205803"/>
                  <a:gd name="connsiteY3" fmla="*/ 927821 h 1639479"/>
                  <a:gd name="connsiteX4" fmla="*/ 1144712 w 1205803"/>
                  <a:gd name="connsiteY4" fmla="*/ 913749 h 1639479"/>
                  <a:gd name="connsiteX5" fmla="*/ 1144717 w 1205803"/>
                  <a:gd name="connsiteY5" fmla="*/ 913732 h 1639479"/>
                  <a:gd name="connsiteX6" fmla="*/ 1145212 w 1205803"/>
                  <a:gd name="connsiteY6" fmla="*/ 913534 h 1639479"/>
                  <a:gd name="connsiteX7" fmla="*/ 598259 w 1205803"/>
                  <a:gd name="connsiteY7" fmla="*/ 279 h 1639479"/>
                  <a:gd name="connsiteX8" fmla="*/ 789196 w 1205803"/>
                  <a:gd name="connsiteY8" fmla="*/ 41495 h 1639479"/>
                  <a:gd name="connsiteX9" fmla="*/ 983490 w 1205803"/>
                  <a:gd name="connsiteY9" fmla="*/ 212931 h 1639479"/>
                  <a:gd name="connsiteX10" fmla="*/ 1046350 w 1205803"/>
                  <a:gd name="connsiteY10" fmla="*/ 511802 h 1639479"/>
                  <a:gd name="connsiteX11" fmla="*/ 1094353 w 1205803"/>
                  <a:gd name="connsiteY11" fmla="*/ 473514 h 1639479"/>
                  <a:gd name="connsiteX12" fmla="*/ 1157213 w 1205803"/>
                  <a:gd name="connsiteY12" fmla="*/ 527231 h 1639479"/>
                  <a:gd name="connsiteX13" fmla="*/ 1205786 w 1205803"/>
                  <a:gd name="connsiteY13" fmla="*/ 770099 h 1639479"/>
                  <a:gd name="connsiteX14" fmla="*/ 1174927 w 1205803"/>
                  <a:gd name="connsiteY14" fmla="*/ 867246 h 1639479"/>
                  <a:gd name="connsiteX15" fmla="*/ 1146926 w 1205803"/>
                  <a:gd name="connsiteY15" fmla="*/ 910677 h 1639479"/>
                  <a:gd name="connsiteX16" fmla="*/ 1145500 w 1205803"/>
                  <a:gd name="connsiteY16" fmla="*/ 910881 h 1639479"/>
                  <a:gd name="connsiteX17" fmla="*/ 1146828 w 1205803"/>
                  <a:gd name="connsiteY17" fmla="*/ 906043 h 1639479"/>
                  <a:gd name="connsiteX18" fmla="*/ 1137212 w 1205803"/>
                  <a:gd name="connsiteY18" fmla="*/ 902677 h 1639479"/>
                  <a:gd name="connsiteX19" fmla="*/ 1054922 w 1205803"/>
                  <a:gd name="connsiteY19" fmla="*/ 983823 h 1639479"/>
                  <a:gd name="connsiteX20" fmla="*/ 1055494 w 1205803"/>
                  <a:gd name="connsiteY20" fmla="*/ 1144402 h 1639479"/>
                  <a:gd name="connsiteX21" fmla="*/ 992634 w 1205803"/>
                  <a:gd name="connsiteY21" fmla="*/ 1328410 h 1639479"/>
                  <a:gd name="connsiteX22" fmla="*/ 853770 w 1205803"/>
                  <a:gd name="connsiteY22" fmla="*/ 1488418 h 1639479"/>
                  <a:gd name="connsiteX23" fmla="*/ 651683 w 1205803"/>
                  <a:gd name="connsiteY23" fmla="*/ 1630737 h 1639479"/>
                  <a:gd name="connsiteX24" fmla="*/ 634660 w 1205803"/>
                  <a:gd name="connsiteY24" fmla="*/ 1639121 h 1639479"/>
                  <a:gd name="connsiteX25" fmla="*/ 634332 w 1205803"/>
                  <a:gd name="connsiteY25" fmla="*/ 1638710 h 1639479"/>
                  <a:gd name="connsiteX26" fmla="*/ 634903 w 1205803"/>
                  <a:gd name="connsiteY26" fmla="*/ 1634709 h 1639479"/>
                  <a:gd name="connsiteX27" fmla="*/ 550328 w 1205803"/>
                  <a:gd name="connsiteY27" fmla="*/ 1638710 h 1639479"/>
                  <a:gd name="connsiteX28" fmla="*/ 456609 w 1205803"/>
                  <a:gd name="connsiteY28" fmla="*/ 1575850 h 1639479"/>
                  <a:gd name="connsiteX29" fmla="*/ 417179 w 1205803"/>
                  <a:gd name="connsiteY29" fmla="*/ 1515847 h 1639479"/>
                  <a:gd name="connsiteX30" fmla="*/ 161167 w 1205803"/>
                  <a:gd name="connsiteY30" fmla="*/ 1154688 h 1639479"/>
                  <a:gd name="connsiteX31" fmla="*/ 23447 w 1205803"/>
                  <a:gd name="connsiteY31" fmla="*/ 779814 h 1639479"/>
                  <a:gd name="connsiteX32" fmla="*/ 17 w 1205803"/>
                  <a:gd name="connsiteY32" fmla="*/ 587805 h 1639479"/>
                  <a:gd name="connsiteX33" fmla="*/ 589 w 1205803"/>
                  <a:gd name="connsiteY33" fmla="*/ 544375 h 1639479"/>
                  <a:gd name="connsiteX34" fmla="*/ 77164 w 1205803"/>
                  <a:gd name="connsiteY34" fmla="*/ 250647 h 1639479"/>
                  <a:gd name="connsiteX35" fmla="*/ 393178 w 1205803"/>
                  <a:gd name="connsiteY35" fmla="*/ 37495 h 1639479"/>
                  <a:gd name="connsiteX36" fmla="*/ 598259 w 1205803"/>
                  <a:gd name="connsiteY36" fmla="*/ 279 h 1639479"/>
                  <a:gd name="connsiteX0" fmla="*/ 1145212 w 1205803"/>
                  <a:gd name="connsiteY0" fmla="*/ 913534 h 1639479"/>
                  <a:gd name="connsiteX1" fmla="*/ 1114092 w 1205803"/>
                  <a:gd name="connsiteY1" fmla="*/ 943291 h 1639479"/>
                  <a:gd name="connsiteX2" fmla="*/ 1130354 w 1205803"/>
                  <a:gd name="connsiteY2" fmla="*/ 927821 h 1639479"/>
                  <a:gd name="connsiteX3" fmla="*/ 1144712 w 1205803"/>
                  <a:gd name="connsiteY3" fmla="*/ 913749 h 1639479"/>
                  <a:gd name="connsiteX4" fmla="*/ 1144717 w 1205803"/>
                  <a:gd name="connsiteY4" fmla="*/ 913732 h 1639479"/>
                  <a:gd name="connsiteX5" fmla="*/ 1145212 w 1205803"/>
                  <a:gd name="connsiteY5" fmla="*/ 913534 h 1639479"/>
                  <a:gd name="connsiteX6" fmla="*/ 598259 w 1205803"/>
                  <a:gd name="connsiteY6" fmla="*/ 279 h 1639479"/>
                  <a:gd name="connsiteX7" fmla="*/ 789196 w 1205803"/>
                  <a:gd name="connsiteY7" fmla="*/ 41495 h 1639479"/>
                  <a:gd name="connsiteX8" fmla="*/ 983490 w 1205803"/>
                  <a:gd name="connsiteY8" fmla="*/ 212931 h 1639479"/>
                  <a:gd name="connsiteX9" fmla="*/ 1046350 w 1205803"/>
                  <a:gd name="connsiteY9" fmla="*/ 511802 h 1639479"/>
                  <a:gd name="connsiteX10" fmla="*/ 1094353 w 1205803"/>
                  <a:gd name="connsiteY10" fmla="*/ 473514 h 1639479"/>
                  <a:gd name="connsiteX11" fmla="*/ 1157213 w 1205803"/>
                  <a:gd name="connsiteY11" fmla="*/ 527231 h 1639479"/>
                  <a:gd name="connsiteX12" fmla="*/ 1205786 w 1205803"/>
                  <a:gd name="connsiteY12" fmla="*/ 770099 h 1639479"/>
                  <a:gd name="connsiteX13" fmla="*/ 1174927 w 1205803"/>
                  <a:gd name="connsiteY13" fmla="*/ 867246 h 1639479"/>
                  <a:gd name="connsiteX14" fmla="*/ 1146926 w 1205803"/>
                  <a:gd name="connsiteY14" fmla="*/ 910677 h 1639479"/>
                  <a:gd name="connsiteX15" fmla="*/ 1145500 w 1205803"/>
                  <a:gd name="connsiteY15" fmla="*/ 910881 h 1639479"/>
                  <a:gd name="connsiteX16" fmla="*/ 1146828 w 1205803"/>
                  <a:gd name="connsiteY16" fmla="*/ 906043 h 1639479"/>
                  <a:gd name="connsiteX17" fmla="*/ 1137212 w 1205803"/>
                  <a:gd name="connsiteY17" fmla="*/ 902677 h 1639479"/>
                  <a:gd name="connsiteX18" fmla="*/ 1054922 w 1205803"/>
                  <a:gd name="connsiteY18" fmla="*/ 983823 h 1639479"/>
                  <a:gd name="connsiteX19" fmla="*/ 1055494 w 1205803"/>
                  <a:gd name="connsiteY19" fmla="*/ 1144402 h 1639479"/>
                  <a:gd name="connsiteX20" fmla="*/ 992634 w 1205803"/>
                  <a:gd name="connsiteY20" fmla="*/ 1328410 h 1639479"/>
                  <a:gd name="connsiteX21" fmla="*/ 853770 w 1205803"/>
                  <a:gd name="connsiteY21" fmla="*/ 1488418 h 1639479"/>
                  <a:gd name="connsiteX22" fmla="*/ 651683 w 1205803"/>
                  <a:gd name="connsiteY22" fmla="*/ 1630737 h 1639479"/>
                  <a:gd name="connsiteX23" fmla="*/ 634660 w 1205803"/>
                  <a:gd name="connsiteY23" fmla="*/ 1639121 h 1639479"/>
                  <a:gd name="connsiteX24" fmla="*/ 634332 w 1205803"/>
                  <a:gd name="connsiteY24" fmla="*/ 1638710 h 1639479"/>
                  <a:gd name="connsiteX25" fmla="*/ 634903 w 1205803"/>
                  <a:gd name="connsiteY25" fmla="*/ 1634709 h 1639479"/>
                  <a:gd name="connsiteX26" fmla="*/ 550328 w 1205803"/>
                  <a:gd name="connsiteY26" fmla="*/ 1638710 h 1639479"/>
                  <a:gd name="connsiteX27" fmla="*/ 456609 w 1205803"/>
                  <a:gd name="connsiteY27" fmla="*/ 1575850 h 1639479"/>
                  <a:gd name="connsiteX28" fmla="*/ 417179 w 1205803"/>
                  <a:gd name="connsiteY28" fmla="*/ 1515847 h 1639479"/>
                  <a:gd name="connsiteX29" fmla="*/ 161167 w 1205803"/>
                  <a:gd name="connsiteY29" fmla="*/ 1154688 h 1639479"/>
                  <a:gd name="connsiteX30" fmla="*/ 23447 w 1205803"/>
                  <a:gd name="connsiteY30" fmla="*/ 779814 h 1639479"/>
                  <a:gd name="connsiteX31" fmla="*/ 17 w 1205803"/>
                  <a:gd name="connsiteY31" fmla="*/ 587805 h 1639479"/>
                  <a:gd name="connsiteX32" fmla="*/ 589 w 1205803"/>
                  <a:gd name="connsiteY32" fmla="*/ 544375 h 1639479"/>
                  <a:gd name="connsiteX33" fmla="*/ 77164 w 1205803"/>
                  <a:gd name="connsiteY33" fmla="*/ 250647 h 1639479"/>
                  <a:gd name="connsiteX34" fmla="*/ 393178 w 1205803"/>
                  <a:gd name="connsiteY34" fmla="*/ 37495 h 1639479"/>
                  <a:gd name="connsiteX35" fmla="*/ 598259 w 1205803"/>
                  <a:gd name="connsiteY35" fmla="*/ 279 h 1639479"/>
                  <a:gd name="connsiteX0" fmla="*/ 1145212 w 1205803"/>
                  <a:gd name="connsiteY0" fmla="*/ 913534 h 1639479"/>
                  <a:gd name="connsiteX1" fmla="*/ 1130354 w 1205803"/>
                  <a:gd name="connsiteY1" fmla="*/ 927821 h 1639479"/>
                  <a:gd name="connsiteX2" fmla="*/ 1144712 w 1205803"/>
                  <a:gd name="connsiteY2" fmla="*/ 913749 h 1639479"/>
                  <a:gd name="connsiteX3" fmla="*/ 1144717 w 1205803"/>
                  <a:gd name="connsiteY3" fmla="*/ 913732 h 1639479"/>
                  <a:gd name="connsiteX4" fmla="*/ 1145212 w 1205803"/>
                  <a:gd name="connsiteY4" fmla="*/ 913534 h 1639479"/>
                  <a:gd name="connsiteX5" fmla="*/ 598259 w 1205803"/>
                  <a:gd name="connsiteY5" fmla="*/ 279 h 1639479"/>
                  <a:gd name="connsiteX6" fmla="*/ 789196 w 1205803"/>
                  <a:gd name="connsiteY6" fmla="*/ 41495 h 1639479"/>
                  <a:gd name="connsiteX7" fmla="*/ 983490 w 1205803"/>
                  <a:gd name="connsiteY7" fmla="*/ 212931 h 1639479"/>
                  <a:gd name="connsiteX8" fmla="*/ 1046350 w 1205803"/>
                  <a:gd name="connsiteY8" fmla="*/ 511802 h 1639479"/>
                  <a:gd name="connsiteX9" fmla="*/ 1094353 w 1205803"/>
                  <a:gd name="connsiteY9" fmla="*/ 473514 h 1639479"/>
                  <a:gd name="connsiteX10" fmla="*/ 1157213 w 1205803"/>
                  <a:gd name="connsiteY10" fmla="*/ 527231 h 1639479"/>
                  <a:gd name="connsiteX11" fmla="*/ 1205786 w 1205803"/>
                  <a:gd name="connsiteY11" fmla="*/ 770099 h 1639479"/>
                  <a:gd name="connsiteX12" fmla="*/ 1174927 w 1205803"/>
                  <a:gd name="connsiteY12" fmla="*/ 867246 h 1639479"/>
                  <a:gd name="connsiteX13" fmla="*/ 1146926 w 1205803"/>
                  <a:gd name="connsiteY13" fmla="*/ 910677 h 1639479"/>
                  <a:gd name="connsiteX14" fmla="*/ 1145500 w 1205803"/>
                  <a:gd name="connsiteY14" fmla="*/ 910881 h 1639479"/>
                  <a:gd name="connsiteX15" fmla="*/ 1146828 w 1205803"/>
                  <a:gd name="connsiteY15" fmla="*/ 906043 h 1639479"/>
                  <a:gd name="connsiteX16" fmla="*/ 1137212 w 1205803"/>
                  <a:gd name="connsiteY16" fmla="*/ 902677 h 1639479"/>
                  <a:gd name="connsiteX17" fmla="*/ 1054922 w 1205803"/>
                  <a:gd name="connsiteY17" fmla="*/ 983823 h 1639479"/>
                  <a:gd name="connsiteX18" fmla="*/ 1055494 w 1205803"/>
                  <a:gd name="connsiteY18" fmla="*/ 1144402 h 1639479"/>
                  <a:gd name="connsiteX19" fmla="*/ 992634 w 1205803"/>
                  <a:gd name="connsiteY19" fmla="*/ 1328410 h 1639479"/>
                  <a:gd name="connsiteX20" fmla="*/ 853770 w 1205803"/>
                  <a:gd name="connsiteY20" fmla="*/ 1488418 h 1639479"/>
                  <a:gd name="connsiteX21" fmla="*/ 651683 w 1205803"/>
                  <a:gd name="connsiteY21" fmla="*/ 1630737 h 1639479"/>
                  <a:gd name="connsiteX22" fmla="*/ 634660 w 1205803"/>
                  <a:gd name="connsiteY22" fmla="*/ 1639121 h 1639479"/>
                  <a:gd name="connsiteX23" fmla="*/ 634332 w 1205803"/>
                  <a:gd name="connsiteY23" fmla="*/ 1638710 h 1639479"/>
                  <a:gd name="connsiteX24" fmla="*/ 634903 w 1205803"/>
                  <a:gd name="connsiteY24" fmla="*/ 1634709 h 1639479"/>
                  <a:gd name="connsiteX25" fmla="*/ 550328 w 1205803"/>
                  <a:gd name="connsiteY25" fmla="*/ 1638710 h 1639479"/>
                  <a:gd name="connsiteX26" fmla="*/ 456609 w 1205803"/>
                  <a:gd name="connsiteY26" fmla="*/ 1575850 h 1639479"/>
                  <a:gd name="connsiteX27" fmla="*/ 417179 w 1205803"/>
                  <a:gd name="connsiteY27" fmla="*/ 1515847 h 1639479"/>
                  <a:gd name="connsiteX28" fmla="*/ 161167 w 1205803"/>
                  <a:gd name="connsiteY28" fmla="*/ 1154688 h 1639479"/>
                  <a:gd name="connsiteX29" fmla="*/ 23447 w 1205803"/>
                  <a:gd name="connsiteY29" fmla="*/ 779814 h 1639479"/>
                  <a:gd name="connsiteX30" fmla="*/ 17 w 1205803"/>
                  <a:gd name="connsiteY30" fmla="*/ 587805 h 1639479"/>
                  <a:gd name="connsiteX31" fmla="*/ 589 w 1205803"/>
                  <a:gd name="connsiteY31" fmla="*/ 544375 h 1639479"/>
                  <a:gd name="connsiteX32" fmla="*/ 77164 w 1205803"/>
                  <a:gd name="connsiteY32" fmla="*/ 250647 h 1639479"/>
                  <a:gd name="connsiteX33" fmla="*/ 393178 w 1205803"/>
                  <a:gd name="connsiteY33" fmla="*/ 37495 h 1639479"/>
                  <a:gd name="connsiteX34" fmla="*/ 598259 w 1205803"/>
                  <a:gd name="connsiteY34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5500 w 1205803"/>
                  <a:gd name="connsiteY13" fmla="*/ 910881 h 1639479"/>
                  <a:gd name="connsiteX14" fmla="*/ 1146828 w 1205803"/>
                  <a:gd name="connsiteY14" fmla="*/ 906043 h 1639479"/>
                  <a:gd name="connsiteX15" fmla="*/ 1137212 w 1205803"/>
                  <a:gd name="connsiteY15" fmla="*/ 902677 h 1639479"/>
                  <a:gd name="connsiteX16" fmla="*/ 1054922 w 1205803"/>
                  <a:gd name="connsiteY16" fmla="*/ 983823 h 1639479"/>
                  <a:gd name="connsiteX17" fmla="*/ 1055494 w 1205803"/>
                  <a:gd name="connsiteY17" fmla="*/ 1144402 h 1639479"/>
                  <a:gd name="connsiteX18" fmla="*/ 992634 w 1205803"/>
                  <a:gd name="connsiteY18" fmla="*/ 1328410 h 1639479"/>
                  <a:gd name="connsiteX19" fmla="*/ 853770 w 1205803"/>
                  <a:gd name="connsiteY19" fmla="*/ 1488418 h 1639479"/>
                  <a:gd name="connsiteX20" fmla="*/ 651683 w 1205803"/>
                  <a:gd name="connsiteY20" fmla="*/ 1630737 h 1639479"/>
                  <a:gd name="connsiteX21" fmla="*/ 634660 w 1205803"/>
                  <a:gd name="connsiteY21" fmla="*/ 1639121 h 1639479"/>
                  <a:gd name="connsiteX22" fmla="*/ 634332 w 1205803"/>
                  <a:gd name="connsiteY22" fmla="*/ 1638710 h 1639479"/>
                  <a:gd name="connsiteX23" fmla="*/ 634903 w 1205803"/>
                  <a:gd name="connsiteY23" fmla="*/ 1634709 h 1639479"/>
                  <a:gd name="connsiteX24" fmla="*/ 550328 w 1205803"/>
                  <a:gd name="connsiteY24" fmla="*/ 1638710 h 1639479"/>
                  <a:gd name="connsiteX25" fmla="*/ 456609 w 1205803"/>
                  <a:gd name="connsiteY25" fmla="*/ 1575850 h 1639479"/>
                  <a:gd name="connsiteX26" fmla="*/ 417179 w 1205803"/>
                  <a:gd name="connsiteY26" fmla="*/ 1515847 h 1639479"/>
                  <a:gd name="connsiteX27" fmla="*/ 161167 w 1205803"/>
                  <a:gd name="connsiteY27" fmla="*/ 1154688 h 1639479"/>
                  <a:gd name="connsiteX28" fmla="*/ 23447 w 1205803"/>
                  <a:gd name="connsiteY28" fmla="*/ 779814 h 1639479"/>
                  <a:gd name="connsiteX29" fmla="*/ 17 w 1205803"/>
                  <a:gd name="connsiteY29" fmla="*/ 587805 h 1639479"/>
                  <a:gd name="connsiteX30" fmla="*/ 589 w 1205803"/>
                  <a:gd name="connsiteY30" fmla="*/ 544375 h 1639479"/>
                  <a:gd name="connsiteX31" fmla="*/ 77164 w 1205803"/>
                  <a:gd name="connsiteY31" fmla="*/ 250647 h 1639479"/>
                  <a:gd name="connsiteX32" fmla="*/ 393178 w 1205803"/>
                  <a:gd name="connsiteY32" fmla="*/ 37495 h 1639479"/>
                  <a:gd name="connsiteX33" fmla="*/ 598259 w 1205803"/>
                  <a:gd name="connsiteY33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6828 w 1205803"/>
                  <a:gd name="connsiteY13" fmla="*/ 906043 h 1639479"/>
                  <a:gd name="connsiteX14" fmla="*/ 1137212 w 1205803"/>
                  <a:gd name="connsiteY14" fmla="*/ 902677 h 1639479"/>
                  <a:gd name="connsiteX15" fmla="*/ 1054922 w 1205803"/>
                  <a:gd name="connsiteY15" fmla="*/ 983823 h 1639479"/>
                  <a:gd name="connsiteX16" fmla="*/ 1055494 w 1205803"/>
                  <a:gd name="connsiteY16" fmla="*/ 1144402 h 1639479"/>
                  <a:gd name="connsiteX17" fmla="*/ 992634 w 1205803"/>
                  <a:gd name="connsiteY17" fmla="*/ 1328410 h 1639479"/>
                  <a:gd name="connsiteX18" fmla="*/ 853770 w 1205803"/>
                  <a:gd name="connsiteY18" fmla="*/ 1488418 h 1639479"/>
                  <a:gd name="connsiteX19" fmla="*/ 651683 w 1205803"/>
                  <a:gd name="connsiteY19" fmla="*/ 1630737 h 1639479"/>
                  <a:gd name="connsiteX20" fmla="*/ 634660 w 1205803"/>
                  <a:gd name="connsiteY20" fmla="*/ 1639121 h 1639479"/>
                  <a:gd name="connsiteX21" fmla="*/ 634332 w 1205803"/>
                  <a:gd name="connsiteY21" fmla="*/ 1638710 h 1639479"/>
                  <a:gd name="connsiteX22" fmla="*/ 634903 w 1205803"/>
                  <a:gd name="connsiteY22" fmla="*/ 1634709 h 1639479"/>
                  <a:gd name="connsiteX23" fmla="*/ 550328 w 1205803"/>
                  <a:gd name="connsiteY23" fmla="*/ 1638710 h 1639479"/>
                  <a:gd name="connsiteX24" fmla="*/ 456609 w 1205803"/>
                  <a:gd name="connsiteY24" fmla="*/ 1575850 h 1639479"/>
                  <a:gd name="connsiteX25" fmla="*/ 417179 w 1205803"/>
                  <a:gd name="connsiteY25" fmla="*/ 1515847 h 1639479"/>
                  <a:gd name="connsiteX26" fmla="*/ 161167 w 1205803"/>
                  <a:gd name="connsiteY26" fmla="*/ 1154688 h 1639479"/>
                  <a:gd name="connsiteX27" fmla="*/ 23447 w 1205803"/>
                  <a:gd name="connsiteY27" fmla="*/ 779814 h 1639479"/>
                  <a:gd name="connsiteX28" fmla="*/ 17 w 1205803"/>
                  <a:gd name="connsiteY28" fmla="*/ 587805 h 1639479"/>
                  <a:gd name="connsiteX29" fmla="*/ 589 w 1205803"/>
                  <a:gd name="connsiteY29" fmla="*/ 544375 h 1639479"/>
                  <a:gd name="connsiteX30" fmla="*/ 77164 w 1205803"/>
                  <a:gd name="connsiteY30" fmla="*/ 250647 h 1639479"/>
                  <a:gd name="connsiteX31" fmla="*/ 393178 w 1205803"/>
                  <a:gd name="connsiteY31" fmla="*/ 37495 h 1639479"/>
                  <a:gd name="connsiteX32" fmla="*/ 598259 w 1205803"/>
                  <a:gd name="connsiteY32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137212 w 1205803"/>
                  <a:gd name="connsiteY13" fmla="*/ 902677 h 1639479"/>
                  <a:gd name="connsiteX14" fmla="*/ 1054922 w 1205803"/>
                  <a:gd name="connsiteY14" fmla="*/ 983823 h 1639479"/>
                  <a:gd name="connsiteX15" fmla="*/ 1055494 w 1205803"/>
                  <a:gd name="connsiteY15" fmla="*/ 1144402 h 1639479"/>
                  <a:gd name="connsiteX16" fmla="*/ 992634 w 1205803"/>
                  <a:gd name="connsiteY16" fmla="*/ 1328410 h 1639479"/>
                  <a:gd name="connsiteX17" fmla="*/ 853770 w 1205803"/>
                  <a:gd name="connsiteY17" fmla="*/ 1488418 h 1639479"/>
                  <a:gd name="connsiteX18" fmla="*/ 651683 w 1205803"/>
                  <a:gd name="connsiteY18" fmla="*/ 1630737 h 1639479"/>
                  <a:gd name="connsiteX19" fmla="*/ 634660 w 1205803"/>
                  <a:gd name="connsiteY19" fmla="*/ 1639121 h 1639479"/>
                  <a:gd name="connsiteX20" fmla="*/ 634332 w 1205803"/>
                  <a:gd name="connsiteY20" fmla="*/ 1638710 h 1639479"/>
                  <a:gd name="connsiteX21" fmla="*/ 634903 w 1205803"/>
                  <a:gd name="connsiteY21" fmla="*/ 1634709 h 1639479"/>
                  <a:gd name="connsiteX22" fmla="*/ 550328 w 1205803"/>
                  <a:gd name="connsiteY22" fmla="*/ 1638710 h 1639479"/>
                  <a:gd name="connsiteX23" fmla="*/ 456609 w 1205803"/>
                  <a:gd name="connsiteY23" fmla="*/ 1575850 h 1639479"/>
                  <a:gd name="connsiteX24" fmla="*/ 417179 w 1205803"/>
                  <a:gd name="connsiteY24" fmla="*/ 1515847 h 1639479"/>
                  <a:gd name="connsiteX25" fmla="*/ 161167 w 1205803"/>
                  <a:gd name="connsiteY25" fmla="*/ 1154688 h 1639479"/>
                  <a:gd name="connsiteX26" fmla="*/ 23447 w 1205803"/>
                  <a:gd name="connsiteY26" fmla="*/ 779814 h 1639479"/>
                  <a:gd name="connsiteX27" fmla="*/ 17 w 1205803"/>
                  <a:gd name="connsiteY27" fmla="*/ 587805 h 1639479"/>
                  <a:gd name="connsiteX28" fmla="*/ 589 w 1205803"/>
                  <a:gd name="connsiteY28" fmla="*/ 544375 h 1639479"/>
                  <a:gd name="connsiteX29" fmla="*/ 77164 w 1205803"/>
                  <a:gd name="connsiteY29" fmla="*/ 250647 h 1639479"/>
                  <a:gd name="connsiteX30" fmla="*/ 393178 w 1205803"/>
                  <a:gd name="connsiteY30" fmla="*/ 37495 h 1639479"/>
                  <a:gd name="connsiteX31" fmla="*/ 598259 w 1205803"/>
                  <a:gd name="connsiteY31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34660 w 1205803"/>
                  <a:gd name="connsiteY17" fmla="*/ 1639121 h 1639479"/>
                  <a:gd name="connsiteX18" fmla="*/ 634332 w 1205803"/>
                  <a:gd name="connsiteY18" fmla="*/ 1638710 h 1639479"/>
                  <a:gd name="connsiteX19" fmla="*/ 634903 w 1205803"/>
                  <a:gd name="connsiteY19" fmla="*/ 1634709 h 1639479"/>
                  <a:gd name="connsiteX20" fmla="*/ 550328 w 1205803"/>
                  <a:gd name="connsiteY20" fmla="*/ 1638710 h 1639479"/>
                  <a:gd name="connsiteX21" fmla="*/ 456609 w 1205803"/>
                  <a:gd name="connsiteY21" fmla="*/ 1575850 h 1639479"/>
                  <a:gd name="connsiteX22" fmla="*/ 417179 w 1205803"/>
                  <a:gd name="connsiteY22" fmla="*/ 1515847 h 1639479"/>
                  <a:gd name="connsiteX23" fmla="*/ 161167 w 1205803"/>
                  <a:gd name="connsiteY23" fmla="*/ 1154688 h 1639479"/>
                  <a:gd name="connsiteX24" fmla="*/ 23447 w 1205803"/>
                  <a:gd name="connsiteY24" fmla="*/ 779814 h 1639479"/>
                  <a:gd name="connsiteX25" fmla="*/ 17 w 1205803"/>
                  <a:gd name="connsiteY25" fmla="*/ 587805 h 1639479"/>
                  <a:gd name="connsiteX26" fmla="*/ 589 w 1205803"/>
                  <a:gd name="connsiteY26" fmla="*/ 544375 h 1639479"/>
                  <a:gd name="connsiteX27" fmla="*/ 77164 w 1205803"/>
                  <a:gd name="connsiteY27" fmla="*/ 250647 h 1639479"/>
                  <a:gd name="connsiteX28" fmla="*/ 393178 w 1205803"/>
                  <a:gd name="connsiteY28" fmla="*/ 37495 h 1639479"/>
                  <a:gd name="connsiteX29" fmla="*/ 598259 w 1205803"/>
                  <a:gd name="connsiteY29" fmla="*/ 279 h 1639479"/>
                  <a:gd name="connsiteX0" fmla="*/ 1144717 w 1205803"/>
                  <a:gd name="connsiteY0" fmla="*/ 913732 h 1643351"/>
                  <a:gd name="connsiteX1" fmla="*/ 1144712 w 1205803"/>
                  <a:gd name="connsiteY1" fmla="*/ 913749 h 1643351"/>
                  <a:gd name="connsiteX2" fmla="*/ 1144717 w 1205803"/>
                  <a:gd name="connsiteY2" fmla="*/ 913732 h 1643351"/>
                  <a:gd name="connsiteX3" fmla="*/ 598259 w 1205803"/>
                  <a:gd name="connsiteY3" fmla="*/ 279 h 1643351"/>
                  <a:gd name="connsiteX4" fmla="*/ 789196 w 1205803"/>
                  <a:gd name="connsiteY4" fmla="*/ 41495 h 1643351"/>
                  <a:gd name="connsiteX5" fmla="*/ 983490 w 1205803"/>
                  <a:gd name="connsiteY5" fmla="*/ 212931 h 1643351"/>
                  <a:gd name="connsiteX6" fmla="*/ 1046350 w 1205803"/>
                  <a:gd name="connsiteY6" fmla="*/ 511802 h 1643351"/>
                  <a:gd name="connsiteX7" fmla="*/ 1094353 w 1205803"/>
                  <a:gd name="connsiteY7" fmla="*/ 473514 h 1643351"/>
                  <a:gd name="connsiteX8" fmla="*/ 1157213 w 1205803"/>
                  <a:gd name="connsiteY8" fmla="*/ 527231 h 1643351"/>
                  <a:gd name="connsiteX9" fmla="*/ 1205786 w 1205803"/>
                  <a:gd name="connsiteY9" fmla="*/ 770099 h 1643351"/>
                  <a:gd name="connsiteX10" fmla="*/ 1174927 w 1205803"/>
                  <a:gd name="connsiteY10" fmla="*/ 867246 h 1643351"/>
                  <a:gd name="connsiteX11" fmla="*/ 1146926 w 1205803"/>
                  <a:gd name="connsiteY11" fmla="*/ 910677 h 1643351"/>
                  <a:gd name="connsiteX12" fmla="*/ 1146828 w 1205803"/>
                  <a:gd name="connsiteY12" fmla="*/ 906043 h 1643351"/>
                  <a:gd name="connsiteX13" fmla="*/ 1054922 w 1205803"/>
                  <a:gd name="connsiteY13" fmla="*/ 983823 h 1643351"/>
                  <a:gd name="connsiteX14" fmla="*/ 1055494 w 1205803"/>
                  <a:gd name="connsiteY14" fmla="*/ 1144402 h 1643351"/>
                  <a:gd name="connsiteX15" fmla="*/ 992634 w 1205803"/>
                  <a:gd name="connsiteY15" fmla="*/ 1328410 h 1643351"/>
                  <a:gd name="connsiteX16" fmla="*/ 853770 w 1205803"/>
                  <a:gd name="connsiteY16" fmla="*/ 1488418 h 1643351"/>
                  <a:gd name="connsiteX17" fmla="*/ 634660 w 1205803"/>
                  <a:gd name="connsiteY17" fmla="*/ 1639121 h 1643351"/>
                  <a:gd name="connsiteX18" fmla="*/ 634332 w 1205803"/>
                  <a:gd name="connsiteY18" fmla="*/ 1638710 h 1643351"/>
                  <a:gd name="connsiteX19" fmla="*/ 550328 w 1205803"/>
                  <a:gd name="connsiteY19" fmla="*/ 1638710 h 1643351"/>
                  <a:gd name="connsiteX20" fmla="*/ 456609 w 1205803"/>
                  <a:gd name="connsiteY20" fmla="*/ 1575850 h 1643351"/>
                  <a:gd name="connsiteX21" fmla="*/ 417179 w 1205803"/>
                  <a:gd name="connsiteY21" fmla="*/ 1515847 h 1643351"/>
                  <a:gd name="connsiteX22" fmla="*/ 161167 w 1205803"/>
                  <a:gd name="connsiteY22" fmla="*/ 1154688 h 1643351"/>
                  <a:gd name="connsiteX23" fmla="*/ 23447 w 1205803"/>
                  <a:gd name="connsiteY23" fmla="*/ 779814 h 1643351"/>
                  <a:gd name="connsiteX24" fmla="*/ 17 w 1205803"/>
                  <a:gd name="connsiteY24" fmla="*/ 587805 h 1643351"/>
                  <a:gd name="connsiteX25" fmla="*/ 589 w 1205803"/>
                  <a:gd name="connsiteY25" fmla="*/ 544375 h 1643351"/>
                  <a:gd name="connsiteX26" fmla="*/ 77164 w 1205803"/>
                  <a:gd name="connsiteY26" fmla="*/ 250647 h 1643351"/>
                  <a:gd name="connsiteX27" fmla="*/ 393178 w 1205803"/>
                  <a:gd name="connsiteY27" fmla="*/ 37495 h 1643351"/>
                  <a:gd name="connsiteX28" fmla="*/ 598259 w 1205803"/>
                  <a:gd name="connsiteY28" fmla="*/ 279 h 1643351"/>
                  <a:gd name="connsiteX0" fmla="*/ 1144717 w 1205803"/>
                  <a:gd name="connsiteY0" fmla="*/ 913732 h 1639121"/>
                  <a:gd name="connsiteX1" fmla="*/ 1144712 w 1205803"/>
                  <a:gd name="connsiteY1" fmla="*/ 913749 h 1639121"/>
                  <a:gd name="connsiteX2" fmla="*/ 1144717 w 1205803"/>
                  <a:gd name="connsiteY2" fmla="*/ 913732 h 1639121"/>
                  <a:gd name="connsiteX3" fmla="*/ 598259 w 1205803"/>
                  <a:gd name="connsiteY3" fmla="*/ 279 h 1639121"/>
                  <a:gd name="connsiteX4" fmla="*/ 789196 w 1205803"/>
                  <a:gd name="connsiteY4" fmla="*/ 41495 h 1639121"/>
                  <a:gd name="connsiteX5" fmla="*/ 983490 w 1205803"/>
                  <a:gd name="connsiteY5" fmla="*/ 212931 h 1639121"/>
                  <a:gd name="connsiteX6" fmla="*/ 1046350 w 1205803"/>
                  <a:gd name="connsiteY6" fmla="*/ 511802 h 1639121"/>
                  <a:gd name="connsiteX7" fmla="*/ 1094353 w 1205803"/>
                  <a:gd name="connsiteY7" fmla="*/ 473514 h 1639121"/>
                  <a:gd name="connsiteX8" fmla="*/ 1157213 w 1205803"/>
                  <a:gd name="connsiteY8" fmla="*/ 527231 h 1639121"/>
                  <a:gd name="connsiteX9" fmla="*/ 1205786 w 1205803"/>
                  <a:gd name="connsiteY9" fmla="*/ 770099 h 1639121"/>
                  <a:gd name="connsiteX10" fmla="*/ 1174927 w 1205803"/>
                  <a:gd name="connsiteY10" fmla="*/ 867246 h 1639121"/>
                  <a:gd name="connsiteX11" fmla="*/ 1146926 w 1205803"/>
                  <a:gd name="connsiteY11" fmla="*/ 910677 h 1639121"/>
                  <a:gd name="connsiteX12" fmla="*/ 1146828 w 1205803"/>
                  <a:gd name="connsiteY12" fmla="*/ 906043 h 1639121"/>
                  <a:gd name="connsiteX13" fmla="*/ 1054922 w 1205803"/>
                  <a:gd name="connsiteY13" fmla="*/ 983823 h 1639121"/>
                  <a:gd name="connsiteX14" fmla="*/ 1055494 w 1205803"/>
                  <a:gd name="connsiteY14" fmla="*/ 1144402 h 1639121"/>
                  <a:gd name="connsiteX15" fmla="*/ 992634 w 1205803"/>
                  <a:gd name="connsiteY15" fmla="*/ 1328410 h 1639121"/>
                  <a:gd name="connsiteX16" fmla="*/ 853770 w 1205803"/>
                  <a:gd name="connsiteY16" fmla="*/ 1488418 h 1639121"/>
                  <a:gd name="connsiteX17" fmla="*/ 634660 w 1205803"/>
                  <a:gd name="connsiteY17" fmla="*/ 1639121 h 1639121"/>
                  <a:gd name="connsiteX18" fmla="*/ 550328 w 1205803"/>
                  <a:gd name="connsiteY18" fmla="*/ 1638710 h 1639121"/>
                  <a:gd name="connsiteX19" fmla="*/ 456609 w 1205803"/>
                  <a:gd name="connsiteY19" fmla="*/ 1575850 h 1639121"/>
                  <a:gd name="connsiteX20" fmla="*/ 417179 w 1205803"/>
                  <a:gd name="connsiteY20" fmla="*/ 1515847 h 1639121"/>
                  <a:gd name="connsiteX21" fmla="*/ 161167 w 1205803"/>
                  <a:gd name="connsiteY21" fmla="*/ 1154688 h 1639121"/>
                  <a:gd name="connsiteX22" fmla="*/ 23447 w 1205803"/>
                  <a:gd name="connsiteY22" fmla="*/ 779814 h 1639121"/>
                  <a:gd name="connsiteX23" fmla="*/ 17 w 1205803"/>
                  <a:gd name="connsiteY23" fmla="*/ 587805 h 1639121"/>
                  <a:gd name="connsiteX24" fmla="*/ 589 w 1205803"/>
                  <a:gd name="connsiteY24" fmla="*/ 544375 h 1639121"/>
                  <a:gd name="connsiteX25" fmla="*/ 77164 w 1205803"/>
                  <a:gd name="connsiteY25" fmla="*/ 250647 h 1639121"/>
                  <a:gd name="connsiteX26" fmla="*/ 393178 w 1205803"/>
                  <a:gd name="connsiteY26" fmla="*/ 37495 h 1639121"/>
                  <a:gd name="connsiteX27" fmla="*/ 598259 w 1205803"/>
                  <a:gd name="connsiteY27" fmla="*/ 279 h 1639121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05803" h="1638710">
                    <a:moveTo>
                      <a:pt x="1144717" y="913732"/>
                    </a:moveTo>
                    <a:lnTo>
                      <a:pt x="1144712" y="913749"/>
                    </a:lnTo>
                    <a:cubicBezTo>
                      <a:pt x="1144714" y="913743"/>
                      <a:pt x="1144715" y="913738"/>
                      <a:pt x="1144717" y="913732"/>
                    </a:cubicBezTo>
                    <a:close/>
                    <a:moveTo>
                      <a:pt x="598259" y="279"/>
                    </a:moveTo>
                    <a:cubicBezTo>
                      <a:pt x="665333" y="2493"/>
                      <a:pt x="730051" y="17780"/>
                      <a:pt x="789196" y="41495"/>
                    </a:cubicBezTo>
                    <a:cubicBezTo>
                      <a:pt x="916630" y="92926"/>
                      <a:pt x="983490" y="212931"/>
                      <a:pt x="983490" y="212931"/>
                    </a:cubicBezTo>
                    <a:cubicBezTo>
                      <a:pt x="1040636" y="292935"/>
                      <a:pt x="1027492" y="544946"/>
                      <a:pt x="1046350" y="511802"/>
                    </a:cubicBezTo>
                    <a:cubicBezTo>
                      <a:pt x="1059494" y="494658"/>
                      <a:pt x="1070351" y="475800"/>
                      <a:pt x="1094353" y="473514"/>
                    </a:cubicBezTo>
                    <a:cubicBezTo>
                      <a:pt x="1126925" y="477514"/>
                      <a:pt x="1148069" y="495801"/>
                      <a:pt x="1157213" y="527231"/>
                    </a:cubicBezTo>
                    <a:cubicBezTo>
                      <a:pt x="1180071" y="606663"/>
                      <a:pt x="1205214" y="685524"/>
                      <a:pt x="1205786" y="770099"/>
                    </a:cubicBezTo>
                    <a:cubicBezTo>
                      <a:pt x="1206357" y="807815"/>
                      <a:pt x="1192642" y="836959"/>
                      <a:pt x="1174927" y="867246"/>
                    </a:cubicBezTo>
                    <a:cubicBezTo>
                      <a:pt x="1165784" y="881533"/>
                      <a:pt x="1156070" y="895819"/>
                      <a:pt x="1146926" y="910677"/>
                    </a:cubicBezTo>
                    <a:cubicBezTo>
                      <a:pt x="1146893" y="909132"/>
                      <a:pt x="1146861" y="907588"/>
                      <a:pt x="1146828" y="906043"/>
                    </a:cubicBezTo>
                    <a:cubicBezTo>
                      <a:pt x="1131494" y="918234"/>
                      <a:pt x="1070144" y="944096"/>
                      <a:pt x="1054922" y="983823"/>
                    </a:cubicBezTo>
                    <a:cubicBezTo>
                      <a:pt x="1054922" y="1037540"/>
                      <a:pt x="1053779" y="1090685"/>
                      <a:pt x="1055494" y="1144402"/>
                    </a:cubicBezTo>
                    <a:cubicBezTo>
                      <a:pt x="1057208" y="1214120"/>
                      <a:pt x="1029778" y="1272408"/>
                      <a:pt x="992634" y="1328410"/>
                    </a:cubicBezTo>
                    <a:cubicBezTo>
                      <a:pt x="953203" y="1387842"/>
                      <a:pt x="927488" y="1436701"/>
                      <a:pt x="853770" y="1488418"/>
                    </a:cubicBezTo>
                    <a:cubicBezTo>
                      <a:pt x="780052" y="1540135"/>
                      <a:pt x="719629" y="1618712"/>
                      <a:pt x="550328" y="1638710"/>
                    </a:cubicBezTo>
                    <a:cubicBezTo>
                      <a:pt x="505755" y="1638138"/>
                      <a:pt x="475467" y="1616994"/>
                      <a:pt x="456609" y="1575850"/>
                    </a:cubicBezTo>
                    <a:cubicBezTo>
                      <a:pt x="446894" y="1554134"/>
                      <a:pt x="434894" y="1531276"/>
                      <a:pt x="417179" y="1515847"/>
                    </a:cubicBezTo>
                    <a:cubicBezTo>
                      <a:pt x="304603" y="1414128"/>
                      <a:pt x="227456" y="1288980"/>
                      <a:pt x="161167" y="1154688"/>
                    </a:cubicBezTo>
                    <a:cubicBezTo>
                      <a:pt x="155453" y="1141544"/>
                      <a:pt x="32590" y="795814"/>
                      <a:pt x="23447" y="779814"/>
                    </a:cubicBezTo>
                    <a:cubicBezTo>
                      <a:pt x="13161" y="716382"/>
                      <a:pt x="-554" y="652951"/>
                      <a:pt x="17" y="587805"/>
                    </a:cubicBezTo>
                    <a:cubicBezTo>
                      <a:pt x="17" y="573519"/>
                      <a:pt x="17" y="559232"/>
                      <a:pt x="589" y="544375"/>
                    </a:cubicBezTo>
                    <a:cubicBezTo>
                      <a:pt x="6875" y="455799"/>
                      <a:pt x="23447" y="321507"/>
                      <a:pt x="77164" y="250647"/>
                    </a:cubicBezTo>
                    <a:cubicBezTo>
                      <a:pt x="134881" y="174644"/>
                      <a:pt x="273173" y="87211"/>
                      <a:pt x="393178" y="37495"/>
                    </a:cubicBezTo>
                    <a:cubicBezTo>
                      <a:pt x="461753" y="8922"/>
                      <a:pt x="531184" y="-1936"/>
                      <a:pt x="598259" y="27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0" name="Freeform: Shape 65">
                <a:extLst>
                  <a:ext uri="{FF2B5EF4-FFF2-40B4-BE49-F238E27FC236}">
                    <a16:creationId xmlns:a16="http://schemas.microsoft.com/office/drawing/2014/main" id="{0B1F039A-1798-47D0-9EC7-93CF942E24B5}"/>
                  </a:ext>
                </a:extLst>
              </p:cNvPr>
              <p:cNvSpPr/>
              <p:nvPr/>
            </p:nvSpPr>
            <p:spPr>
              <a:xfrm flipH="1">
                <a:off x="1056648" y="2855701"/>
                <a:ext cx="969850" cy="859229"/>
              </a:xfrm>
              <a:custGeom>
                <a:avLst/>
                <a:gdLst>
                  <a:gd name="connsiteX0" fmla="*/ 1175339 w 1192482"/>
                  <a:gd name="connsiteY0" fmla="*/ 576597 h 1056467"/>
                  <a:gd name="connsiteX1" fmla="*/ 1038761 w 1192482"/>
                  <a:gd name="connsiteY1" fmla="*/ 284013 h 1056467"/>
                  <a:gd name="connsiteX2" fmla="*/ 690746 w 1192482"/>
                  <a:gd name="connsiteY2" fmla="*/ 24001 h 1056467"/>
                  <a:gd name="connsiteX3" fmla="*/ 619314 w 1192482"/>
                  <a:gd name="connsiteY3" fmla="*/ 0 h 1056467"/>
                  <a:gd name="connsiteX4" fmla="*/ 644458 w 1192482"/>
                  <a:gd name="connsiteY4" fmla="*/ 29144 h 1056467"/>
                  <a:gd name="connsiteX5" fmla="*/ 664458 w 1192482"/>
                  <a:gd name="connsiteY5" fmla="*/ 61146 h 1056467"/>
                  <a:gd name="connsiteX6" fmla="*/ 625028 w 1192482"/>
                  <a:gd name="connsiteY6" fmla="*/ 64574 h 1056467"/>
                  <a:gd name="connsiteX7" fmla="*/ 500451 w 1192482"/>
                  <a:gd name="connsiteY7" fmla="*/ 36002 h 1056467"/>
                  <a:gd name="connsiteX8" fmla="*/ 395875 w 1192482"/>
                  <a:gd name="connsiteY8" fmla="*/ 62860 h 1056467"/>
                  <a:gd name="connsiteX9" fmla="*/ 307871 w 1192482"/>
                  <a:gd name="connsiteY9" fmla="*/ 134863 h 1056467"/>
                  <a:gd name="connsiteX10" fmla="*/ 278727 w 1192482"/>
                  <a:gd name="connsiteY10" fmla="*/ 143435 h 1056467"/>
                  <a:gd name="connsiteX11" fmla="*/ 280441 w 1192482"/>
                  <a:gd name="connsiteY11" fmla="*/ 111434 h 1056467"/>
                  <a:gd name="connsiteX12" fmla="*/ 311871 w 1192482"/>
                  <a:gd name="connsiteY12" fmla="*/ 47431 h 1056467"/>
                  <a:gd name="connsiteX13" fmla="*/ 206152 w 1192482"/>
                  <a:gd name="connsiteY13" fmla="*/ 157721 h 1056467"/>
                  <a:gd name="connsiteX14" fmla="*/ 221581 w 1192482"/>
                  <a:gd name="connsiteY14" fmla="*/ 57717 h 1056467"/>
                  <a:gd name="connsiteX15" fmla="*/ 133006 w 1192482"/>
                  <a:gd name="connsiteY15" fmla="*/ 250297 h 1056467"/>
                  <a:gd name="connsiteX16" fmla="*/ 103290 w 1192482"/>
                  <a:gd name="connsiteY16" fmla="*/ 122291 h 1056467"/>
                  <a:gd name="connsiteX17" fmla="*/ 82146 w 1192482"/>
                  <a:gd name="connsiteY17" fmla="*/ 148578 h 1056467"/>
                  <a:gd name="connsiteX18" fmla="*/ 23858 w 1192482"/>
                  <a:gd name="connsiteY18" fmla="*/ 275441 h 1056467"/>
                  <a:gd name="connsiteX19" fmla="*/ 25001 w 1192482"/>
                  <a:gd name="connsiteY19" fmla="*/ 517166 h 1056467"/>
                  <a:gd name="connsiteX20" fmla="*/ 54145 w 1192482"/>
                  <a:gd name="connsiteY20" fmla="*/ 687460 h 1056467"/>
                  <a:gd name="connsiteX21" fmla="*/ 129577 w 1192482"/>
                  <a:gd name="connsiteY21" fmla="*/ 948614 h 1056467"/>
                  <a:gd name="connsiteX22" fmla="*/ 131863 w 1192482"/>
                  <a:gd name="connsiteY22" fmla="*/ 906898 h 1056467"/>
                  <a:gd name="connsiteX23" fmla="*/ 115291 w 1192482"/>
                  <a:gd name="connsiteY23" fmla="*/ 736033 h 1056467"/>
                  <a:gd name="connsiteX24" fmla="*/ 254154 w 1192482"/>
                  <a:gd name="connsiteY24" fmla="*/ 574883 h 1056467"/>
                  <a:gd name="connsiteX25" fmla="*/ 365017 w 1192482"/>
                  <a:gd name="connsiteY25" fmla="*/ 556025 h 1056467"/>
                  <a:gd name="connsiteX26" fmla="*/ 473593 w 1192482"/>
                  <a:gd name="connsiteY26" fmla="*/ 509166 h 1056467"/>
                  <a:gd name="connsiteX27" fmla="*/ 556454 w 1192482"/>
                  <a:gd name="connsiteY27" fmla="*/ 454878 h 1056467"/>
                  <a:gd name="connsiteX28" fmla="*/ 699317 w 1192482"/>
                  <a:gd name="connsiteY28" fmla="*/ 414876 h 1056467"/>
                  <a:gd name="connsiteX29" fmla="*/ 798750 w 1192482"/>
                  <a:gd name="connsiteY29" fmla="*/ 489165 h 1056467"/>
                  <a:gd name="connsiteX30" fmla="*/ 823323 w 1192482"/>
                  <a:gd name="connsiteY30" fmla="*/ 554311 h 1056467"/>
                  <a:gd name="connsiteX31" fmla="*/ 961615 w 1192482"/>
                  <a:gd name="connsiteY31" fmla="*/ 729747 h 1056467"/>
                  <a:gd name="connsiteX32" fmla="*/ 1021617 w 1192482"/>
                  <a:gd name="connsiteY32" fmla="*/ 850895 h 1056467"/>
                  <a:gd name="connsiteX33" fmla="*/ 1078192 w 1192482"/>
                  <a:gd name="connsiteY33" fmla="*/ 1028046 h 1056467"/>
                  <a:gd name="connsiteX34" fmla="*/ 1105621 w 1192482"/>
                  <a:gd name="connsiteY34" fmla="*/ 1056048 h 1056467"/>
                  <a:gd name="connsiteX35" fmla="*/ 1117622 w 1192482"/>
                  <a:gd name="connsiteY35" fmla="*/ 1021760 h 1056467"/>
                  <a:gd name="connsiteX36" fmla="*/ 1093049 w 1192482"/>
                  <a:gd name="connsiteY36" fmla="*/ 913184 h 1056467"/>
                  <a:gd name="connsiteX37" fmla="*/ 1097049 w 1192482"/>
                  <a:gd name="connsiteY37" fmla="*/ 776606 h 1056467"/>
                  <a:gd name="connsiteX38" fmla="*/ 1151909 w 1192482"/>
                  <a:gd name="connsiteY38" fmla="*/ 682316 h 1056467"/>
                  <a:gd name="connsiteX39" fmla="*/ 1192482 w 1192482"/>
                  <a:gd name="connsiteY39" fmla="*/ 640600 h 1056467"/>
                  <a:gd name="connsiteX40" fmla="*/ 1175339 w 1192482"/>
                  <a:gd name="connsiteY40" fmla="*/ 576597 h 105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192482" h="1056467">
                    <a:moveTo>
                      <a:pt x="1175339" y="576597"/>
                    </a:moveTo>
                    <a:cubicBezTo>
                      <a:pt x="1145052" y="472021"/>
                      <a:pt x="1118193" y="364016"/>
                      <a:pt x="1038761" y="284013"/>
                    </a:cubicBezTo>
                    <a:cubicBezTo>
                      <a:pt x="935899" y="180580"/>
                      <a:pt x="821037" y="91433"/>
                      <a:pt x="690746" y="24001"/>
                    </a:cubicBezTo>
                    <a:cubicBezTo>
                      <a:pt x="669030" y="12572"/>
                      <a:pt x="646172" y="2286"/>
                      <a:pt x="619314" y="0"/>
                    </a:cubicBezTo>
                    <a:cubicBezTo>
                      <a:pt x="623885" y="14858"/>
                      <a:pt x="636457" y="20001"/>
                      <a:pt x="644458" y="29144"/>
                    </a:cubicBezTo>
                    <a:cubicBezTo>
                      <a:pt x="653029" y="38859"/>
                      <a:pt x="670745" y="48574"/>
                      <a:pt x="664458" y="61146"/>
                    </a:cubicBezTo>
                    <a:cubicBezTo>
                      <a:pt x="657030" y="76003"/>
                      <a:pt x="638172" y="67432"/>
                      <a:pt x="625028" y="64574"/>
                    </a:cubicBezTo>
                    <a:cubicBezTo>
                      <a:pt x="583312" y="55431"/>
                      <a:pt x="542167" y="45716"/>
                      <a:pt x="500451" y="36002"/>
                    </a:cubicBezTo>
                    <a:cubicBezTo>
                      <a:pt x="460449" y="26287"/>
                      <a:pt x="426162" y="34287"/>
                      <a:pt x="395875" y="62860"/>
                    </a:cubicBezTo>
                    <a:cubicBezTo>
                      <a:pt x="368445" y="88575"/>
                      <a:pt x="339872" y="114291"/>
                      <a:pt x="307871" y="134863"/>
                    </a:cubicBezTo>
                    <a:cubicBezTo>
                      <a:pt x="299299" y="140578"/>
                      <a:pt x="288442" y="150292"/>
                      <a:pt x="278727" y="143435"/>
                    </a:cubicBezTo>
                    <a:cubicBezTo>
                      <a:pt x="266726" y="134863"/>
                      <a:pt x="275869" y="121720"/>
                      <a:pt x="280441" y="111434"/>
                    </a:cubicBezTo>
                    <a:cubicBezTo>
                      <a:pt x="290156" y="89718"/>
                      <a:pt x="301585" y="69146"/>
                      <a:pt x="311871" y="47431"/>
                    </a:cubicBezTo>
                    <a:cubicBezTo>
                      <a:pt x="266726" y="73146"/>
                      <a:pt x="239297" y="116005"/>
                      <a:pt x="206152" y="157721"/>
                    </a:cubicBezTo>
                    <a:cubicBezTo>
                      <a:pt x="198723" y="120005"/>
                      <a:pt x="214152" y="92576"/>
                      <a:pt x="221581" y="57717"/>
                    </a:cubicBezTo>
                    <a:cubicBezTo>
                      <a:pt x="165579" y="111434"/>
                      <a:pt x="139863" y="173151"/>
                      <a:pt x="133006" y="250297"/>
                    </a:cubicBezTo>
                    <a:cubicBezTo>
                      <a:pt x="97576" y="208581"/>
                      <a:pt x="117005" y="162293"/>
                      <a:pt x="103290" y="122291"/>
                    </a:cubicBezTo>
                    <a:cubicBezTo>
                      <a:pt x="91861" y="129720"/>
                      <a:pt x="87290" y="139435"/>
                      <a:pt x="82146" y="148578"/>
                    </a:cubicBezTo>
                    <a:cubicBezTo>
                      <a:pt x="59860" y="189723"/>
                      <a:pt x="40430" y="232010"/>
                      <a:pt x="23858" y="275441"/>
                    </a:cubicBezTo>
                    <a:cubicBezTo>
                      <a:pt x="-7572" y="356016"/>
                      <a:pt x="-8715" y="437163"/>
                      <a:pt x="25001" y="517166"/>
                    </a:cubicBezTo>
                    <a:cubicBezTo>
                      <a:pt x="48431" y="572026"/>
                      <a:pt x="58717" y="628028"/>
                      <a:pt x="54145" y="687460"/>
                    </a:cubicBezTo>
                    <a:cubicBezTo>
                      <a:pt x="47288" y="783464"/>
                      <a:pt x="76432" y="869753"/>
                      <a:pt x="129577" y="948614"/>
                    </a:cubicBezTo>
                    <a:cubicBezTo>
                      <a:pt x="140435" y="935471"/>
                      <a:pt x="134149" y="920613"/>
                      <a:pt x="131863" y="906898"/>
                    </a:cubicBezTo>
                    <a:cubicBezTo>
                      <a:pt x="122148" y="850324"/>
                      <a:pt x="114719" y="793750"/>
                      <a:pt x="115291" y="736033"/>
                    </a:cubicBezTo>
                    <a:cubicBezTo>
                      <a:pt x="116434" y="630314"/>
                      <a:pt x="150721" y="590312"/>
                      <a:pt x="254154" y="574883"/>
                    </a:cubicBezTo>
                    <a:cubicBezTo>
                      <a:pt x="291299" y="569169"/>
                      <a:pt x="329015" y="566883"/>
                      <a:pt x="365017" y="556025"/>
                    </a:cubicBezTo>
                    <a:cubicBezTo>
                      <a:pt x="404447" y="547453"/>
                      <a:pt x="439877" y="530881"/>
                      <a:pt x="473593" y="509166"/>
                    </a:cubicBezTo>
                    <a:cubicBezTo>
                      <a:pt x="501023" y="491451"/>
                      <a:pt x="528452" y="472593"/>
                      <a:pt x="556454" y="454878"/>
                    </a:cubicBezTo>
                    <a:cubicBezTo>
                      <a:pt x="599884" y="426305"/>
                      <a:pt x="646743" y="413161"/>
                      <a:pt x="699317" y="414876"/>
                    </a:cubicBezTo>
                    <a:cubicBezTo>
                      <a:pt x="757605" y="417162"/>
                      <a:pt x="781035" y="432591"/>
                      <a:pt x="798750" y="489165"/>
                    </a:cubicBezTo>
                    <a:cubicBezTo>
                      <a:pt x="805608" y="511452"/>
                      <a:pt x="811894" y="533738"/>
                      <a:pt x="823323" y="554311"/>
                    </a:cubicBezTo>
                    <a:cubicBezTo>
                      <a:pt x="860467" y="620028"/>
                      <a:pt x="916470" y="670887"/>
                      <a:pt x="961615" y="729747"/>
                    </a:cubicBezTo>
                    <a:cubicBezTo>
                      <a:pt x="962758" y="731462"/>
                      <a:pt x="1016475" y="838895"/>
                      <a:pt x="1021617" y="850895"/>
                    </a:cubicBezTo>
                    <a:cubicBezTo>
                      <a:pt x="1045619" y="908612"/>
                      <a:pt x="1059334" y="969187"/>
                      <a:pt x="1078192" y="1028046"/>
                    </a:cubicBezTo>
                    <a:cubicBezTo>
                      <a:pt x="1082192" y="1041190"/>
                      <a:pt x="1087335" y="1059476"/>
                      <a:pt x="1105621" y="1056048"/>
                    </a:cubicBezTo>
                    <a:cubicBezTo>
                      <a:pt x="1122194" y="1053190"/>
                      <a:pt x="1118765" y="1034332"/>
                      <a:pt x="1117622" y="1021760"/>
                    </a:cubicBezTo>
                    <a:cubicBezTo>
                      <a:pt x="1115336" y="984044"/>
                      <a:pt x="1104478" y="948614"/>
                      <a:pt x="1093049" y="913184"/>
                    </a:cubicBezTo>
                    <a:cubicBezTo>
                      <a:pt x="1080477" y="872039"/>
                      <a:pt x="1078763" y="820037"/>
                      <a:pt x="1097049" y="776606"/>
                    </a:cubicBezTo>
                    <a:cubicBezTo>
                      <a:pt x="1096478" y="776606"/>
                      <a:pt x="1138766" y="705175"/>
                      <a:pt x="1151909" y="682316"/>
                    </a:cubicBezTo>
                    <a:cubicBezTo>
                      <a:pt x="1161052" y="664030"/>
                      <a:pt x="1179339" y="655458"/>
                      <a:pt x="1192482" y="640600"/>
                    </a:cubicBezTo>
                    <a:cubicBezTo>
                      <a:pt x="1187339" y="619457"/>
                      <a:pt x="1181053" y="598313"/>
                      <a:pt x="1175339" y="576597"/>
                    </a:cubicBezTo>
                    <a:close/>
                  </a:path>
                </a:pathLst>
              </a:custGeom>
              <a:solidFill>
                <a:srgbClr val="76564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9" name="Group 44">
              <a:extLst>
                <a:ext uri="{FF2B5EF4-FFF2-40B4-BE49-F238E27FC236}">
                  <a16:creationId xmlns:a16="http://schemas.microsoft.com/office/drawing/2014/main" id="{EDC4B470-0EBA-4433-A942-DB3200E78754}"/>
                </a:ext>
              </a:extLst>
            </p:cNvPr>
            <p:cNvGrpSpPr/>
            <p:nvPr/>
          </p:nvGrpSpPr>
          <p:grpSpPr>
            <a:xfrm>
              <a:off x="1855021" y="4408438"/>
              <a:ext cx="2903365" cy="2200720"/>
              <a:chOff x="1855021" y="4408438"/>
              <a:chExt cx="2903365" cy="2200720"/>
            </a:xfrm>
          </p:grpSpPr>
          <p:sp>
            <p:nvSpPr>
              <p:cNvPr id="90" name="Oval 45">
                <a:extLst>
                  <a:ext uri="{FF2B5EF4-FFF2-40B4-BE49-F238E27FC236}">
                    <a16:creationId xmlns:a16="http://schemas.microsoft.com/office/drawing/2014/main" id="{FE04E173-749E-4B8B-A68A-301B5CB164BB}"/>
                  </a:ext>
                </a:extLst>
              </p:cNvPr>
              <p:cNvSpPr/>
              <p:nvPr/>
            </p:nvSpPr>
            <p:spPr>
              <a:xfrm>
                <a:off x="3221301" y="6126849"/>
                <a:ext cx="1537085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91" name="Group 46">
                <a:extLst>
                  <a:ext uri="{FF2B5EF4-FFF2-40B4-BE49-F238E27FC236}">
                    <a16:creationId xmlns:a16="http://schemas.microsoft.com/office/drawing/2014/main" id="{BEF233E5-1A26-428A-8AC8-010A3D7BE78E}"/>
                  </a:ext>
                </a:extLst>
              </p:cNvPr>
              <p:cNvGrpSpPr/>
              <p:nvPr/>
            </p:nvGrpSpPr>
            <p:grpSpPr>
              <a:xfrm flipH="1">
                <a:off x="1855021" y="4408438"/>
                <a:ext cx="2426144" cy="1612821"/>
                <a:chOff x="6917382" y="4652701"/>
                <a:chExt cx="2983072" cy="1983048"/>
              </a:xfrm>
            </p:grpSpPr>
            <p:sp>
              <p:nvSpPr>
                <p:cNvPr id="93" name="Freeform: Shape 48">
                  <a:extLst>
                    <a:ext uri="{FF2B5EF4-FFF2-40B4-BE49-F238E27FC236}">
                      <a16:creationId xmlns:a16="http://schemas.microsoft.com/office/drawing/2014/main" id="{5B18F166-50A1-47F9-80C5-E38A7F7CCE9D}"/>
                    </a:ext>
                  </a:extLst>
                </p:cNvPr>
                <p:cNvSpPr/>
                <p:nvPr/>
              </p:nvSpPr>
              <p:spPr>
                <a:xfrm>
                  <a:off x="6917382" y="4652701"/>
                  <a:ext cx="2983072" cy="1983048"/>
                </a:xfrm>
                <a:custGeom>
                  <a:avLst/>
                  <a:gdLst>
                    <a:gd name="connsiteX0" fmla="*/ 2977241 w 2983072"/>
                    <a:gd name="connsiteY0" fmla="*/ 1404120 h 1983048"/>
                    <a:gd name="connsiteX1" fmla="*/ 1664038 w 2983072"/>
                    <a:gd name="connsiteY1" fmla="*/ 1312116 h 1983048"/>
                    <a:gd name="connsiteX2" fmla="*/ 1634323 w 2983072"/>
                    <a:gd name="connsiteY2" fmla="*/ 1288114 h 1983048"/>
                    <a:gd name="connsiteX3" fmla="*/ 1230305 w 2983072"/>
                    <a:gd name="connsiteY3" fmla="*/ 69774 h 1983048"/>
                    <a:gd name="connsiteX4" fmla="*/ 1130872 w 2983072"/>
                    <a:gd name="connsiteY4" fmla="*/ 56 h 1983048"/>
                    <a:gd name="connsiteX5" fmla="*/ 68538 w 2983072"/>
                    <a:gd name="connsiteY5" fmla="*/ 15486 h 1983048"/>
                    <a:gd name="connsiteX6" fmla="*/ 1678 w 2983072"/>
                    <a:gd name="connsiteY6" fmla="*/ 98918 h 1983048"/>
                    <a:gd name="connsiteX7" fmla="*/ 437126 w 2983072"/>
                    <a:gd name="connsiteY7" fmla="*/ 1469265 h 1983048"/>
                    <a:gd name="connsiteX8" fmla="*/ 531416 w 2983072"/>
                    <a:gd name="connsiteY8" fmla="*/ 1703562 h 1983048"/>
                    <a:gd name="connsiteX9" fmla="*/ 478271 w 2983072"/>
                    <a:gd name="connsiteY9" fmla="*/ 1825853 h 1983048"/>
                    <a:gd name="connsiteX10" fmla="*/ 554274 w 2983072"/>
                    <a:gd name="connsiteY10" fmla="*/ 1888141 h 1983048"/>
                    <a:gd name="connsiteX11" fmla="*/ 2109201 w 2983072"/>
                    <a:gd name="connsiteY11" fmla="*/ 1983003 h 1983048"/>
                    <a:gd name="connsiteX12" fmla="*/ 2322354 w 2983072"/>
                    <a:gd name="connsiteY12" fmla="*/ 1912714 h 1983048"/>
                    <a:gd name="connsiteX13" fmla="*/ 2959525 w 2983072"/>
                    <a:gd name="connsiteY13" fmla="*/ 1470408 h 1983048"/>
                    <a:gd name="connsiteX14" fmla="*/ 2977241 w 2983072"/>
                    <a:gd name="connsiteY14" fmla="*/ 1404120 h 1983048"/>
                    <a:gd name="connsiteX15" fmla="*/ 2977241 w 2983072"/>
                    <a:gd name="connsiteY15" fmla="*/ 1404120 h 1983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83072" h="1983048">
                      <a:moveTo>
                        <a:pt x="2977241" y="1404120"/>
                      </a:moveTo>
                      <a:cubicBezTo>
                        <a:pt x="2934953" y="1378976"/>
                        <a:pt x="1826903" y="1330402"/>
                        <a:pt x="1664038" y="1312116"/>
                      </a:cubicBezTo>
                      <a:cubicBezTo>
                        <a:pt x="1645752" y="1310401"/>
                        <a:pt x="1638895" y="1303544"/>
                        <a:pt x="1634323" y="1288114"/>
                      </a:cubicBezTo>
                      <a:cubicBezTo>
                        <a:pt x="1595464" y="1168680"/>
                        <a:pt x="1325737" y="356644"/>
                        <a:pt x="1230305" y="69774"/>
                      </a:cubicBezTo>
                      <a:cubicBezTo>
                        <a:pt x="1212018" y="14914"/>
                        <a:pt x="1189160" y="-1087"/>
                        <a:pt x="1130872" y="56"/>
                      </a:cubicBezTo>
                      <a:cubicBezTo>
                        <a:pt x="1060011" y="1199"/>
                        <a:pt x="140541" y="14914"/>
                        <a:pt x="68538" y="15486"/>
                      </a:cubicBezTo>
                      <a:cubicBezTo>
                        <a:pt x="17678" y="16057"/>
                        <a:pt x="-6894" y="48059"/>
                        <a:pt x="1678" y="98918"/>
                      </a:cubicBezTo>
                      <a:cubicBezTo>
                        <a:pt x="6249" y="125776"/>
                        <a:pt x="422840" y="1433835"/>
                        <a:pt x="437126" y="1469265"/>
                      </a:cubicBezTo>
                      <a:cubicBezTo>
                        <a:pt x="467413" y="1548126"/>
                        <a:pt x="471413" y="1637273"/>
                        <a:pt x="531416" y="1703562"/>
                      </a:cubicBezTo>
                      <a:cubicBezTo>
                        <a:pt x="458270" y="1744707"/>
                        <a:pt x="455413" y="1751564"/>
                        <a:pt x="478271" y="1825853"/>
                      </a:cubicBezTo>
                      <a:cubicBezTo>
                        <a:pt x="489700" y="1863569"/>
                        <a:pt x="514272" y="1885284"/>
                        <a:pt x="554274" y="1888141"/>
                      </a:cubicBezTo>
                      <a:cubicBezTo>
                        <a:pt x="729711" y="1900713"/>
                        <a:pt x="1952051" y="1985289"/>
                        <a:pt x="2109201" y="1983003"/>
                      </a:cubicBezTo>
                      <a:cubicBezTo>
                        <a:pt x="2188062" y="1981288"/>
                        <a:pt x="2226350" y="1983574"/>
                        <a:pt x="2322354" y="1912714"/>
                      </a:cubicBezTo>
                      <a:cubicBezTo>
                        <a:pt x="2388643" y="1865283"/>
                        <a:pt x="2905809" y="1512125"/>
                        <a:pt x="2959525" y="1470408"/>
                      </a:cubicBezTo>
                      <a:cubicBezTo>
                        <a:pt x="2984670" y="1449836"/>
                        <a:pt x="2988098" y="1430978"/>
                        <a:pt x="2977241" y="1404120"/>
                      </a:cubicBezTo>
                      <a:lnTo>
                        <a:pt x="2977241" y="1404120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49">
                  <a:extLst>
                    <a:ext uri="{FF2B5EF4-FFF2-40B4-BE49-F238E27FC236}">
                      <a16:creationId xmlns:a16="http://schemas.microsoft.com/office/drawing/2014/main" id="{B8EA96C2-73AA-4A1F-A62C-242CFC1BA35D}"/>
                    </a:ext>
                  </a:extLst>
                </p:cNvPr>
                <p:cNvSpPr/>
                <p:nvPr/>
              </p:nvSpPr>
              <p:spPr>
                <a:xfrm>
                  <a:off x="7049409" y="4778370"/>
                  <a:ext cx="1445617" cy="1416648"/>
                </a:xfrm>
                <a:custGeom>
                  <a:avLst/>
                  <a:gdLst>
                    <a:gd name="connsiteX0" fmla="*/ 1442293 w 1445617"/>
                    <a:gd name="connsiteY0" fmla="*/ 1036725 h 1416648"/>
                    <a:gd name="connsiteX1" fmla="*/ 1349718 w 1445617"/>
                    <a:gd name="connsiteY1" fmla="*/ 770427 h 1416648"/>
                    <a:gd name="connsiteX2" fmla="*/ 1094277 w 1445617"/>
                    <a:gd name="connsiteY2" fmla="*/ 25251 h 1416648"/>
                    <a:gd name="connsiteX3" fmla="*/ 1059419 w 1445617"/>
                    <a:gd name="connsiteY3" fmla="*/ 107 h 1416648"/>
                    <a:gd name="connsiteX4" fmla="*/ 62802 w 1445617"/>
                    <a:gd name="connsiteY4" fmla="*/ 41251 h 1416648"/>
                    <a:gd name="connsiteX5" fmla="*/ 13086 w 1445617"/>
                    <a:gd name="connsiteY5" fmla="*/ 109255 h 1416648"/>
                    <a:gd name="connsiteX6" fmla="*/ 166807 w 1445617"/>
                    <a:gd name="connsiteY6" fmla="*/ 575561 h 1416648"/>
                    <a:gd name="connsiteX7" fmla="*/ 430247 w 1445617"/>
                    <a:gd name="connsiteY7" fmla="*/ 1385312 h 1416648"/>
                    <a:gd name="connsiteX8" fmla="*/ 478250 w 1445617"/>
                    <a:gd name="connsiteY8" fmla="*/ 1408742 h 1416648"/>
                    <a:gd name="connsiteX9" fmla="*/ 1106278 w 1445617"/>
                    <a:gd name="connsiteY9" fmla="*/ 1184160 h 1416648"/>
                    <a:gd name="connsiteX10" fmla="*/ 1245141 w 1445617"/>
                    <a:gd name="connsiteY10" fmla="*/ 1132729 h 1416648"/>
                    <a:gd name="connsiteX11" fmla="*/ 1245141 w 1445617"/>
                    <a:gd name="connsiteY11" fmla="*/ 1132729 h 1416648"/>
                    <a:gd name="connsiteX12" fmla="*/ 1245141 w 1445617"/>
                    <a:gd name="connsiteY12" fmla="*/ 1132729 h 1416648"/>
                    <a:gd name="connsiteX13" fmla="*/ 1424007 w 1445617"/>
                    <a:gd name="connsiteY13" fmla="*/ 1071012 h 1416648"/>
                    <a:gd name="connsiteX14" fmla="*/ 1442293 w 1445617"/>
                    <a:gd name="connsiteY14" fmla="*/ 1036725 h 1416648"/>
                    <a:gd name="connsiteX15" fmla="*/ 1442293 w 1445617"/>
                    <a:gd name="connsiteY15" fmla="*/ 1036725 h 141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5617" h="1416648">
                      <a:moveTo>
                        <a:pt x="1442293" y="1036725"/>
                      </a:moveTo>
                      <a:cubicBezTo>
                        <a:pt x="1410292" y="948150"/>
                        <a:pt x="1380005" y="859003"/>
                        <a:pt x="1349718" y="770427"/>
                      </a:cubicBezTo>
                      <a:cubicBezTo>
                        <a:pt x="1263999" y="521845"/>
                        <a:pt x="1178853" y="273833"/>
                        <a:pt x="1094277" y="25251"/>
                      </a:cubicBezTo>
                      <a:cubicBezTo>
                        <a:pt x="1087991" y="6964"/>
                        <a:pt x="1080563" y="-1036"/>
                        <a:pt x="1059419" y="107"/>
                      </a:cubicBezTo>
                      <a:cubicBezTo>
                        <a:pt x="1013131" y="2964"/>
                        <a:pt x="181093" y="35537"/>
                        <a:pt x="62802" y="41251"/>
                      </a:cubicBezTo>
                      <a:cubicBezTo>
                        <a:pt x="-9201" y="44680"/>
                        <a:pt x="-9201" y="41823"/>
                        <a:pt x="13086" y="109255"/>
                      </a:cubicBezTo>
                      <a:cubicBezTo>
                        <a:pt x="64517" y="264690"/>
                        <a:pt x="115948" y="420126"/>
                        <a:pt x="166807" y="575561"/>
                      </a:cubicBezTo>
                      <a:cubicBezTo>
                        <a:pt x="254811" y="845288"/>
                        <a:pt x="342243" y="1115586"/>
                        <a:pt x="430247" y="1385312"/>
                      </a:cubicBezTo>
                      <a:cubicBezTo>
                        <a:pt x="442248" y="1422457"/>
                        <a:pt x="442819" y="1421314"/>
                        <a:pt x="478250" y="1408742"/>
                      </a:cubicBezTo>
                      <a:cubicBezTo>
                        <a:pt x="687973" y="1333881"/>
                        <a:pt x="897126" y="1259592"/>
                        <a:pt x="1106278" y="1184160"/>
                      </a:cubicBezTo>
                      <a:cubicBezTo>
                        <a:pt x="1152566" y="1167588"/>
                        <a:pt x="1201139" y="1155016"/>
                        <a:pt x="1245141" y="1132729"/>
                      </a:cubicBezTo>
                      <a:lnTo>
                        <a:pt x="1245141" y="1132729"/>
                      </a:lnTo>
                      <a:lnTo>
                        <a:pt x="1245141" y="1132729"/>
                      </a:lnTo>
                      <a:cubicBezTo>
                        <a:pt x="1304573" y="1112157"/>
                        <a:pt x="1364004" y="1090442"/>
                        <a:pt x="1424007" y="1071012"/>
                      </a:cubicBezTo>
                      <a:cubicBezTo>
                        <a:pt x="1445150" y="1065298"/>
                        <a:pt x="1449722" y="1057869"/>
                        <a:pt x="1442293" y="1036725"/>
                      </a:cubicBezTo>
                      <a:lnTo>
                        <a:pt x="1442293" y="1036725"/>
                      </a:lnTo>
                      <a:close/>
                    </a:path>
                  </a:pathLst>
                </a:custGeom>
                <a:solidFill>
                  <a:srgbClr val="8F8C8D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50">
                  <a:extLst>
                    <a:ext uri="{FF2B5EF4-FFF2-40B4-BE49-F238E27FC236}">
                      <a16:creationId xmlns:a16="http://schemas.microsoft.com/office/drawing/2014/main" id="{BF6070E9-8585-4A9D-8D09-B5C270E2241A}"/>
                    </a:ext>
                  </a:extLst>
                </p:cNvPr>
                <p:cNvSpPr/>
                <p:nvPr/>
              </p:nvSpPr>
              <p:spPr>
                <a:xfrm>
                  <a:off x="7048837" y="4800764"/>
                  <a:ext cx="1251998" cy="1394255"/>
                </a:xfrm>
                <a:custGeom>
                  <a:avLst/>
                  <a:gdLst>
                    <a:gd name="connsiteX0" fmla="*/ 1251999 w 1251998"/>
                    <a:gd name="connsiteY0" fmla="*/ 1108050 h 1394255"/>
                    <a:gd name="connsiteX1" fmla="*/ 413104 w 1251998"/>
                    <a:gd name="connsiteY1" fmla="*/ 0 h 1394255"/>
                    <a:gd name="connsiteX2" fmla="*/ 62802 w 1251998"/>
                    <a:gd name="connsiteY2" fmla="*/ 16001 h 1394255"/>
                    <a:gd name="connsiteX3" fmla="*/ 13086 w 1251998"/>
                    <a:gd name="connsiteY3" fmla="*/ 84575 h 1394255"/>
                    <a:gd name="connsiteX4" fmla="*/ 166807 w 1251998"/>
                    <a:gd name="connsiteY4" fmla="*/ 551453 h 1394255"/>
                    <a:gd name="connsiteX5" fmla="*/ 429676 w 1251998"/>
                    <a:gd name="connsiteY5" fmla="*/ 1362919 h 1394255"/>
                    <a:gd name="connsiteX6" fmla="*/ 477678 w 1251998"/>
                    <a:gd name="connsiteY6" fmla="*/ 1386348 h 1394255"/>
                    <a:gd name="connsiteX7" fmla="*/ 1105706 w 1251998"/>
                    <a:gd name="connsiteY7" fmla="*/ 1161195 h 1394255"/>
                    <a:gd name="connsiteX8" fmla="*/ 1244570 w 1251998"/>
                    <a:gd name="connsiteY8" fmla="*/ 1109764 h 1394255"/>
                    <a:gd name="connsiteX9" fmla="*/ 1244570 w 1251998"/>
                    <a:gd name="connsiteY9" fmla="*/ 1109764 h 1394255"/>
                    <a:gd name="connsiteX10" fmla="*/ 1244570 w 1251998"/>
                    <a:gd name="connsiteY10" fmla="*/ 1109764 h 1394255"/>
                    <a:gd name="connsiteX11" fmla="*/ 1251999 w 1251998"/>
                    <a:gd name="connsiteY11" fmla="*/ 1108050 h 1394255"/>
                    <a:gd name="connsiteX12" fmla="*/ 1251999 w 1251998"/>
                    <a:gd name="connsiteY12" fmla="*/ 1108050 h 139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51998" h="1394255">
                      <a:moveTo>
                        <a:pt x="1251999" y="1108050"/>
                      </a:moveTo>
                      <a:lnTo>
                        <a:pt x="413104" y="0"/>
                      </a:lnTo>
                      <a:cubicBezTo>
                        <a:pt x="296527" y="10858"/>
                        <a:pt x="179379" y="10286"/>
                        <a:pt x="62802" y="16001"/>
                      </a:cubicBezTo>
                      <a:cubicBezTo>
                        <a:pt x="-9201" y="19429"/>
                        <a:pt x="-9201" y="16572"/>
                        <a:pt x="13086" y="84575"/>
                      </a:cubicBezTo>
                      <a:cubicBezTo>
                        <a:pt x="64517" y="240011"/>
                        <a:pt x="115948" y="396018"/>
                        <a:pt x="166807" y="551453"/>
                      </a:cubicBezTo>
                      <a:cubicBezTo>
                        <a:pt x="254811" y="821751"/>
                        <a:pt x="342243" y="1092049"/>
                        <a:pt x="429676" y="1362919"/>
                      </a:cubicBezTo>
                      <a:cubicBezTo>
                        <a:pt x="441677" y="1400063"/>
                        <a:pt x="442248" y="1398920"/>
                        <a:pt x="477678" y="1386348"/>
                      </a:cubicBezTo>
                      <a:cubicBezTo>
                        <a:pt x="686830" y="1311488"/>
                        <a:pt x="896554" y="1237199"/>
                        <a:pt x="1105706" y="1161195"/>
                      </a:cubicBezTo>
                      <a:cubicBezTo>
                        <a:pt x="1151994" y="1144623"/>
                        <a:pt x="1200568" y="1132051"/>
                        <a:pt x="1244570" y="1109764"/>
                      </a:cubicBezTo>
                      <a:lnTo>
                        <a:pt x="1244570" y="1109764"/>
                      </a:lnTo>
                      <a:lnTo>
                        <a:pt x="1244570" y="1109764"/>
                      </a:lnTo>
                      <a:cubicBezTo>
                        <a:pt x="1247427" y="1109764"/>
                        <a:pt x="1249713" y="1108621"/>
                        <a:pt x="1251999" y="1108050"/>
                      </a:cubicBezTo>
                      <a:lnTo>
                        <a:pt x="1251999" y="1108050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51">
                  <a:extLst>
                    <a:ext uri="{FF2B5EF4-FFF2-40B4-BE49-F238E27FC236}">
                      <a16:creationId xmlns:a16="http://schemas.microsoft.com/office/drawing/2014/main" id="{01381E30-E657-4226-9162-DD2673517A01}"/>
                    </a:ext>
                  </a:extLst>
                </p:cNvPr>
                <p:cNvSpPr/>
                <p:nvPr/>
              </p:nvSpPr>
              <p:spPr>
                <a:xfrm>
                  <a:off x="7409336" y="6400982"/>
                  <a:ext cx="1760252" cy="217078"/>
                </a:xfrm>
                <a:custGeom>
                  <a:avLst/>
                  <a:gdLst>
                    <a:gd name="connsiteX0" fmla="*/ 1634963 w 1760252"/>
                    <a:gd name="connsiteY0" fmla="*/ 216435 h 217078"/>
                    <a:gd name="connsiteX1" fmla="*/ 84035 w 1760252"/>
                    <a:gd name="connsiteY1" fmla="*/ 121574 h 217078"/>
                    <a:gd name="connsiteX2" fmla="*/ 603 w 1760252"/>
                    <a:gd name="connsiteY2" fmla="*/ 29570 h 217078"/>
                    <a:gd name="connsiteX3" fmla="*/ 37748 w 1760252"/>
                    <a:gd name="connsiteY3" fmla="*/ 997 h 217078"/>
                    <a:gd name="connsiteX4" fmla="*/ 1735539 w 1760252"/>
                    <a:gd name="connsiteY4" fmla="*/ 162718 h 217078"/>
                    <a:gd name="connsiteX5" fmla="*/ 1760111 w 1760252"/>
                    <a:gd name="connsiteY5" fmla="*/ 178719 h 217078"/>
                    <a:gd name="connsiteX6" fmla="*/ 1737824 w 1760252"/>
                    <a:gd name="connsiteY6" fmla="*/ 197577 h 217078"/>
                    <a:gd name="connsiteX7" fmla="*/ 1634963 w 1760252"/>
                    <a:gd name="connsiteY7" fmla="*/ 216435 h 217078"/>
                    <a:gd name="connsiteX8" fmla="*/ 1634963 w 1760252"/>
                    <a:gd name="connsiteY8" fmla="*/ 216435 h 21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0252" h="217078">
                      <a:moveTo>
                        <a:pt x="1634963" y="216435"/>
                      </a:moveTo>
                      <a:cubicBezTo>
                        <a:pt x="1518386" y="208435"/>
                        <a:pt x="207470" y="130145"/>
                        <a:pt x="84035" y="121574"/>
                      </a:cubicBezTo>
                      <a:cubicBezTo>
                        <a:pt x="30319" y="118145"/>
                        <a:pt x="-5111" y="77572"/>
                        <a:pt x="603" y="29570"/>
                      </a:cubicBezTo>
                      <a:cubicBezTo>
                        <a:pt x="3460" y="7854"/>
                        <a:pt x="13175" y="-3575"/>
                        <a:pt x="37748" y="997"/>
                      </a:cubicBezTo>
                      <a:cubicBezTo>
                        <a:pt x="112608" y="13569"/>
                        <a:pt x="1641820" y="147289"/>
                        <a:pt x="1735539" y="162718"/>
                      </a:cubicBezTo>
                      <a:cubicBezTo>
                        <a:pt x="1746968" y="164433"/>
                        <a:pt x="1758397" y="167290"/>
                        <a:pt x="1760111" y="178719"/>
                      </a:cubicBezTo>
                      <a:cubicBezTo>
                        <a:pt x="1761825" y="192434"/>
                        <a:pt x="1747539" y="194148"/>
                        <a:pt x="1737824" y="197577"/>
                      </a:cubicBezTo>
                      <a:cubicBezTo>
                        <a:pt x="1704109" y="209006"/>
                        <a:pt x="1670964" y="219864"/>
                        <a:pt x="1634963" y="216435"/>
                      </a:cubicBezTo>
                      <a:lnTo>
                        <a:pt x="1634963" y="216435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52">
                  <a:extLst>
                    <a:ext uri="{FF2B5EF4-FFF2-40B4-BE49-F238E27FC236}">
                      <a16:creationId xmlns:a16="http://schemas.microsoft.com/office/drawing/2014/main" id="{23422133-FF48-488E-A2C7-FB67020FD43E}"/>
                    </a:ext>
                  </a:extLst>
                </p:cNvPr>
                <p:cNvSpPr/>
                <p:nvPr/>
              </p:nvSpPr>
              <p:spPr>
                <a:xfrm>
                  <a:off x="6952507" y="4726584"/>
                  <a:ext cx="531234" cy="1611633"/>
                </a:xfrm>
                <a:custGeom>
                  <a:avLst/>
                  <a:gdLst>
                    <a:gd name="connsiteX0" fmla="*/ 531149 w 531234"/>
                    <a:gd name="connsiteY0" fmla="*/ 1599963 h 1611633"/>
                    <a:gd name="connsiteX1" fmla="*/ 524291 w 531234"/>
                    <a:gd name="connsiteY1" fmla="*/ 1610821 h 1611633"/>
                    <a:gd name="connsiteX2" fmla="*/ 511719 w 531234"/>
                    <a:gd name="connsiteY2" fmla="*/ 1606249 h 1611633"/>
                    <a:gd name="connsiteX3" fmla="*/ 500290 w 531234"/>
                    <a:gd name="connsiteY3" fmla="*/ 1573105 h 1611633"/>
                    <a:gd name="connsiteX4" fmla="*/ 294567 w 531234"/>
                    <a:gd name="connsiteY4" fmla="*/ 933648 h 1611633"/>
                    <a:gd name="connsiteX5" fmla="*/ 8840 w 531234"/>
                    <a:gd name="connsiteY5" fmla="*/ 36464 h 1611633"/>
                    <a:gd name="connsiteX6" fmla="*/ 8268 w 531234"/>
                    <a:gd name="connsiteY6" fmla="*/ 1034 h 1611633"/>
                    <a:gd name="connsiteX7" fmla="*/ 28269 w 531234"/>
                    <a:gd name="connsiteY7" fmla="*/ 29035 h 1611633"/>
                    <a:gd name="connsiteX8" fmla="*/ 288281 w 531234"/>
                    <a:gd name="connsiteY8" fmla="*/ 843358 h 1611633"/>
                    <a:gd name="connsiteX9" fmla="*/ 524863 w 531234"/>
                    <a:gd name="connsiteY9" fmla="*/ 1579962 h 1611633"/>
                    <a:gd name="connsiteX10" fmla="*/ 531149 w 531234"/>
                    <a:gd name="connsiteY10" fmla="*/ 1599963 h 1611633"/>
                    <a:gd name="connsiteX11" fmla="*/ 531149 w 531234"/>
                    <a:gd name="connsiteY11" fmla="*/ 1599963 h 1611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1234" h="1611633">
                      <a:moveTo>
                        <a:pt x="531149" y="1599963"/>
                      </a:moveTo>
                      <a:cubicBezTo>
                        <a:pt x="531720" y="1604535"/>
                        <a:pt x="529434" y="1608535"/>
                        <a:pt x="524291" y="1610821"/>
                      </a:cubicBezTo>
                      <a:cubicBezTo>
                        <a:pt x="518577" y="1613107"/>
                        <a:pt x="514005" y="1610249"/>
                        <a:pt x="511719" y="1606249"/>
                      </a:cubicBezTo>
                      <a:cubicBezTo>
                        <a:pt x="507148" y="1595392"/>
                        <a:pt x="503719" y="1584534"/>
                        <a:pt x="500290" y="1573105"/>
                      </a:cubicBezTo>
                      <a:cubicBezTo>
                        <a:pt x="431716" y="1359953"/>
                        <a:pt x="363141" y="1146800"/>
                        <a:pt x="294567" y="933648"/>
                      </a:cubicBezTo>
                      <a:cubicBezTo>
                        <a:pt x="199134" y="634777"/>
                        <a:pt x="103701" y="335335"/>
                        <a:pt x="8840" y="36464"/>
                      </a:cubicBezTo>
                      <a:cubicBezTo>
                        <a:pt x="5411" y="25607"/>
                        <a:pt x="-8876" y="6749"/>
                        <a:pt x="8268" y="1034"/>
                      </a:cubicBezTo>
                      <a:cubicBezTo>
                        <a:pt x="27126" y="-5252"/>
                        <a:pt x="24840" y="18749"/>
                        <a:pt x="28269" y="29035"/>
                      </a:cubicBezTo>
                      <a:cubicBezTo>
                        <a:pt x="115702" y="299905"/>
                        <a:pt x="201420" y="571917"/>
                        <a:pt x="288281" y="843358"/>
                      </a:cubicBezTo>
                      <a:cubicBezTo>
                        <a:pt x="366570" y="1089083"/>
                        <a:pt x="446002" y="1334237"/>
                        <a:pt x="524863" y="1579962"/>
                      </a:cubicBezTo>
                      <a:cubicBezTo>
                        <a:pt x="526577" y="1585677"/>
                        <a:pt x="528292" y="1592535"/>
                        <a:pt x="531149" y="1599963"/>
                      </a:cubicBezTo>
                      <a:lnTo>
                        <a:pt x="531149" y="1599963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53">
                  <a:extLst>
                    <a:ext uri="{FF2B5EF4-FFF2-40B4-BE49-F238E27FC236}">
                      <a16:creationId xmlns:a16="http://schemas.microsoft.com/office/drawing/2014/main" id="{F74CE6AE-7F95-4439-96E0-90D61DD65BCC}"/>
                    </a:ext>
                  </a:extLst>
                </p:cNvPr>
                <p:cNvSpPr/>
                <p:nvPr/>
              </p:nvSpPr>
              <p:spPr>
                <a:xfrm>
                  <a:off x="7729130" y="6057561"/>
                  <a:ext cx="662402" cy="280414"/>
                </a:xfrm>
                <a:custGeom>
                  <a:avLst/>
                  <a:gdLst>
                    <a:gd name="connsiteX0" fmla="*/ 13395 w 662402"/>
                    <a:gd name="connsiteY0" fmla="*/ 280415 h 280414"/>
                    <a:gd name="connsiteX1" fmla="*/ 251 w 662402"/>
                    <a:gd name="connsiteY1" fmla="*/ 273557 h 280414"/>
                    <a:gd name="connsiteX2" fmla="*/ 11109 w 662402"/>
                    <a:gd name="connsiteY2" fmla="*/ 259271 h 280414"/>
                    <a:gd name="connsiteX3" fmla="*/ 628280 w 662402"/>
                    <a:gd name="connsiteY3" fmla="*/ 10117 h 280414"/>
                    <a:gd name="connsiteX4" fmla="*/ 660853 w 662402"/>
                    <a:gd name="connsiteY4" fmla="*/ 7260 h 280414"/>
                    <a:gd name="connsiteX5" fmla="*/ 636852 w 662402"/>
                    <a:gd name="connsiteY5" fmla="*/ 28975 h 280414"/>
                    <a:gd name="connsiteX6" fmla="*/ 13395 w 662402"/>
                    <a:gd name="connsiteY6" fmla="*/ 280415 h 280414"/>
                    <a:gd name="connsiteX7" fmla="*/ 13395 w 662402"/>
                    <a:gd name="connsiteY7" fmla="*/ 280415 h 28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402" h="280414">
                      <a:moveTo>
                        <a:pt x="13395" y="280415"/>
                      </a:moveTo>
                      <a:cubicBezTo>
                        <a:pt x="6537" y="280415"/>
                        <a:pt x="1394" y="279844"/>
                        <a:pt x="251" y="273557"/>
                      </a:cubicBezTo>
                      <a:cubicBezTo>
                        <a:pt x="-1463" y="264414"/>
                        <a:pt x="5966" y="261557"/>
                        <a:pt x="11109" y="259271"/>
                      </a:cubicBezTo>
                      <a:cubicBezTo>
                        <a:pt x="48825" y="243270"/>
                        <a:pt x="460272" y="77549"/>
                        <a:pt x="628280" y="10117"/>
                      </a:cubicBezTo>
                      <a:cubicBezTo>
                        <a:pt x="638566" y="6117"/>
                        <a:pt x="653995" y="-8741"/>
                        <a:pt x="660853" y="7260"/>
                      </a:cubicBezTo>
                      <a:cubicBezTo>
                        <a:pt x="668282" y="23832"/>
                        <a:pt x="647138" y="24403"/>
                        <a:pt x="636852" y="28975"/>
                      </a:cubicBezTo>
                      <a:cubicBezTo>
                        <a:pt x="435700" y="111265"/>
                        <a:pt x="18538" y="278701"/>
                        <a:pt x="13395" y="280415"/>
                      </a:cubicBezTo>
                      <a:lnTo>
                        <a:pt x="13395" y="280415"/>
                      </a:lnTo>
                      <a:close/>
                    </a:path>
                  </a:pathLst>
                </a:custGeom>
                <a:solidFill>
                  <a:srgbClr val="908F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: Shape 54">
                  <a:extLst>
                    <a:ext uri="{FF2B5EF4-FFF2-40B4-BE49-F238E27FC236}">
                      <a16:creationId xmlns:a16="http://schemas.microsoft.com/office/drawing/2014/main" id="{ACF47EB3-4BB6-43E2-8F3F-073920895DC7}"/>
                    </a:ext>
                  </a:extLst>
                </p:cNvPr>
                <p:cNvSpPr/>
                <p:nvPr/>
              </p:nvSpPr>
              <p:spPr>
                <a:xfrm>
                  <a:off x="7609376" y="6263687"/>
                  <a:ext cx="114290" cy="51430"/>
                </a:xfrm>
                <a:custGeom>
                  <a:avLst/>
                  <a:gdLst>
                    <a:gd name="connsiteX0" fmla="*/ 0 w 114290"/>
                    <a:gd name="connsiteY0" fmla="*/ 42288 h 51430"/>
                    <a:gd name="connsiteX1" fmla="*/ 110862 w 114290"/>
                    <a:gd name="connsiteY1" fmla="*/ 0 h 51430"/>
                    <a:gd name="connsiteX2" fmla="*/ 114291 w 114290"/>
                    <a:gd name="connsiteY2" fmla="*/ 9143 h 51430"/>
                    <a:gd name="connsiteX3" fmla="*/ 3429 w 114290"/>
                    <a:gd name="connsiteY3" fmla="*/ 51431 h 51430"/>
                    <a:gd name="connsiteX4" fmla="*/ 0 w 114290"/>
                    <a:gd name="connsiteY4" fmla="*/ 42288 h 51430"/>
                    <a:gd name="connsiteX5" fmla="*/ 0 w 114290"/>
                    <a:gd name="connsiteY5" fmla="*/ 42288 h 5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90" h="51430">
                      <a:moveTo>
                        <a:pt x="0" y="42288"/>
                      </a:moveTo>
                      <a:cubicBezTo>
                        <a:pt x="36573" y="28001"/>
                        <a:pt x="73718" y="14286"/>
                        <a:pt x="110862" y="0"/>
                      </a:cubicBezTo>
                      <a:cubicBezTo>
                        <a:pt x="112005" y="3429"/>
                        <a:pt x="113148" y="6286"/>
                        <a:pt x="114291" y="9143"/>
                      </a:cubicBezTo>
                      <a:cubicBezTo>
                        <a:pt x="77718" y="23429"/>
                        <a:pt x="40573" y="37145"/>
                        <a:pt x="3429" y="51431"/>
                      </a:cubicBezTo>
                      <a:cubicBezTo>
                        <a:pt x="2286" y="48574"/>
                        <a:pt x="1143" y="45145"/>
                        <a:pt x="0" y="42288"/>
                      </a:cubicBezTo>
                      <a:lnTo>
                        <a:pt x="0" y="42288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2" name="Freeform: Shape 47">
                <a:extLst>
                  <a:ext uri="{FF2B5EF4-FFF2-40B4-BE49-F238E27FC236}">
                    <a16:creationId xmlns:a16="http://schemas.microsoft.com/office/drawing/2014/main" id="{383CD946-D054-466B-8AC4-7D7A00D087A8}"/>
                  </a:ext>
                </a:extLst>
              </p:cNvPr>
              <p:cNvSpPr/>
              <p:nvPr/>
            </p:nvSpPr>
            <p:spPr>
              <a:xfrm rot="20712819">
                <a:off x="3437394" y="5860147"/>
                <a:ext cx="857891" cy="515601"/>
              </a:xfrm>
              <a:custGeom>
                <a:avLst/>
                <a:gdLst>
                  <a:gd name="connsiteX0" fmla="*/ 1463215 w 1885950"/>
                  <a:gd name="connsiteY0" fmla="*/ 833805 h 1133475"/>
                  <a:gd name="connsiteX1" fmla="*/ 1517508 w 1885950"/>
                  <a:gd name="connsiteY1" fmla="*/ 851903 h 1133475"/>
                  <a:gd name="connsiteX2" fmla="*/ 1873742 w 1885950"/>
                  <a:gd name="connsiteY2" fmla="*/ 670928 h 1133475"/>
                  <a:gd name="connsiteX3" fmla="*/ 1798495 w 1885950"/>
                  <a:gd name="connsiteY3" fmla="*/ 408038 h 1133475"/>
                  <a:gd name="connsiteX4" fmla="*/ 1629902 w 1885950"/>
                  <a:gd name="connsiteY4" fmla="*/ 322313 h 1133475"/>
                  <a:gd name="connsiteX5" fmla="*/ 1587992 w 1885950"/>
                  <a:gd name="connsiteY5" fmla="*/ 289928 h 1133475"/>
                  <a:gd name="connsiteX6" fmla="*/ 1541320 w 1885950"/>
                  <a:gd name="connsiteY6" fmla="*/ 250875 h 1133475"/>
                  <a:gd name="connsiteX7" fmla="*/ 583105 w 1885950"/>
                  <a:gd name="connsiteY7" fmla="*/ 3225 h 1133475"/>
                  <a:gd name="connsiteX8" fmla="*/ 514525 w 1885950"/>
                  <a:gd name="connsiteY8" fmla="*/ 39420 h 1133475"/>
                  <a:gd name="connsiteX9" fmla="*/ 510715 w 1885950"/>
                  <a:gd name="connsiteY9" fmla="*/ 609015 h 1133475"/>
                  <a:gd name="connsiteX10" fmla="*/ 521192 w 1885950"/>
                  <a:gd name="connsiteY10" fmla="*/ 651878 h 1133475"/>
                  <a:gd name="connsiteX11" fmla="*/ 476425 w 1885950"/>
                  <a:gd name="connsiteY11" fmla="*/ 648068 h 1133475"/>
                  <a:gd name="connsiteX12" fmla="*/ 43037 w 1885950"/>
                  <a:gd name="connsiteY12" fmla="*/ 535673 h 1133475"/>
                  <a:gd name="connsiteX13" fmla="*/ 3032 w 1885950"/>
                  <a:gd name="connsiteY13" fmla="*/ 535673 h 1133475"/>
                  <a:gd name="connsiteX14" fmla="*/ 8748 w 1885950"/>
                  <a:gd name="connsiteY14" fmla="*/ 571868 h 1133475"/>
                  <a:gd name="connsiteX15" fmla="*/ 158290 w 1885950"/>
                  <a:gd name="connsiteY15" fmla="*/ 764273 h 1133475"/>
                  <a:gd name="connsiteX16" fmla="*/ 499285 w 1885950"/>
                  <a:gd name="connsiteY16" fmla="*/ 930960 h 1133475"/>
                  <a:gd name="connsiteX17" fmla="*/ 540242 w 1885950"/>
                  <a:gd name="connsiteY17" fmla="*/ 957630 h 1133475"/>
                  <a:gd name="connsiteX18" fmla="*/ 581200 w 1885950"/>
                  <a:gd name="connsiteY18" fmla="*/ 993825 h 1133475"/>
                  <a:gd name="connsiteX19" fmla="*/ 1139365 w 1885950"/>
                  <a:gd name="connsiteY19" fmla="*/ 1135748 h 1133475"/>
                  <a:gd name="connsiteX20" fmla="*/ 1185085 w 1885950"/>
                  <a:gd name="connsiteY20" fmla="*/ 1133843 h 1133475"/>
                  <a:gd name="connsiteX21" fmla="*/ 1265095 w 1885950"/>
                  <a:gd name="connsiteY21" fmla="*/ 1114793 h 1133475"/>
                  <a:gd name="connsiteX22" fmla="*/ 1568942 w 1885950"/>
                  <a:gd name="connsiteY22" fmla="*/ 1110983 h 1133475"/>
                  <a:gd name="connsiteX23" fmla="*/ 1801352 w 1885950"/>
                  <a:gd name="connsiteY23" fmla="*/ 1026210 h 1133475"/>
                  <a:gd name="connsiteX24" fmla="*/ 1831833 w 1885950"/>
                  <a:gd name="connsiteY24" fmla="*/ 988110 h 1133475"/>
                  <a:gd name="connsiteX25" fmla="*/ 1789923 w 1885950"/>
                  <a:gd name="connsiteY25" fmla="*/ 970965 h 1133475"/>
                  <a:gd name="connsiteX26" fmla="*/ 1640380 w 1885950"/>
                  <a:gd name="connsiteY26" fmla="*/ 940485 h 1133475"/>
                  <a:gd name="connsiteX27" fmla="*/ 1326055 w 1885950"/>
                  <a:gd name="connsiteY27" fmla="*/ 876668 h 1133475"/>
                  <a:gd name="connsiteX28" fmla="*/ 1463215 w 1885950"/>
                  <a:gd name="connsiteY28" fmla="*/ 833805 h 1133475"/>
                  <a:gd name="connsiteX29" fmla="*/ 1534652 w 1885950"/>
                  <a:gd name="connsiteY29" fmla="*/ 655688 h 1133475"/>
                  <a:gd name="connsiteX30" fmla="*/ 1596565 w 1885950"/>
                  <a:gd name="connsiteY30" fmla="*/ 439470 h 1133475"/>
                  <a:gd name="connsiteX31" fmla="*/ 1642285 w 1885950"/>
                  <a:gd name="connsiteY31" fmla="*/ 408990 h 1133475"/>
                  <a:gd name="connsiteX32" fmla="*/ 1764205 w 1885950"/>
                  <a:gd name="connsiteY32" fmla="*/ 675690 h 1133475"/>
                  <a:gd name="connsiteX33" fmla="*/ 1621330 w 1885950"/>
                  <a:gd name="connsiteY33" fmla="*/ 760463 h 1133475"/>
                  <a:gd name="connsiteX34" fmla="*/ 1583230 w 1885950"/>
                  <a:gd name="connsiteY34" fmla="*/ 756653 h 1133475"/>
                  <a:gd name="connsiteX35" fmla="*/ 1534652 w 1885950"/>
                  <a:gd name="connsiteY35" fmla="*/ 655688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85950" h="1133475">
                    <a:moveTo>
                      <a:pt x="1463215" y="833805"/>
                    </a:moveTo>
                    <a:cubicBezTo>
                      <a:pt x="1481313" y="840473"/>
                      <a:pt x="1499410" y="847140"/>
                      <a:pt x="1517508" y="851903"/>
                    </a:cubicBezTo>
                    <a:cubicBezTo>
                      <a:pt x="1684195" y="899528"/>
                      <a:pt x="1814688" y="833805"/>
                      <a:pt x="1873742" y="670928"/>
                    </a:cubicBezTo>
                    <a:cubicBezTo>
                      <a:pt x="1911842" y="566153"/>
                      <a:pt x="1886125" y="477570"/>
                      <a:pt x="1798495" y="408038"/>
                    </a:cubicBezTo>
                    <a:cubicBezTo>
                      <a:pt x="1748013" y="368033"/>
                      <a:pt x="1689910" y="342315"/>
                      <a:pt x="1629902" y="322313"/>
                    </a:cubicBezTo>
                    <a:cubicBezTo>
                      <a:pt x="1611805" y="316598"/>
                      <a:pt x="1590850" y="313740"/>
                      <a:pt x="1587992" y="289928"/>
                    </a:cubicBezTo>
                    <a:cubicBezTo>
                      <a:pt x="1585135" y="261353"/>
                      <a:pt x="1563227" y="255638"/>
                      <a:pt x="1541320" y="250875"/>
                    </a:cubicBezTo>
                    <a:cubicBezTo>
                      <a:pt x="1222233" y="168008"/>
                      <a:pt x="902192" y="86093"/>
                      <a:pt x="583105" y="3225"/>
                    </a:cubicBezTo>
                    <a:cubicBezTo>
                      <a:pt x="545957" y="-6300"/>
                      <a:pt x="527860" y="5130"/>
                      <a:pt x="514525" y="39420"/>
                    </a:cubicBezTo>
                    <a:cubicBezTo>
                      <a:pt x="436420" y="228968"/>
                      <a:pt x="409750" y="418515"/>
                      <a:pt x="510715" y="609015"/>
                    </a:cubicBezTo>
                    <a:cubicBezTo>
                      <a:pt x="517382" y="622350"/>
                      <a:pt x="533575" y="638543"/>
                      <a:pt x="521192" y="651878"/>
                    </a:cubicBezTo>
                    <a:cubicBezTo>
                      <a:pt x="509762" y="664260"/>
                      <a:pt x="491665" y="651878"/>
                      <a:pt x="476425" y="648068"/>
                    </a:cubicBezTo>
                    <a:cubicBezTo>
                      <a:pt x="331645" y="610920"/>
                      <a:pt x="187817" y="572820"/>
                      <a:pt x="43037" y="535673"/>
                    </a:cubicBezTo>
                    <a:cubicBezTo>
                      <a:pt x="29702" y="531863"/>
                      <a:pt x="13510" y="522338"/>
                      <a:pt x="3032" y="535673"/>
                    </a:cubicBezTo>
                    <a:cubicBezTo>
                      <a:pt x="-4588" y="546150"/>
                      <a:pt x="3985" y="560438"/>
                      <a:pt x="8748" y="571868"/>
                    </a:cubicBezTo>
                    <a:cubicBezTo>
                      <a:pt x="41132" y="649973"/>
                      <a:pt x="87805" y="715695"/>
                      <a:pt x="158290" y="764273"/>
                    </a:cubicBezTo>
                    <a:cubicBezTo>
                      <a:pt x="264017" y="835710"/>
                      <a:pt x="380223" y="886193"/>
                      <a:pt x="499285" y="930960"/>
                    </a:cubicBezTo>
                    <a:cubicBezTo>
                      <a:pt x="514525" y="936675"/>
                      <a:pt x="539290" y="936675"/>
                      <a:pt x="540242" y="957630"/>
                    </a:cubicBezTo>
                    <a:cubicBezTo>
                      <a:pt x="541195" y="988110"/>
                      <a:pt x="561198" y="989063"/>
                      <a:pt x="581200" y="993825"/>
                    </a:cubicBezTo>
                    <a:cubicBezTo>
                      <a:pt x="766937" y="1041450"/>
                      <a:pt x="953627" y="1088123"/>
                      <a:pt x="1139365" y="1135748"/>
                    </a:cubicBezTo>
                    <a:cubicBezTo>
                      <a:pt x="1154605" y="1139558"/>
                      <a:pt x="1172702" y="1147178"/>
                      <a:pt x="1185085" y="1133843"/>
                    </a:cubicBezTo>
                    <a:cubicBezTo>
                      <a:pt x="1207945" y="1108125"/>
                      <a:pt x="1236520" y="1111935"/>
                      <a:pt x="1265095" y="1114793"/>
                    </a:cubicBezTo>
                    <a:cubicBezTo>
                      <a:pt x="1367013" y="1127175"/>
                      <a:pt x="1467977" y="1116698"/>
                      <a:pt x="1568942" y="1110983"/>
                    </a:cubicBezTo>
                    <a:cubicBezTo>
                      <a:pt x="1654667" y="1106220"/>
                      <a:pt x="1734677" y="1083360"/>
                      <a:pt x="1801352" y="1026210"/>
                    </a:cubicBezTo>
                    <a:cubicBezTo>
                      <a:pt x="1813735" y="1015733"/>
                      <a:pt x="1836595" y="1007160"/>
                      <a:pt x="1831833" y="988110"/>
                    </a:cubicBezTo>
                    <a:cubicBezTo>
                      <a:pt x="1828023" y="971918"/>
                      <a:pt x="1805163" y="974775"/>
                      <a:pt x="1789923" y="970965"/>
                    </a:cubicBezTo>
                    <a:cubicBezTo>
                      <a:pt x="1740392" y="960488"/>
                      <a:pt x="1690863" y="950010"/>
                      <a:pt x="1640380" y="940485"/>
                    </a:cubicBezTo>
                    <a:cubicBezTo>
                      <a:pt x="1538463" y="919530"/>
                      <a:pt x="1435592" y="898575"/>
                      <a:pt x="1326055" y="876668"/>
                    </a:cubicBezTo>
                    <a:cubicBezTo>
                      <a:pt x="1387967" y="810945"/>
                      <a:pt x="1398445" y="809040"/>
                      <a:pt x="1463215" y="833805"/>
                    </a:cubicBezTo>
                    <a:close/>
                    <a:moveTo>
                      <a:pt x="1534652" y="655688"/>
                    </a:moveTo>
                    <a:cubicBezTo>
                      <a:pt x="1576563" y="589965"/>
                      <a:pt x="1595613" y="516623"/>
                      <a:pt x="1596565" y="439470"/>
                    </a:cubicBezTo>
                    <a:cubicBezTo>
                      <a:pt x="1596565" y="404228"/>
                      <a:pt x="1607995" y="394703"/>
                      <a:pt x="1642285" y="408990"/>
                    </a:cubicBezTo>
                    <a:cubicBezTo>
                      <a:pt x="1773730" y="464235"/>
                      <a:pt x="1822308" y="568058"/>
                      <a:pt x="1764205" y="675690"/>
                    </a:cubicBezTo>
                    <a:cubicBezTo>
                      <a:pt x="1733725" y="732840"/>
                      <a:pt x="1688005" y="763320"/>
                      <a:pt x="1621330" y="760463"/>
                    </a:cubicBezTo>
                    <a:cubicBezTo>
                      <a:pt x="1608948" y="759510"/>
                      <a:pt x="1595613" y="758558"/>
                      <a:pt x="1583230" y="756653"/>
                    </a:cubicBezTo>
                    <a:cubicBezTo>
                      <a:pt x="1493695" y="743318"/>
                      <a:pt x="1487980" y="729983"/>
                      <a:pt x="1534652" y="655688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0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A3120ADF-1A01-4008-8BCF-DC926D243197}"/>
              </a:ext>
            </a:extLst>
          </p:cNvPr>
          <p:cNvGrpSpPr/>
          <p:nvPr/>
        </p:nvGrpSpPr>
        <p:grpSpPr>
          <a:xfrm>
            <a:off x="3140234" y="1245287"/>
            <a:ext cx="1639338" cy="1777250"/>
            <a:chOff x="4319431" y="3765048"/>
            <a:chExt cx="2176153" cy="2359226"/>
          </a:xfrm>
        </p:grpSpPr>
        <p:grpSp>
          <p:nvGrpSpPr>
            <p:cNvPr id="114" name="그룹 113">
              <a:extLst>
                <a:ext uri="{FF2B5EF4-FFF2-40B4-BE49-F238E27FC236}">
                  <a16:creationId xmlns:a16="http://schemas.microsoft.com/office/drawing/2014/main" id="{3BF0FBCA-3EA9-49E1-AE5D-A561C4A9F1D2}"/>
                </a:ext>
              </a:extLst>
            </p:cNvPr>
            <p:cNvGrpSpPr/>
            <p:nvPr/>
          </p:nvGrpSpPr>
          <p:grpSpPr>
            <a:xfrm rot="18597903">
              <a:off x="3994832" y="4350071"/>
              <a:ext cx="2093670" cy="923624"/>
              <a:chOff x="5350038" y="4658433"/>
              <a:chExt cx="1439306" cy="634951"/>
            </a:xfrm>
          </p:grpSpPr>
          <p:sp>
            <p:nvSpPr>
              <p:cNvPr id="121" name="Graphic 2">
                <a:extLst>
                  <a:ext uri="{FF2B5EF4-FFF2-40B4-BE49-F238E27FC236}">
                    <a16:creationId xmlns:a16="http://schemas.microsoft.com/office/drawing/2014/main" id="{7FB02C6A-292E-46AA-B5B5-225789B164A3}"/>
                  </a:ext>
                </a:extLst>
              </p:cNvPr>
              <p:cNvSpPr/>
              <p:nvPr/>
            </p:nvSpPr>
            <p:spPr>
              <a:xfrm>
                <a:off x="5350038" y="4658433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69A43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2" name="자유형: 도형 121">
                <a:extLst>
                  <a:ext uri="{FF2B5EF4-FFF2-40B4-BE49-F238E27FC236}">
                    <a16:creationId xmlns:a16="http://schemas.microsoft.com/office/drawing/2014/main" id="{19460B7E-2037-48C9-A38C-2856C5FFD98F}"/>
                  </a:ext>
                </a:extLst>
              </p:cNvPr>
              <p:cNvSpPr/>
              <p:nvPr/>
            </p:nvSpPr>
            <p:spPr>
              <a:xfrm>
                <a:off x="5415279" y="4698642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30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9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9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2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6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3 h 554534"/>
                  <a:gd name="connsiteX31" fmla="*/ 687860 w 1308823"/>
                  <a:gd name="connsiteY31" fmla="*/ 165845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5 h 554534"/>
                  <a:gd name="connsiteX43" fmla="*/ 1170527 w 1308823"/>
                  <a:gd name="connsiteY43" fmla="*/ 520155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30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9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8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5"/>
                      <a:pt x="638796" y="191062"/>
                      <a:pt x="643766" y="189999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3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4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1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5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2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6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3"/>
                    </a:lnTo>
                    <a:cubicBezTo>
                      <a:pt x="729460" y="198711"/>
                      <a:pt x="713118" y="176643"/>
                      <a:pt x="687860" y="165845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5"/>
                      <a:pt x="771939" y="490090"/>
                      <a:pt x="654401" y="490090"/>
                    </a:cubicBezTo>
                    <a:cubicBezTo>
                      <a:pt x="536864" y="490090"/>
                      <a:pt x="441578" y="394805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5"/>
                    </a:cubicBezTo>
                    <a:lnTo>
                      <a:pt x="1170527" y="520155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10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7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rgbClr val="08622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15" name="그룹 114">
              <a:extLst>
                <a:ext uri="{FF2B5EF4-FFF2-40B4-BE49-F238E27FC236}">
                  <a16:creationId xmlns:a16="http://schemas.microsoft.com/office/drawing/2014/main" id="{1ED96E66-88B5-45E2-870B-B6FC985CE86C}"/>
                </a:ext>
              </a:extLst>
            </p:cNvPr>
            <p:cNvGrpSpPr/>
            <p:nvPr/>
          </p:nvGrpSpPr>
          <p:grpSpPr>
            <a:xfrm rot="19800000">
              <a:off x="4319431" y="4727985"/>
              <a:ext cx="2093670" cy="923624"/>
              <a:chOff x="5350038" y="4658433"/>
              <a:chExt cx="1439306" cy="634951"/>
            </a:xfrm>
          </p:grpSpPr>
          <p:sp>
            <p:nvSpPr>
              <p:cNvPr id="119" name="Graphic 2">
                <a:extLst>
                  <a:ext uri="{FF2B5EF4-FFF2-40B4-BE49-F238E27FC236}">
                    <a16:creationId xmlns:a16="http://schemas.microsoft.com/office/drawing/2014/main" id="{7281F48C-1ABB-42D3-AFA7-E899DE970390}"/>
                  </a:ext>
                </a:extLst>
              </p:cNvPr>
              <p:cNvSpPr/>
              <p:nvPr/>
            </p:nvSpPr>
            <p:spPr>
              <a:xfrm>
                <a:off x="5350038" y="4658433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69A43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자유형: 도형 119">
                <a:extLst>
                  <a:ext uri="{FF2B5EF4-FFF2-40B4-BE49-F238E27FC236}">
                    <a16:creationId xmlns:a16="http://schemas.microsoft.com/office/drawing/2014/main" id="{0CEABF77-BDC5-4927-A372-676E43B095A6}"/>
                  </a:ext>
                </a:extLst>
              </p:cNvPr>
              <p:cNvSpPr/>
              <p:nvPr/>
            </p:nvSpPr>
            <p:spPr>
              <a:xfrm>
                <a:off x="5415279" y="4698642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30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9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9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2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6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3 h 554534"/>
                  <a:gd name="connsiteX31" fmla="*/ 687860 w 1308823"/>
                  <a:gd name="connsiteY31" fmla="*/ 165845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5 h 554534"/>
                  <a:gd name="connsiteX43" fmla="*/ 1170527 w 1308823"/>
                  <a:gd name="connsiteY43" fmla="*/ 520155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30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9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8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5"/>
                      <a:pt x="638796" y="191062"/>
                      <a:pt x="643766" y="189999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3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4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1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5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2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6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3"/>
                    </a:lnTo>
                    <a:cubicBezTo>
                      <a:pt x="729460" y="198711"/>
                      <a:pt x="713118" y="176643"/>
                      <a:pt x="687860" y="165845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5"/>
                      <a:pt x="771939" y="490090"/>
                      <a:pt x="654401" y="490090"/>
                    </a:cubicBezTo>
                    <a:cubicBezTo>
                      <a:pt x="536864" y="490090"/>
                      <a:pt x="441578" y="394805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5"/>
                    </a:cubicBezTo>
                    <a:lnTo>
                      <a:pt x="1170527" y="520155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10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7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rgbClr val="08622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16" name="그룹 115">
              <a:extLst>
                <a:ext uri="{FF2B5EF4-FFF2-40B4-BE49-F238E27FC236}">
                  <a16:creationId xmlns:a16="http://schemas.microsoft.com/office/drawing/2014/main" id="{64D29690-E6E4-4CF1-BE5D-47026EB9CE8B}"/>
                </a:ext>
              </a:extLst>
            </p:cNvPr>
            <p:cNvGrpSpPr/>
            <p:nvPr/>
          </p:nvGrpSpPr>
          <p:grpSpPr>
            <a:xfrm>
              <a:off x="4401914" y="5200650"/>
              <a:ext cx="2093670" cy="923624"/>
              <a:chOff x="5350038" y="4658433"/>
              <a:chExt cx="1439306" cy="634951"/>
            </a:xfrm>
          </p:grpSpPr>
          <p:sp>
            <p:nvSpPr>
              <p:cNvPr id="117" name="Graphic 2">
                <a:extLst>
                  <a:ext uri="{FF2B5EF4-FFF2-40B4-BE49-F238E27FC236}">
                    <a16:creationId xmlns:a16="http://schemas.microsoft.com/office/drawing/2014/main" id="{B12D5161-081C-4083-8C81-B3AE0EC31B51}"/>
                  </a:ext>
                </a:extLst>
              </p:cNvPr>
              <p:cNvSpPr/>
              <p:nvPr/>
            </p:nvSpPr>
            <p:spPr>
              <a:xfrm>
                <a:off x="5350038" y="4658433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69A43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855404B7-D092-4639-8248-ECE09786BFC3}"/>
                  </a:ext>
                </a:extLst>
              </p:cNvPr>
              <p:cNvSpPr/>
              <p:nvPr/>
            </p:nvSpPr>
            <p:spPr>
              <a:xfrm>
                <a:off x="5415279" y="4698642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30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9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9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2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6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3 h 554534"/>
                  <a:gd name="connsiteX31" fmla="*/ 687860 w 1308823"/>
                  <a:gd name="connsiteY31" fmla="*/ 165845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5 h 554534"/>
                  <a:gd name="connsiteX43" fmla="*/ 1170527 w 1308823"/>
                  <a:gd name="connsiteY43" fmla="*/ 520155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30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9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8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5"/>
                      <a:pt x="638796" y="191062"/>
                      <a:pt x="643766" y="189999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3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4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1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5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2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6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3"/>
                    </a:lnTo>
                    <a:cubicBezTo>
                      <a:pt x="729460" y="198711"/>
                      <a:pt x="713118" y="176643"/>
                      <a:pt x="687860" y="165845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5"/>
                      <a:pt x="771939" y="490090"/>
                      <a:pt x="654401" y="490090"/>
                    </a:cubicBezTo>
                    <a:cubicBezTo>
                      <a:pt x="536864" y="490090"/>
                      <a:pt x="441578" y="394805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5"/>
                    </a:cubicBezTo>
                    <a:lnTo>
                      <a:pt x="1170527" y="520155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10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7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rgbClr val="08622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D68F380A-FD7B-49FA-8A86-FF2DAD6B645A}"/>
              </a:ext>
            </a:extLst>
          </p:cNvPr>
          <p:cNvGrpSpPr/>
          <p:nvPr/>
        </p:nvGrpSpPr>
        <p:grpSpPr>
          <a:xfrm>
            <a:off x="5166394" y="1163722"/>
            <a:ext cx="1820072" cy="2006824"/>
            <a:chOff x="8937546" y="3447011"/>
            <a:chExt cx="2721959" cy="3001250"/>
          </a:xfrm>
        </p:grpSpPr>
        <p:grpSp>
          <p:nvGrpSpPr>
            <p:cNvPr id="124" name="그룹 123">
              <a:extLst>
                <a:ext uri="{FF2B5EF4-FFF2-40B4-BE49-F238E27FC236}">
                  <a16:creationId xmlns:a16="http://schemas.microsoft.com/office/drawing/2014/main" id="{DB94785B-4D93-4D92-8E89-59214921CB1D}"/>
                </a:ext>
              </a:extLst>
            </p:cNvPr>
            <p:cNvGrpSpPr/>
            <p:nvPr/>
          </p:nvGrpSpPr>
          <p:grpSpPr>
            <a:xfrm>
              <a:off x="9112480" y="4911673"/>
              <a:ext cx="2469865" cy="430894"/>
              <a:chOff x="604803" y="4307877"/>
              <a:chExt cx="3805401" cy="663893"/>
            </a:xfrm>
          </p:grpSpPr>
          <p:sp>
            <p:nvSpPr>
              <p:cNvPr id="213" name="자유형: 도형 212">
                <a:extLst>
                  <a:ext uri="{FF2B5EF4-FFF2-40B4-BE49-F238E27FC236}">
                    <a16:creationId xmlns:a16="http://schemas.microsoft.com/office/drawing/2014/main" id="{24A6940C-09B7-4E23-9989-E64E2196A3A4}"/>
                  </a:ext>
                </a:extLst>
              </p:cNvPr>
              <p:cNvSpPr/>
              <p:nvPr/>
            </p:nvSpPr>
            <p:spPr>
              <a:xfrm>
                <a:off x="604803" y="4307878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214" name="자유형: 도형 213">
                <a:extLst>
                  <a:ext uri="{FF2B5EF4-FFF2-40B4-BE49-F238E27FC236}">
                    <a16:creationId xmlns:a16="http://schemas.microsoft.com/office/drawing/2014/main" id="{D4DF391B-31FC-49C4-904D-E27950521999}"/>
                  </a:ext>
                </a:extLst>
              </p:cNvPr>
              <p:cNvSpPr/>
              <p:nvPr/>
            </p:nvSpPr>
            <p:spPr>
              <a:xfrm>
                <a:off x="604803" y="4451607"/>
                <a:ext cx="3805401" cy="191640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5" name="자유형: 도형 214">
                <a:extLst>
                  <a:ext uri="{FF2B5EF4-FFF2-40B4-BE49-F238E27FC236}">
                    <a16:creationId xmlns:a16="http://schemas.microsoft.com/office/drawing/2014/main" id="{AD9939CF-0D2A-410A-9172-9FA053053DF0}"/>
                  </a:ext>
                </a:extLst>
              </p:cNvPr>
              <p:cNvSpPr/>
              <p:nvPr/>
            </p:nvSpPr>
            <p:spPr>
              <a:xfrm>
                <a:off x="604803" y="4780130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6" name="자유형: 도형 215">
                <a:extLst>
                  <a:ext uri="{FF2B5EF4-FFF2-40B4-BE49-F238E27FC236}">
                    <a16:creationId xmlns:a16="http://schemas.microsoft.com/office/drawing/2014/main" id="{747FAF52-067A-4D7A-BB50-B1B11281DFCA}"/>
                  </a:ext>
                </a:extLst>
              </p:cNvPr>
              <p:cNvSpPr/>
              <p:nvPr/>
            </p:nvSpPr>
            <p:spPr>
              <a:xfrm>
                <a:off x="1936009" y="4307877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7" name="자유형: 도형 216">
                <a:extLst>
                  <a:ext uri="{FF2B5EF4-FFF2-40B4-BE49-F238E27FC236}">
                    <a16:creationId xmlns:a16="http://schemas.microsoft.com/office/drawing/2014/main" id="{2E47CCC7-AB2F-473F-BE50-8EACD2C0DC56}"/>
                  </a:ext>
                </a:extLst>
              </p:cNvPr>
              <p:cNvSpPr/>
              <p:nvPr/>
            </p:nvSpPr>
            <p:spPr>
              <a:xfrm>
                <a:off x="2380209" y="4438328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7 w 354162"/>
                  <a:gd name="connsiteY1" fmla="*/ 247460 h 649328"/>
                  <a:gd name="connsiteX2" fmla="*/ 174009 w 354162"/>
                  <a:gd name="connsiteY2" fmla="*/ 244031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3 h 649328"/>
                  <a:gd name="connsiteX10" fmla="*/ 348317 w 354162"/>
                  <a:gd name="connsiteY10" fmla="*/ 203644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7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6"/>
                      <a:pt x="218967" y="247460"/>
                    </a:cubicBezTo>
                    <a:cubicBezTo>
                      <a:pt x="208014" y="244507"/>
                      <a:pt x="186106" y="243078"/>
                      <a:pt x="174009" y="244031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2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4" y="212979"/>
                      <a:pt x="205823" y="215932"/>
                    </a:cubicBezTo>
                    <a:cubicBezTo>
                      <a:pt x="209442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3"/>
                    </a:cubicBezTo>
                    <a:cubicBezTo>
                      <a:pt x="349555" y="212408"/>
                      <a:pt x="348412" y="206597"/>
                      <a:pt x="348317" y="203644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4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9"/>
                      <a:pt x="7893" y="132016"/>
                      <a:pt x="1131" y="196501"/>
                    </a:cubicBezTo>
                    <a:cubicBezTo>
                      <a:pt x="-5632" y="261176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7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6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4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5" name="그룹 124">
              <a:extLst>
                <a:ext uri="{FF2B5EF4-FFF2-40B4-BE49-F238E27FC236}">
                  <a16:creationId xmlns:a16="http://schemas.microsoft.com/office/drawing/2014/main" id="{4E584A4F-2ECE-4AA2-AEAE-C284A2182DA1}"/>
                </a:ext>
              </a:extLst>
            </p:cNvPr>
            <p:cNvGrpSpPr/>
            <p:nvPr/>
          </p:nvGrpSpPr>
          <p:grpSpPr>
            <a:xfrm>
              <a:off x="8937546" y="5334157"/>
              <a:ext cx="2469865" cy="430894"/>
              <a:chOff x="335277" y="4973480"/>
              <a:chExt cx="3805401" cy="663892"/>
            </a:xfrm>
          </p:grpSpPr>
          <p:sp>
            <p:nvSpPr>
              <p:cNvPr id="208" name="자유형: 도형 207">
                <a:extLst>
                  <a:ext uri="{FF2B5EF4-FFF2-40B4-BE49-F238E27FC236}">
                    <a16:creationId xmlns:a16="http://schemas.microsoft.com/office/drawing/2014/main" id="{8AF20B85-E7CE-4249-9BE6-F2019511808A}"/>
                  </a:ext>
                </a:extLst>
              </p:cNvPr>
              <p:cNvSpPr/>
              <p:nvPr/>
            </p:nvSpPr>
            <p:spPr>
              <a:xfrm>
                <a:off x="335277" y="4973480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9" name="자유형: 도형 208">
                <a:extLst>
                  <a:ext uri="{FF2B5EF4-FFF2-40B4-BE49-F238E27FC236}">
                    <a16:creationId xmlns:a16="http://schemas.microsoft.com/office/drawing/2014/main" id="{3F37DDBF-FC88-425E-9882-4EB6381C5906}"/>
                  </a:ext>
                </a:extLst>
              </p:cNvPr>
              <p:cNvSpPr/>
              <p:nvPr/>
            </p:nvSpPr>
            <p:spPr>
              <a:xfrm>
                <a:off x="335277" y="5117209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0" name="자유형: 도형 209">
                <a:extLst>
                  <a:ext uri="{FF2B5EF4-FFF2-40B4-BE49-F238E27FC236}">
                    <a16:creationId xmlns:a16="http://schemas.microsoft.com/office/drawing/2014/main" id="{4A782CA1-ACE0-49EB-952E-608471EA3A39}"/>
                  </a:ext>
                </a:extLst>
              </p:cNvPr>
              <p:cNvSpPr/>
              <p:nvPr/>
            </p:nvSpPr>
            <p:spPr>
              <a:xfrm>
                <a:off x="335277" y="5445733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1" name="자유형: 도형 210">
                <a:extLst>
                  <a:ext uri="{FF2B5EF4-FFF2-40B4-BE49-F238E27FC236}">
                    <a16:creationId xmlns:a16="http://schemas.microsoft.com/office/drawing/2014/main" id="{49D79FCF-0AEC-470F-91F8-6FC3E46E2B3B}"/>
                  </a:ext>
                </a:extLst>
              </p:cNvPr>
              <p:cNvSpPr/>
              <p:nvPr/>
            </p:nvSpPr>
            <p:spPr>
              <a:xfrm>
                <a:off x="1666482" y="4973480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2" name="자유형: 도형 211">
                <a:extLst>
                  <a:ext uri="{FF2B5EF4-FFF2-40B4-BE49-F238E27FC236}">
                    <a16:creationId xmlns:a16="http://schemas.microsoft.com/office/drawing/2014/main" id="{6DB56BBB-4297-450F-895B-0C0EC389FD8D}"/>
                  </a:ext>
                </a:extLst>
              </p:cNvPr>
              <p:cNvSpPr/>
              <p:nvPr/>
            </p:nvSpPr>
            <p:spPr>
              <a:xfrm>
                <a:off x="2110683" y="5103931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8 w 354162"/>
                  <a:gd name="connsiteY1" fmla="*/ 247459 h 649328"/>
                  <a:gd name="connsiteX2" fmla="*/ 174010 w 354162"/>
                  <a:gd name="connsiteY2" fmla="*/ 244030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4 h 649328"/>
                  <a:gd name="connsiteX10" fmla="*/ 348317 w 354162"/>
                  <a:gd name="connsiteY10" fmla="*/ 203645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8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6CD2EB0D-0A48-498D-9DE4-4BE45B77FFE1}"/>
                </a:ext>
              </a:extLst>
            </p:cNvPr>
            <p:cNvGrpSpPr/>
            <p:nvPr/>
          </p:nvGrpSpPr>
          <p:grpSpPr>
            <a:xfrm>
              <a:off x="9075255" y="5765050"/>
              <a:ext cx="2469865" cy="430894"/>
              <a:chOff x="547449" y="5637372"/>
              <a:chExt cx="3805401" cy="663892"/>
            </a:xfrm>
          </p:grpSpPr>
          <p:sp>
            <p:nvSpPr>
              <p:cNvPr id="203" name="자유형: 도형 202">
                <a:extLst>
                  <a:ext uri="{FF2B5EF4-FFF2-40B4-BE49-F238E27FC236}">
                    <a16:creationId xmlns:a16="http://schemas.microsoft.com/office/drawing/2014/main" id="{315C19DD-104A-432F-BA2E-DC1456FCB26F}"/>
                  </a:ext>
                </a:extLst>
              </p:cNvPr>
              <p:cNvSpPr/>
              <p:nvPr/>
            </p:nvSpPr>
            <p:spPr>
              <a:xfrm>
                <a:off x="547449" y="5637372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4" name="자유형: 도형 203">
                <a:extLst>
                  <a:ext uri="{FF2B5EF4-FFF2-40B4-BE49-F238E27FC236}">
                    <a16:creationId xmlns:a16="http://schemas.microsoft.com/office/drawing/2014/main" id="{78EFF446-0738-4C50-81AA-50E39052C065}"/>
                  </a:ext>
                </a:extLst>
              </p:cNvPr>
              <p:cNvSpPr/>
              <p:nvPr/>
            </p:nvSpPr>
            <p:spPr>
              <a:xfrm>
                <a:off x="547449" y="5781101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5" name="자유형: 도형 204">
                <a:extLst>
                  <a:ext uri="{FF2B5EF4-FFF2-40B4-BE49-F238E27FC236}">
                    <a16:creationId xmlns:a16="http://schemas.microsoft.com/office/drawing/2014/main" id="{A75B5BDF-D1F1-48BB-8645-32BE95D98491}"/>
                  </a:ext>
                </a:extLst>
              </p:cNvPr>
              <p:cNvSpPr/>
              <p:nvPr/>
            </p:nvSpPr>
            <p:spPr>
              <a:xfrm>
                <a:off x="547449" y="6109625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6" name="자유형: 도형 205">
                <a:extLst>
                  <a:ext uri="{FF2B5EF4-FFF2-40B4-BE49-F238E27FC236}">
                    <a16:creationId xmlns:a16="http://schemas.microsoft.com/office/drawing/2014/main" id="{32646F61-275C-4D15-AB5C-347C50CC2D58}"/>
                  </a:ext>
                </a:extLst>
              </p:cNvPr>
              <p:cNvSpPr/>
              <p:nvPr/>
            </p:nvSpPr>
            <p:spPr>
              <a:xfrm>
                <a:off x="1878654" y="5637372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7" name="자유형: 도형 206">
                <a:extLst>
                  <a:ext uri="{FF2B5EF4-FFF2-40B4-BE49-F238E27FC236}">
                    <a16:creationId xmlns:a16="http://schemas.microsoft.com/office/drawing/2014/main" id="{B9D2F8F9-A4A4-4213-9C47-198590F41F3C}"/>
                  </a:ext>
                </a:extLst>
              </p:cNvPr>
              <p:cNvSpPr/>
              <p:nvPr/>
            </p:nvSpPr>
            <p:spPr>
              <a:xfrm>
                <a:off x="2322855" y="5767823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9"/>
                  <a:gd name="connsiteX1" fmla="*/ 218968 w 354162"/>
                  <a:gd name="connsiteY1" fmla="*/ 247459 h 649329"/>
                  <a:gd name="connsiteX2" fmla="*/ 174010 w 354162"/>
                  <a:gd name="connsiteY2" fmla="*/ 244030 h 649329"/>
                  <a:gd name="connsiteX3" fmla="*/ 147530 w 354162"/>
                  <a:gd name="connsiteY3" fmla="*/ 225933 h 649329"/>
                  <a:gd name="connsiteX4" fmla="*/ 147435 w 354162"/>
                  <a:gd name="connsiteY4" fmla="*/ 205645 h 649329"/>
                  <a:gd name="connsiteX5" fmla="*/ 172295 w 354162"/>
                  <a:gd name="connsiteY5" fmla="*/ 185833 h 649329"/>
                  <a:gd name="connsiteX6" fmla="*/ 201441 w 354162"/>
                  <a:gd name="connsiteY6" fmla="*/ 204978 h 649329"/>
                  <a:gd name="connsiteX7" fmla="*/ 205823 w 354162"/>
                  <a:gd name="connsiteY7" fmla="*/ 215932 h 649329"/>
                  <a:gd name="connsiteX8" fmla="*/ 226397 w 354162"/>
                  <a:gd name="connsiteY8" fmla="*/ 218218 h 649329"/>
                  <a:gd name="connsiteX9" fmla="*/ 346412 w 354162"/>
                  <a:gd name="connsiteY9" fmla="*/ 214694 h 649329"/>
                  <a:gd name="connsiteX10" fmla="*/ 348317 w 354162"/>
                  <a:gd name="connsiteY10" fmla="*/ 203645 h 649329"/>
                  <a:gd name="connsiteX11" fmla="*/ 341173 w 354162"/>
                  <a:gd name="connsiteY11" fmla="*/ 163259 h 649329"/>
                  <a:gd name="connsiteX12" fmla="*/ 259544 w 354162"/>
                  <a:gd name="connsiteY12" fmla="*/ 62484 h 649329"/>
                  <a:gd name="connsiteX13" fmla="*/ 252496 w 354162"/>
                  <a:gd name="connsiteY13" fmla="*/ 50768 h 649329"/>
                  <a:gd name="connsiteX14" fmla="*/ 251353 w 354162"/>
                  <a:gd name="connsiteY14" fmla="*/ 10478 h 649329"/>
                  <a:gd name="connsiteX15" fmla="*/ 250781 w 354162"/>
                  <a:gd name="connsiteY15" fmla="*/ 0 h 649329"/>
                  <a:gd name="connsiteX16" fmla="*/ 104191 w 354162"/>
                  <a:gd name="connsiteY16" fmla="*/ 0 h 649329"/>
                  <a:gd name="connsiteX17" fmla="*/ 103715 w 354162"/>
                  <a:gd name="connsiteY17" fmla="*/ 4286 h 649329"/>
                  <a:gd name="connsiteX18" fmla="*/ 103810 w 354162"/>
                  <a:gd name="connsiteY18" fmla="*/ 55150 h 649329"/>
                  <a:gd name="connsiteX19" fmla="*/ 99048 w 354162"/>
                  <a:gd name="connsiteY19" fmla="*/ 57245 h 649329"/>
                  <a:gd name="connsiteX20" fmla="*/ 1131 w 354162"/>
                  <a:gd name="connsiteY20" fmla="*/ 196501 h 649329"/>
                  <a:gd name="connsiteX21" fmla="*/ 68377 w 354162"/>
                  <a:gd name="connsiteY21" fmla="*/ 353568 h 649329"/>
                  <a:gd name="connsiteX22" fmla="*/ 177915 w 354162"/>
                  <a:gd name="connsiteY22" fmla="*/ 390525 h 649329"/>
                  <a:gd name="connsiteX23" fmla="*/ 201251 w 354162"/>
                  <a:gd name="connsiteY23" fmla="*/ 397764 h 649329"/>
                  <a:gd name="connsiteX24" fmla="*/ 206585 w 354162"/>
                  <a:gd name="connsiteY24" fmla="*/ 431387 h 649329"/>
                  <a:gd name="connsiteX25" fmla="*/ 200775 w 354162"/>
                  <a:gd name="connsiteY25" fmla="*/ 440627 h 649329"/>
                  <a:gd name="connsiteX26" fmla="*/ 179534 w 354162"/>
                  <a:gd name="connsiteY26" fmla="*/ 448818 h 649329"/>
                  <a:gd name="connsiteX27" fmla="*/ 154579 w 354162"/>
                  <a:gd name="connsiteY27" fmla="*/ 430054 h 649329"/>
                  <a:gd name="connsiteX28" fmla="*/ 136576 w 354162"/>
                  <a:gd name="connsiteY28" fmla="*/ 420148 h 649329"/>
                  <a:gd name="connsiteX29" fmla="*/ 14942 w 354162"/>
                  <a:gd name="connsiteY29" fmla="*/ 422910 h 649329"/>
                  <a:gd name="connsiteX30" fmla="*/ 1131 w 354162"/>
                  <a:gd name="connsiteY30" fmla="*/ 427863 h 649329"/>
                  <a:gd name="connsiteX31" fmla="*/ 9418 w 354162"/>
                  <a:gd name="connsiteY31" fmla="*/ 461677 h 649329"/>
                  <a:gd name="connsiteX32" fmla="*/ 41136 w 354162"/>
                  <a:gd name="connsiteY32" fmla="*/ 525971 h 649329"/>
                  <a:gd name="connsiteX33" fmla="*/ 117431 w 354162"/>
                  <a:gd name="connsiteY33" fmla="*/ 582168 h 649329"/>
                  <a:gd name="connsiteX34" fmla="*/ 118669 w 354162"/>
                  <a:gd name="connsiteY34" fmla="*/ 640556 h 649329"/>
                  <a:gd name="connsiteX35" fmla="*/ 119907 w 354162"/>
                  <a:gd name="connsiteY35" fmla="*/ 649319 h 649329"/>
                  <a:gd name="connsiteX36" fmla="*/ 260782 w 354162"/>
                  <a:gd name="connsiteY36" fmla="*/ 646176 h 649329"/>
                  <a:gd name="connsiteX37" fmla="*/ 267164 w 354162"/>
                  <a:gd name="connsiteY37" fmla="*/ 633317 h 649329"/>
                  <a:gd name="connsiteX38" fmla="*/ 265831 w 354162"/>
                  <a:gd name="connsiteY38" fmla="*/ 572262 h 649329"/>
                  <a:gd name="connsiteX39" fmla="*/ 318123 w 354162"/>
                  <a:gd name="connsiteY39" fmla="*/ 525113 h 649329"/>
                  <a:gd name="connsiteX40" fmla="*/ 353080 w 354162"/>
                  <a:gd name="connsiteY40" fmla="*/ 400336 h 649329"/>
                  <a:gd name="connsiteX41" fmla="*/ 340888 w 354162"/>
                  <a:gd name="connsiteY41" fmla="*/ 353473 h 64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9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7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39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39"/>
                      <a:pt x="118955" y="623888"/>
                      <a:pt x="118669" y="640556"/>
                    </a:cubicBezTo>
                    <a:cubicBezTo>
                      <a:pt x="118669" y="643414"/>
                      <a:pt x="117336" y="646747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7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7" name="그룹 126">
              <a:extLst>
                <a:ext uri="{FF2B5EF4-FFF2-40B4-BE49-F238E27FC236}">
                  <a16:creationId xmlns:a16="http://schemas.microsoft.com/office/drawing/2014/main" id="{7DDD5E97-E4BF-4B22-AD40-674CA068C2F2}"/>
                </a:ext>
              </a:extLst>
            </p:cNvPr>
            <p:cNvGrpSpPr/>
            <p:nvPr/>
          </p:nvGrpSpPr>
          <p:grpSpPr>
            <a:xfrm>
              <a:off x="10883231" y="5102051"/>
              <a:ext cx="776274" cy="1153329"/>
              <a:chOff x="6093430" y="556957"/>
              <a:chExt cx="1196031" cy="1776971"/>
            </a:xfrm>
          </p:grpSpPr>
          <p:sp>
            <p:nvSpPr>
              <p:cNvPr id="183" name="자유형: 도형 182">
                <a:extLst>
                  <a:ext uri="{FF2B5EF4-FFF2-40B4-BE49-F238E27FC236}">
                    <a16:creationId xmlns:a16="http://schemas.microsoft.com/office/drawing/2014/main" id="{EA619E87-FE24-4328-ADB7-A439C49678E2}"/>
                  </a:ext>
                </a:extLst>
              </p:cNvPr>
              <p:cNvSpPr/>
              <p:nvPr/>
            </p:nvSpPr>
            <p:spPr>
              <a:xfrm>
                <a:off x="6093430" y="55695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4" name="자유형: 도형 183">
                <a:extLst>
                  <a:ext uri="{FF2B5EF4-FFF2-40B4-BE49-F238E27FC236}">
                    <a16:creationId xmlns:a16="http://schemas.microsoft.com/office/drawing/2014/main" id="{86FE24B1-A5CD-4BDD-BBA8-E4066949E0E3}"/>
                  </a:ext>
                </a:extLst>
              </p:cNvPr>
              <p:cNvSpPr/>
              <p:nvPr/>
            </p:nvSpPr>
            <p:spPr>
              <a:xfrm>
                <a:off x="6104791" y="56831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812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146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5" name="자유형: 도형 184">
                <a:extLst>
                  <a:ext uri="{FF2B5EF4-FFF2-40B4-BE49-F238E27FC236}">
                    <a16:creationId xmlns:a16="http://schemas.microsoft.com/office/drawing/2014/main" id="{5B1B0D25-079B-4563-BB4A-DCAC6DA58656}"/>
                  </a:ext>
                </a:extLst>
              </p:cNvPr>
              <p:cNvSpPr/>
              <p:nvPr/>
            </p:nvSpPr>
            <p:spPr>
              <a:xfrm>
                <a:off x="6096851" y="73319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6" name="자유형: 도형 185">
                <a:extLst>
                  <a:ext uri="{FF2B5EF4-FFF2-40B4-BE49-F238E27FC236}">
                    <a16:creationId xmlns:a16="http://schemas.microsoft.com/office/drawing/2014/main" id="{F45DFA58-79AE-401D-8DD0-981B13CCDB36}"/>
                  </a:ext>
                </a:extLst>
              </p:cNvPr>
              <p:cNvSpPr/>
              <p:nvPr/>
            </p:nvSpPr>
            <p:spPr>
              <a:xfrm>
                <a:off x="6108213" y="74455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5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7" name="자유형: 도형 186">
                <a:extLst>
                  <a:ext uri="{FF2B5EF4-FFF2-40B4-BE49-F238E27FC236}">
                    <a16:creationId xmlns:a16="http://schemas.microsoft.com/office/drawing/2014/main" id="{FF956690-FFD7-4248-B78B-335894D1CDA5}"/>
                  </a:ext>
                </a:extLst>
              </p:cNvPr>
              <p:cNvSpPr/>
              <p:nvPr/>
            </p:nvSpPr>
            <p:spPr>
              <a:xfrm>
                <a:off x="6095140" y="91203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8" name="자유형: 도형 187">
                <a:extLst>
                  <a:ext uri="{FF2B5EF4-FFF2-40B4-BE49-F238E27FC236}">
                    <a16:creationId xmlns:a16="http://schemas.microsoft.com/office/drawing/2014/main" id="{69E9E1B7-FF57-47DC-ABE2-8C1DFB95FE48}"/>
                  </a:ext>
                </a:extLst>
              </p:cNvPr>
              <p:cNvSpPr/>
              <p:nvPr/>
            </p:nvSpPr>
            <p:spPr>
              <a:xfrm>
                <a:off x="6106502" y="923329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241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9" name="자유형: 도형 188">
                <a:extLst>
                  <a:ext uri="{FF2B5EF4-FFF2-40B4-BE49-F238E27FC236}">
                    <a16:creationId xmlns:a16="http://schemas.microsoft.com/office/drawing/2014/main" id="{5D69DF73-6749-4504-9A88-BDC87B6126C9}"/>
                  </a:ext>
                </a:extLst>
              </p:cNvPr>
              <p:cNvSpPr/>
              <p:nvPr/>
            </p:nvSpPr>
            <p:spPr>
              <a:xfrm>
                <a:off x="6098562" y="1088275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0" name="자유형: 도형 189">
                <a:extLst>
                  <a:ext uri="{FF2B5EF4-FFF2-40B4-BE49-F238E27FC236}">
                    <a16:creationId xmlns:a16="http://schemas.microsoft.com/office/drawing/2014/main" id="{1828A227-01EE-452E-BEE3-4AF90CEEB513}"/>
                  </a:ext>
                </a:extLst>
              </p:cNvPr>
              <p:cNvSpPr/>
              <p:nvPr/>
            </p:nvSpPr>
            <p:spPr>
              <a:xfrm>
                <a:off x="6109924" y="109956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1" name="자유형: 도형 190">
                <a:extLst>
                  <a:ext uri="{FF2B5EF4-FFF2-40B4-BE49-F238E27FC236}">
                    <a16:creationId xmlns:a16="http://schemas.microsoft.com/office/drawing/2014/main" id="{93F6EBDB-D6CE-41AB-B78D-C606464E284C}"/>
                  </a:ext>
                </a:extLst>
              </p:cNvPr>
              <p:cNvSpPr/>
              <p:nvPr/>
            </p:nvSpPr>
            <p:spPr>
              <a:xfrm>
                <a:off x="6101163" y="126834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2" name="자유형: 도형 191">
                <a:extLst>
                  <a:ext uri="{FF2B5EF4-FFF2-40B4-BE49-F238E27FC236}">
                    <a16:creationId xmlns:a16="http://schemas.microsoft.com/office/drawing/2014/main" id="{677698B2-4F1C-4DD3-A48C-3B0E3C1EFF3C}"/>
                  </a:ext>
                </a:extLst>
              </p:cNvPr>
              <p:cNvSpPr/>
              <p:nvPr/>
            </p:nvSpPr>
            <p:spPr>
              <a:xfrm>
                <a:off x="6112525" y="127971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3" name="자유형: 도형 192">
                <a:extLst>
                  <a:ext uri="{FF2B5EF4-FFF2-40B4-BE49-F238E27FC236}">
                    <a16:creationId xmlns:a16="http://schemas.microsoft.com/office/drawing/2014/main" id="{3001E1BD-0F10-499F-81AB-ECAF50EA76B7}"/>
                  </a:ext>
                </a:extLst>
              </p:cNvPr>
              <p:cNvSpPr/>
              <p:nvPr/>
            </p:nvSpPr>
            <p:spPr>
              <a:xfrm>
                <a:off x="6104585" y="144458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4" name="자유형: 도형 193">
                <a:extLst>
                  <a:ext uri="{FF2B5EF4-FFF2-40B4-BE49-F238E27FC236}">
                    <a16:creationId xmlns:a16="http://schemas.microsoft.com/office/drawing/2014/main" id="{C39FE0DC-93F5-4A1B-BCDD-A441C51B8907}"/>
                  </a:ext>
                </a:extLst>
              </p:cNvPr>
              <p:cNvSpPr/>
              <p:nvPr/>
            </p:nvSpPr>
            <p:spPr>
              <a:xfrm>
                <a:off x="6115947" y="145594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5" name="자유형: 도형 194">
                <a:extLst>
                  <a:ext uri="{FF2B5EF4-FFF2-40B4-BE49-F238E27FC236}">
                    <a16:creationId xmlns:a16="http://schemas.microsoft.com/office/drawing/2014/main" id="{C1269FA5-429B-4EFD-A0E0-466ED55CA988}"/>
                  </a:ext>
                </a:extLst>
              </p:cNvPr>
              <p:cNvSpPr/>
              <p:nvPr/>
            </p:nvSpPr>
            <p:spPr>
              <a:xfrm>
                <a:off x="6102874" y="162335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6" name="자유형: 도형 195">
                <a:extLst>
                  <a:ext uri="{FF2B5EF4-FFF2-40B4-BE49-F238E27FC236}">
                    <a16:creationId xmlns:a16="http://schemas.microsoft.com/office/drawing/2014/main" id="{A22CE082-58FA-4DAA-B621-DCF71891DC77}"/>
                  </a:ext>
                </a:extLst>
              </p:cNvPr>
              <p:cNvSpPr/>
              <p:nvPr/>
            </p:nvSpPr>
            <p:spPr>
              <a:xfrm>
                <a:off x="6114236" y="163472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7" name="자유형: 도형 196">
                <a:extLst>
                  <a:ext uri="{FF2B5EF4-FFF2-40B4-BE49-F238E27FC236}">
                    <a16:creationId xmlns:a16="http://schemas.microsoft.com/office/drawing/2014/main" id="{00017549-DD90-413D-83D3-8B9004813CB2}"/>
                  </a:ext>
                </a:extLst>
              </p:cNvPr>
              <p:cNvSpPr/>
              <p:nvPr/>
            </p:nvSpPr>
            <p:spPr>
              <a:xfrm>
                <a:off x="6106297" y="179959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8" name="자유형: 도형 197">
                <a:extLst>
                  <a:ext uri="{FF2B5EF4-FFF2-40B4-BE49-F238E27FC236}">
                    <a16:creationId xmlns:a16="http://schemas.microsoft.com/office/drawing/2014/main" id="{98903D58-6068-4BBB-B7C6-C1656BB4A17F}"/>
                  </a:ext>
                </a:extLst>
              </p:cNvPr>
              <p:cNvSpPr/>
              <p:nvPr/>
            </p:nvSpPr>
            <p:spPr>
              <a:xfrm>
                <a:off x="6117658" y="181096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9" name="자유형: 도형 198">
                <a:extLst>
                  <a:ext uri="{FF2B5EF4-FFF2-40B4-BE49-F238E27FC236}">
                    <a16:creationId xmlns:a16="http://schemas.microsoft.com/office/drawing/2014/main" id="{10020D27-E405-4D4F-9E02-C632D67C545C}"/>
                  </a:ext>
                </a:extLst>
              </p:cNvPr>
              <p:cNvSpPr/>
              <p:nvPr/>
            </p:nvSpPr>
            <p:spPr>
              <a:xfrm>
                <a:off x="6108829" y="197973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0" name="자유형: 도형 199">
                <a:extLst>
                  <a:ext uri="{FF2B5EF4-FFF2-40B4-BE49-F238E27FC236}">
                    <a16:creationId xmlns:a16="http://schemas.microsoft.com/office/drawing/2014/main" id="{66DCE384-756A-44E2-98EA-F8932C2182F4}"/>
                  </a:ext>
                </a:extLst>
              </p:cNvPr>
              <p:cNvSpPr/>
              <p:nvPr/>
            </p:nvSpPr>
            <p:spPr>
              <a:xfrm>
                <a:off x="6120190" y="199103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1" name="자유형: 도형 200">
                <a:extLst>
                  <a:ext uri="{FF2B5EF4-FFF2-40B4-BE49-F238E27FC236}">
                    <a16:creationId xmlns:a16="http://schemas.microsoft.com/office/drawing/2014/main" id="{942FDFE5-FCEF-419F-A7FD-264D48ACBFCB}"/>
                  </a:ext>
                </a:extLst>
              </p:cNvPr>
              <p:cNvSpPr/>
              <p:nvPr/>
            </p:nvSpPr>
            <p:spPr>
              <a:xfrm>
                <a:off x="6112251" y="215597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2" name="자유형: 도형 201">
                <a:extLst>
                  <a:ext uri="{FF2B5EF4-FFF2-40B4-BE49-F238E27FC236}">
                    <a16:creationId xmlns:a16="http://schemas.microsoft.com/office/drawing/2014/main" id="{5F22B040-5F96-4C53-A126-C7AA53A65C9B}"/>
                  </a:ext>
                </a:extLst>
              </p:cNvPr>
              <p:cNvSpPr/>
              <p:nvPr/>
            </p:nvSpPr>
            <p:spPr>
              <a:xfrm>
                <a:off x="6123613" y="216727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8" name="그룹 127">
              <a:extLst>
                <a:ext uri="{FF2B5EF4-FFF2-40B4-BE49-F238E27FC236}">
                  <a16:creationId xmlns:a16="http://schemas.microsoft.com/office/drawing/2014/main" id="{7033DC5C-B1FF-4A95-A1E5-38314786AF52}"/>
                </a:ext>
              </a:extLst>
            </p:cNvPr>
            <p:cNvGrpSpPr/>
            <p:nvPr/>
          </p:nvGrpSpPr>
          <p:grpSpPr>
            <a:xfrm>
              <a:off x="10517593" y="5612505"/>
              <a:ext cx="771255" cy="691563"/>
              <a:chOff x="5530080" y="1343429"/>
              <a:chExt cx="1188297" cy="1065513"/>
            </a:xfrm>
          </p:grpSpPr>
          <p:sp>
            <p:nvSpPr>
              <p:cNvPr id="171" name="자유형: 도형 170">
                <a:extLst>
                  <a:ext uri="{FF2B5EF4-FFF2-40B4-BE49-F238E27FC236}">
                    <a16:creationId xmlns:a16="http://schemas.microsoft.com/office/drawing/2014/main" id="{8C43805B-7B5C-404E-8242-6C7D2CA23849}"/>
                  </a:ext>
                </a:extLst>
              </p:cNvPr>
              <p:cNvSpPr/>
              <p:nvPr/>
            </p:nvSpPr>
            <p:spPr>
              <a:xfrm>
                <a:off x="5530080" y="134342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2" name="자유형: 도형 171">
                <a:extLst>
                  <a:ext uri="{FF2B5EF4-FFF2-40B4-BE49-F238E27FC236}">
                    <a16:creationId xmlns:a16="http://schemas.microsoft.com/office/drawing/2014/main" id="{C9F252D1-D03F-4954-A01E-05D87E4142AB}"/>
                  </a:ext>
                </a:extLst>
              </p:cNvPr>
              <p:cNvSpPr/>
              <p:nvPr/>
            </p:nvSpPr>
            <p:spPr>
              <a:xfrm>
                <a:off x="5541441" y="135472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3" name="자유형: 도형 172">
                <a:extLst>
                  <a:ext uri="{FF2B5EF4-FFF2-40B4-BE49-F238E27FC236}">
                    <a16:creationId xmlns:a16="http://schemas.microsoft.com/office/drawing/2014/main" id="{86A7E764-D0A4-48C4-A482-6F95CEC0E528}"/>
                  </a:ext>
                </a:extLst>
              </p:cNvPr>
              <p:cNvSpPr/>
              <p:nvPr/>
            </p:nvSpPr>
            <p:spPr>
              <a:xfrm>
                <a:off x="5533501" y="151966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4" name="자유형: 도형 173">
                <a:extLst>
                  <a:ext uri="{FF2B5EF4-FFF2-40B4-BE49-F238E27FC236}">
                    <a16:creationId xmlns:a16="http://schemas.microsoft.com/office/drawing/2014/main" id="{7DA019B2-4C32-4FE1-BD6C-CEEB3199D1E7}"/>
                  </a:ext>
                </a:extLst>
              </p:cNvPr>
              <p:cNvSpPr/>
              <p:nvPr/>
            </p:nvSpPr>
            <p:spPr>
              <a:xfrm>
                <a:off x="5544863" y="153096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5" name="자유형: 도형 174">
                <a:extLst>
                  <a:ext uri="{FF2B5EF4-FFF2-40B4-BE49-F238E27FC236}">
                    <a16:creationId xmlns:a16="http://schemas.microsoft.com/office/drawing/2014/main" id="{D09A5DE3-B569-46A4-A3BE-77FA49BBF31E}"/>
                  </a:ext>
                </a:extLst>
              </p:cNvPr>
              <p:cNvSpPr/>
              <p:nvPr/>
            </p:nvSpPr>
            <p:spPr>
              <a:xfrm>
                <a:off x="5531790" y="169844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6" name="자유형: 도형 175">
                <a:extLst>
                  <a:ext uri="{FF2B5EF4-FFF2-40B4-BE49-F238E27FC236}">
                    <a16:creationId xmlns:a16="http://schemas.microsoft.com/office/drawing/2014/main" id="{BE3408FF-CD7B-4A43-BF5A-4495318D7493}"/>
                  </a:ext>
                </a:extLst>
              </p:cNvPr>
              <p:cNvSpPr/>
              <p:nvPr/>
            </p:nvSpPr>
            <p:spPr>
              <a:xfrm>
                <a:off x="5543152" y="170980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7" name="자유형: 도형 176">
                <a:extLst>
                  <a:ext uri="{FF2B5EF4-FFF2-40B4-BE49-F238E27FC236}">
                    <a16:creationId xmlns:a16="http://schemas.microsoft.com/office/drawing/2014/main" id="{C07375CB-F15E-4DA9-8DEC-1B5D7D09572A}"/>
                  </a:ext>
                </a:extLst>
              </p:cNvPr>
              <p:cNvSpPr/>
              <p:nvPr/>
            </p:nvSpPr>
            <p:spPr>
              <a:xfrm>
                <a:off x="5535213" y="187468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8" name="자유형: 도형 177">
                <a:extLst>
                  <a:ext uri="{FF2B5EF4-FFF2-40B4-BE49-F238E27FC236}">
                    <a16:creationId xmlns:a16="http://schemas.microsoft.com/office/drawing/2014/main" id="{C6939996-AD82-4894-A481-9D11112A8DDE}"/>
                  </a:ext>
                </a:extLst>
              </p:cNvPr>
              <p:cNvSpPr/>
              <p:nvPr/>
            </p:nvSpPr>
            <p:spPr>
              <a:xfrm>
                <a:off x="5546574" y="188604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9" name="자유형: 도형 178">
                <a:extLst>
                  <a:ext uri="{FF2B5EF4-FFF2-40B4-BE49-F238E27FC236}">
                    <a16:creationId xmlns:a16="http://schemas.microsoft.com/office/drawing/2014/main" id="{74C3BC6C-2051-485C-9398-D18D27CB4D68}"/>
                  </a:ext>
                </a:extLst>
              </p:cNvPr>
              <p:cNvSpPr/>
              <p:nvPr/>
            </p:nvSpPr>
            <p:spPr>
              <a:xfrm>
                <a:off x="5537745" y="205475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0" name="자유형: 도형 179">
                <a:extLst>
                  <a:ext uri="{FF2B5EF4-FFF2-40B4-BE49-F238E27FC236}">
                    <a16:creationId xmlns:a16="http://schemas.microsoft.com/office/drawing/2014/main" id="{5C5CD240-A2A0-4519-9E35-5B69F367459B}"/>
                  </a:ext>
                </a:extLst>
              </p:cNvPr>
              <p:cNvSpPr/>
              <p:nvPr/>
            </p:nvSpPr>
            <p:spPr>
              <a:xfrm>
                <a:off x="5549106" y="206611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1" name="자유형: 도형 180">
                <a:extLst>
                  <a:ext uri="{FF2B5EF4-FFF2-40B4-BE49-F238E27FC236}">
                    <a16:creationId xmlns:a16="http://schemas.microsoft.com/office/drawing/2014/main" id="{D5A167E4-513C-4E41-ACEA-F74CAC4CD2B9}"/>
                  </a:ext>
                </a:extLst>
              </p:cNvPr>
              <p:cNvSpPr/>
              <p:nvPr/>
            </p:nvSpPr>
            <p:spPr>
              <a:xfrm>
                <a:off x="5541167" y="223099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2" name="자유형: 도형 181">
                <a:extLst>
                  <a:ext uri="{FF2B5EF4-FFF2-40B4-BE49-F238E27FC236}">
                    <a16:creationId xmlns:a16="http://schemas.microsoft.com/office/drawing/2014/main" id="{ECAC31ED-3D2F-4575-BB12-DD06B06B4EDD}"/>
                  </a:ext>
                </a:extLst>
              </p:cNvPr>
              <p:cNvSpPr/>
              <p:nvPr/>
            </p:nvSpPr>
            <p:spPr>
              <a:xfrm>
                <a:off x="5552529" y="224235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81FDC1AA-E131-4267-B6E0-56AA7AAA6D47}"/>
                </a:ext>
              </a:extLst>
            </p:cNvPr>
            <p:cNvGrpSpPr/>
            <p:nvPr/>
          </p:nvGrpSpPr>
          <p:grpSpPr>
            <a:xfrm>
              <a:off x="10682843" y="5599800"/>
              <a:ext cx="848461" cy="848461"/>
              <a:chOff x="5784686" y="1323855"/>
              <a:chExt cx="1307251" cy="1307251"/>
            </a:xfrm>
          </p:grpSpPr>
          <p:sp>
            <p:nvSpPr>
              <p:cNvPr id="165" name="자유형: 도형 164">
                <a:extLst>
                  <a:ext uri="{FF2B5EF4-FFF2-40B4-BE49-F238E27FC236}">
                    <a16:creationId xmlns:a16="http://schemas.microsoft.com/office/drawing/2014/main" id="{677294F8-97EE-400E-BCC0-F6F687938595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6" name="자유형: 도형 165">
                <a:extLst>
                  <a:ext uri="{FF2B5EF4-FFF2-40B4-BE49-F238E27FC236}">
                    <a16:creationId xmlns:a16="http://schemas.microsoft.com/office/drawing/2014/main" id="{0E75F2FB-E2F6-47F8-875C-53C72409FB19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7" name="자유형: 도형 166">
                <a:extLst>
                  <a:ext uri="{FF2B5EF4-FFF2-40B4-BE49-F238E27FC236}">
                    <a16:creationId xmlns:a16="http://schemas.microsoft.com/office/drawing/2014/main" id="{76D73AC2-8F38-44EB-8B91-ED4B3AC777B6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8" name="자유형: 도형 167">
                <a:extLst>
                  <a:ext uri="{FF2B5EF4-FFF2-40B4-BE49-F238E27FC236}">
                    <a16:creationId xmlns:a16="http://schemas.microsoft.com/office/drawing/2014/main" id="{53E67F48-FDC3-4EF9-BF82-A9E6E7CC579A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9" name="자유형: 도형 168">
                <a:extLst>
                  <a:ext uri="{FF2B5EF4-FFF2-40B4-BE49-F238E27FC236}">
                    <a16:creationId xmlns:a16="http://schemas.microsoft.com/office/drawing/2014/main" id="{186E92D7-8116-4C50-BF16-DFF78FF2E060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0" name="자유형: 도형 169">
                <a:extLst>
                  <a:ext uri="{FF2B5EF4-FFF2-40B4-BE49-F238E27FC236}">
                    <a16:creationId xmlns:a16="http://schemas.microsoft.com/office/drawing/2014/main" id="{4B17DA9C-4D6E-411C-BCE0-1D32945A8DDF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9A2B8FD0-2C51-4C14-8AAB-82096DCDDCAA}"/>
                </a:ext>
              </a:extLst>
            </p:cNvPr>
            <p:cNvGrpSpPr/>
            <p:nvPr/>
          </p:nvGrpSpPr>
          <p:grpSpPr>
            <a:xfrm>
              <a:off x="9131920" y="4047449"/>
              <a:ext cx="523204" cy="523204"/>
              <a:chOff x="5784686" y="1323855"/>
              <a:chExt cx="1307251" cy="1307251"/>
            </a:xfrm>
          </p:grpSpPr>
          <p:sp>
            <p:nvSpPr>
              <p:cNvPr id="159" name="자유형: 도형 158">
                <a:extLst>
                  <a:ext uri="{FF2B5EF4-FFF2-40B4-BE49-F238E27FC236}">
                    <a16:creationId xmlns:a16="http://schemas.microsoft.com/office/drawing/2014/main" id="{C2403FC9-E7C1-4CE1-8EF2-5726CAE1E225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0" name="자유형: 도형 159">
                <a:extLst>
                  <a:ext uri="{FF2B5EF4-FFF2-40B4-BE49-F238E27FC236}">
                    <a16:creationId xmlns:a16="http://schemas.microsoft.com/office/drawing/2014/main" id="{8C5F627E-74BB-4442-BCE4-80C1EA1F4124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1" name="자유형: 도형 160">
                <a:extLst>
                  <a:ext uri="{FF2B5EF4-FFF2-40B4-BE49-F238E27FC236}">
                    <a16:creationId xmlns:a16="http://schemas.microsoft.com/office/drawing/2014/main" id="{6F260CB5-1E3C-46F6-AE94-317A74E91AD0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2" name="자유형: 도형 161">
                <a:extLst>
                  <a:ext uri="{FF2B5EF4-FFF2-40B4-BE49-F238E27FC236}">
                    <a16:creationId xmlns:a16="http://schemas.microsoft.com/office/drawing/2014/main" id="{6B52C8C7-4663-4D29-ACB3-77EB6107A17E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3" name="자유형: 도형 162">
                <a:extLst>
                  <a:ext uri="{FF2B5EF4-FFF2-40B4-BE49-F238E27FC236}">
                    <a16:creationId xmlns:a16="http://schemas.microsoft.com/office/drawing/2014/main" id="{D15FD3C9-521E-4F84-AA2C-3BDB0551C070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4" name="자유형: 도형 163">
                <a:extLst>
                  <a:ext uri="{FF2B5EF4-FFF2-40B4-BE49-F238E27FC236}">
                    <a16:creationId xmlns:a16="http://schemas.microsoft.com/office/drawing/2014/main" id="{0CC9A568-1DFF-4424-81BE-61259209171A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4E61036F-E645-4B69-8B57-49C419CABE5B}"/>
                </a:ext>
              </a:extLst>
            </p:cNvPr>
            <p:cNvGrpSpPr/>
            <p:nvPr/>
          </p:nvGrpSpPr>
          <p:grpSpPr>
            <a:xfrm>
              <a:off x="10048551" y="3732267"/>
              <a:ext cx="660945" cy="660945"/>
              <a:chOff x="5784686" y="1323855"/>
              <a:chExt cx="1307251" cy="1307251"/>
            </a:xfrm>
          </p:grpSpPr>
          <p:sp>
            <p:nvSpPr>
              <p:cNvPr id="153" name="자유형: 도형 152">
                <a:extLst>
                  <a:ext uri="{FF2B5EF4-FFF2-40B4-BE49-F238E27FC236}">
                    <a16:creationId xmlns:a16="http://schemas.microsoft.com/office/drawing/2014/main" id="{FF1ADB4C-92FA-47EC-A0DF-E36329B4C621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4" name="자유형: 도형 153">
                <a:extLst>
                  <a:ext uri="{FF2B5EF4-FFF2-40B4-BE49-F238E27FC236}">
                    <a16:creationId xmlns:a16="http://schemas.microsoft.com/office/drawing/2014/main" id="{1181E229-94C7-4A84-8A5A-6E4303228DA8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5" name="자유형: 도형 154">
                <a:extLst>
                  <a:ext uri="{FF2B5EF4-FFF2-40B4-BE49-F238E27FC236}">
                    <a16:creationId xmlns:a16="http://schemas.microsoft.com/office/drawing/2014/main" id="{C82BD14B-3A9C-44E3-941E-C7FB4F0F2705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6" name="자유형: 도형 155">
                <a:extLst>
                  <a:ext uri="{FF2B5EF4-FFF2-40B4-BE49-F238E27FC236}">
                    <a16:creationId xmlns:a16="http://schemas.microsoft.com/office/drawing/2014/main" id="{0764C979-037F-4B74-A2BB-94A62DE2A214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7" name="자유형: 도형 156">
                <a:extLst>
                  <a:ext uri="{FF2B5EF4-FFF2-40B4-BE49-F238E27FC236}">
                    <a16:creationId xmlns:a16="http://schemas.microsoft.com/office/drawing/2014/main" id="{1EFA182D-553A-44F2-B631-524791BBD956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8" name="자유형: 도형 157">
                <a:extLst>
                  <a:ext uri="{FF2B5EF4-FFF2-40B4-BE49-F238E27FC236}">
                    <a16:creationId xmlns:a16="http://schemas.microsoft.com/office/drawing/2014/main" id="{D97E3271-37A1-4263-B0DF-D24D8598F3CC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7D6D236D-7C8A-49AB-B5E1-3EC2FA433F88}"/>
                </a:ext>
              </a:extLst>
            </p:cNvPr>
            <p:cNvGrpSpPr/>
            <p:nvPr/>
          </p:nvGrpSpPr>
          <p:grpSpPr>
            <a:xfrm>
              <a:off x="9628038" y="3471698"/>
              <a:ext cx="430894" cy="430894"/>
              <a:chOff x="5784686" y="1323855"/>
              <a:chExt cx="1307251" cy="1307251"/>
            </a:xfrm>
          </p:grpSpPr>
          <p:sp>
            <p:nvSpPr>
              <p:cNvPr id="147" name="자유형: 도형 146">
                <a:extLst>
                  <a:ext uri="{FF2B5EF4-FFF2-40B4-BE49-F238E27FC236}">
                    <a16:creationId xmlns:a16="http://schemas.microsoft.com/office/drawing/2014/main" id="{1601C801-3BB1-43B0-BD67-7323E9E74921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8" name="자유형: 도형 147">
                <a:extLst>
                  <a:ext uri="{FF2B5EF4-FFF2-40B4-BE49-F238E27FC236}">
                    <a16:creationId xmlns:a16="http://schemas.microsoft.com/office/drawing/2014/main" id="{3A172E95-17CD-4ACC-B0E0-38392BF8B4A7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9" name="자유형: 도형 148">
                <a:extLst>
                  <a:ext uri="{FF2B5EF4-FFF2-40B4-BE49-F238E27FC236}">
                    <a16:creationId xmlns:a16="http://schemas.microsoft.com/office/drawing/2014/main" id="{0C7AA81C-1D55-46F1-BAE8-D670069D8A64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0" name="자유형: 도형 149">
                <a:extLst>
                  <a:ext uri="{FF2B5EF4-FFF2-40B4-BE49-F238E27FC236}">
                    <a16:creationId xmlns:a16="http://schemas.microsoft.com/office/drawing/2014/main" id="{5E833CEF-2586-4BF1-874C-EE73E99EE078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1" name="자유형: 도형 150">
                <a:extLst>
                  <a:ext uri="{FF2B5EF4-FFF2-40B4-BE49-F238E27FC236}">
                    <a16:creationId xmlns:a16="http://schemas.microsoft.com/office/drawing/2014/main" id="{F79AF666-7A06-42EE-922E-C093BC37E597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2" name="자유형: 도형 151">
                <a:extLst>
                  <a:ext uri="{FF2B5EF4-FFF2-40B4-BE49-F238E27FC236}">
                    <a16:creationId xmlns:a16="http://schemas.microsoft.com/office/drawing/2014/main" id="{13AF1042-50CF-4390-9FEB-C4EE75898908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33" name="그룹 132">
              <a:extLst>
                <a:ext uri="{FF2B5EF4-FFF2-40B4-BE49-F238E27FC236}">
                  <a16:creationId xmlns:a16="http://schemas.microsoft.com/office/drawing/2014/main" id="{472AEFC8-43BF-4591-A951-42E6F0496E0C}"/>
                </a:ext>
              </a:extLst>
            </p:cNvPr>
            <p:cNvGrpSpPr/>
            <p:nvPr/>
          </p:nvGrpSpPr>
          <p:grpSpPr>
            <a:xfrm>
              <a:off x="11005948" y="3447011"/>
              <a:ext cx="651335" cy="651335"/>
              <a:chOff x="5784686" y="1323855"/>
              <a:chExt cx="1307251" cy="1307251"/>
            </a:xfrm>
          </p:grpSpPr>
          <p:sp>
            <p:nvSpPr>
              <p:cNvPr id="141" name="자유형: 도형 140">
                <a:extLst>
                  <a:ext uri="{FF2B5EF4-FFF2-40B4-BE49-F238E27FC236}">
                    <a16:creationId xmlns:a16="http://schemas.microsoft.com/office/drawing/2014/main" id="{5E46CC86-0F9F-475B-A9B7-3FF6F7C15099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2" name="자유형: 도형 141">
                <a:extLst>
                  <a:ext uri="{FF2B5EF4-FFF2-40B4-BE49-F238E27FC236}">
                    <a16:creationId xmlns:a16="http://schemas.microsoft.com/office/drawing/2014/main" id="{A3BFAEFF-7C78-44BD-955B-C19C2FDE5C86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3" name="자유형: 도형 142">
                <a:extLst>
                  <a:ext uri="{FF2B5EF4-FFF2-40B4-BE49-F238E27FC236}">
                    <a16:creationId xmlns:a16="http://schemas.microsoft.com/office/drawing/2014/main" id="{5497AE15-1641-4E3A-908A-91629123B5B7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4" name="자유형: 도형 143">
                <a:extLst>
                  <a:ext uri="{FF2B5EF4-FFF2-40B4-BE49-F238E27FC236}">
                    <a16:creationId xmlns:a16="http://schemas.microsoft.com/office/drawing/2014/main" id="{1D025340-2EC2-4CD5-B1A4-D3AF47F58301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5" name="자유형: 도형 144">
                <a:extLst>
                  <a:ext uri="{FF2B5EF4-FFF2-40B4-BE49-F238E27FC236}">
                    <a16:creationId xmlns:a16="http://schemas.microsoft.com/office/drawing/2014/main" id="{D6632F60-5393-4198-A2EC-CEC74AA744AA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6" name="자유형: 도형 145">
                <a:extLst>
                  <a:ext uri="{FF2B5EF4-FFF2-40B4-BE49-F238E27FC236}">
                    <a16:creationId xmlns:a16="http://schemas.microsoft.com/office/drawing/2014/main" id="{6AF6C164-7967-4346-8D10-1DDD8DADFB33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34" name="그룹 133">
              <a:extLst>
                <a:ext uri="{FF2B5EF4-FFF2-40B4-BE49-F238E27FC236}">
                  <a16:creationId xmlns:a16="http://schemas.microsoft.com/office/drawing/2014/main" id="{58D6F8F4-FE99-43F3-BE64-63C43D5195F2}"/>
                </a:ext>
              </a:extLst>
            </p:cNvPr>
            <p:cNvGrpSpPr/>
            <p:nvPr/>
          </p:nvGrpSpPr>
          <p:grpSpPr>
            <a:xfrm>
              <a:off x="10868278" y="4323940"/>
              <a:ext cx="516021" cy="516021"/>
              <a:chOff x="5784686" y="1323855"/>
              <a:chExt cx="1307251" cy="1307251"/>
            </a:xfrm>
          </p:grpSpPr>
          <p:sp>
            <p:nvSpPr>
              <p:cNvPr id="135" name="자유형: 도형 134">
                <a:extLst>
                  <a:ext uri="{FF2B5EF4-FFF2-40B4-BE49-F238E27FC236}">
                    <a16:creationId xmlns:a16="http://schemas.microsoft.com/office/drawing/2014/main" id="{570E15D8-AA3E-4FE3-8C17-A6FB52B32671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C7604CB1-4FEA-4944-9E13-0F7E7C2274FA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41AED4B2-028D-4BDE-906F-74C0926547FF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8" name="자유형: 도형 137">
                <a:extLst>
                  <a:ext uri="{FF2B5EF4-FFF2-40B4-BE49-F238E27FC236}">
                    <a16:creationId xmlns:a16="http://schemas.microsoft.com/office/drawing/2014/main" id="{BC9B19F3-9CEB-4369-86DE-DDDC5B5481CC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9" name="자유형: 도형 138">
                <a:extLst>
                  <a:ext uri="{FF2B5EF4-FFF2-40B4-BE49-F238E27FC236}">
                    <a16:creationId xmlns:a16="http://schemas.microsoft.com/office/drawing/2014/main" id="{CF238467-E681-4AB9-8CB6-EEF1208624CB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0" name="자유형: 도형 139">
                <a:extLst>
                  <a:ext uri="{FF2B5EF4-FFF2-40B4-BE49-F238E27FC236}">
                    <a16:creationId xmlns:a16="http://schemas.microsoft.com/office/drawing/2014/main" id="{D980E98D-501C-4C62-AC2D-F2E9E0AE1A22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18" name="그룹 217">
            <a:extLst>
              <a:ext uri="{FF2B5EF4-FFF2-40B4-BE49-F238E27FC236}">
                <a16:creationId xmlns:a16="http://schemas.microsoft.com/office/drawing/2014/main" id="{6D3138CC-BDCF-45C6-9F4F-120D8AB3A803}"/>
              </a:ext>
            </a:extLst>
          </p:cNvPr>
          <p:cNvGrpSpPr/>
          <p:nvPr/>
        </p:nvGrpSpPr>
        <p:grpSpPr>
          <a:xfrm>
            <a:off x="9738287" y="1211010"/>
            <a:ext cx="2126611" cy="1729712"/>
            <a:chOff x="3866111" y="2362770"/>
            <a:chExt cx="4360674" cy="3546822"/>
          </a:xfrm>
        </p:grpSpPr>
        <p:sp>
          <p:nvSpPr>
            <p:cNvPr id="219" name="Block Arc 10">
              <a:extLst>
                <a:ext uri="{FF2B5EF4-FFF2-40B4-BE49-F238E27FC236}">
                  <a16:creationId xmlns:a16="http://schemas.microsoft.com/office/drawing/2014/main" id="{A1102F4D-5CCD-4FB1-B4FF-E5AE7E5EFB7A}"/>
                </a:ext>
              </a:extLst>
            </p:cNvPr>
            <p:cNvSpPr/>
            <p:nvPr/>
          </p:nvSpPr>
          <p:spPr>
            <a:xfrm>
              <a:off x="4019063" y="2362770"/>
              <a:ext cx="4207722" cy="2850083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220" name="Group 36">
              <a:extLst>
                <a:ext uri="{FF2B5EF4-FFF2-40B4-BE49-F238E27FC236}">
                  <a16:creationId xmlns:a16="http://schemas.microsoft.com/office/drawing/2014/main" id="{4BEF58CF-BE1F-4DC5-A874-F64CAAB5C4A1}"/>
                </a:ext>
              </a:extLst>
            </p:cNvPr>
            <p:cNvGrpSpPr/>
            <p:nvPr/>
          </p:nvGrpSpPr>
          <p:grpSpPr>
            <a:xfrm>
              <a:off x="3866111" y="3065666"/>
              <a:ext cx="4326766" cy="2843926"/>
              <a:chOff x="2342111" y="3039830"/>
              <a:chExt cx="4326766" cy="2843926"/>
            </a:xfrm>
            <a:solidFill>
              <a:schemeClr val="accent2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1" name="Block Arc 37">
                <a:extLst>
                  <a:ext uri="{FF2B5EF4-FFF2-40B4-BE49-F238E27FC236}">
                    <a16:creationId xmlns:a16="http://schemas.microsoft.com/office/drawing/2014/main" id="{7E1D3164-3A2A-4EB0-A0D2-A9FE4865F2AF}"/>
                  </a:ext>
                </a:extLst>
              </p:cNvPr>
              <p:cNvSpPr/>
              <p:nvPr/>
            </p:nvSpPr>
            <p:spPr>
              <a:xfrm rot="6256377" flipH="1" flipV="1">
                <a:off x="2302480" y="3795109"/>
                <a:ext cx="370601" cy="150496"/>
              </a:xfrm>
              <a:custGeom>
                <a:avLst/>
                <a:gdLst>
                  <a:gd name="connsiteX0" fmla="*/ 370601 w 854358"/>
                  <a:gd name="connsiteY0" fmla="*/ 158175 h 606786"/>
                  <a:gd name="connsiteX1" fmla="*/ 851805 w 854358"/>
                  <a:gd name="connsiteY1" fmla="*/ 606786 h 606786"/>
                  <a:gd name="connsiteX2" fmla="*/ 231 w 854358"/>
                  <a:gd name="connsiteY2" fmla="*/ 208925 h 606786"/>
                  <a:gd name="connsiteX3" fmla="*/ 0 w 854358"/>
                  <a:gd name="connsiteY3" fmla="*/ 97751 h 606786"/>
                  <a:gd name="connsiteX4" fmla="*/ 370601 w 854358"/>
                  <a:gd name="connsiteY4" fmla="*/ 158175 h 60678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60450 h 155401"/>
                  <a:gd name="connsiteX1" fmla="*/ 252195 w 370601"/>
                  <a:gd name="connsiteY1" fmla="*/ 155401 h 155401"/>
                  <a:gd name="connsiteX2" fmla="*/ 231 w 370601"/>
                  <a:gd name="connsiteY2" fmla="*/ 111200 h 155401"/>
                  <a:gd name="connsiteX3" fmla="*/ 0 w 370601"/>
                  <a:gd name="connsiteY3" fmla="*/ 26 h 155401"/>
                  <a:gd name="connsiteX4" fmla="*/ 370601 w 370601"/>
                  <a:gd name="connsiteY4" fmla="*/ 60450 h 155401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601" h="150496">
                    <a:moveTo>
                      <a:pt x="370601" y="60424"/>
                    </a:moveTo>
                    <a:cubicBezTo>
                      <a:pt x="303515" y="85188"/>
                      <a:pt x="289213" y="126980"/>
                      <a:pt x="257842" y="150496"/>
                    </a:cubicBezTo>
                    <a:cubicBezTo>
                      <a:pt x="161917" y="125772"/>
                      <a:pt x="148114" y="119339"/>
                      <a:pt x="231" y="111174"/>
                    </a:cubicBezTo>
                    <a:lnTo>
                      <a:pt x="0" y="0"/>
                    </a:lnTo>
                    <a:cubicBezTo>
                      <a:pt x="179632" y="15442"/>
                      <a:pt x="252676" y="23375"/>
                      <a:pt x="370601" y="604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" name="Rectangle 38">
                <a:extLst>
                  <a:ext uri="{FF2B5EF4-FFF2-40B4-BE49-F238E27FC236}">
                    <a16:creationId xmlns:a16="http://schemas.microsoft.com/office/drawing/2014/main" id="{6DDBD283-584C-4D22-821C-D653C2E086EF}"/>
                  </a:ext>
                </a:extLst>
              </p:cNvPr>
              <p:cNvSpPr/>
              <p:nvPr/>
            </p:nvSpPr>
            <p:spPr>
              <a:xfrm rot="19185974">
                <a:off x="6208549" y="4100428"/>
                <a:ext cx="126572" cy="398095"/>
              </a:xfrm>
              <a:custGeom>
                <a:avLst/>
                <a:gdLst>
                  <a:gd name="connsiteX0" fmla="*/ 121480 w 121480"/>
                  <a:gd name="connsiteY0" fmla="*/ 14825 h 424482"/>
                  <a:gd name="connsiteX1" fmla="*/ 110304 w 121480"/>
                  <a:gd name="connsiteY1" fmla="*/ 424482 h 424482"/>
                  <a:gd name="connsiteX2" fmla="*/ 0 w 121480"/>
                  <a:gd name="connsiteY2" fmla="*/ 424482 h 424482"/>
                  <a:gd name="connsiteX3" fmla="*/ 0 w 121480"/>
                  <a:gd name="connsiteY3" fmla="*/ 7487 h 424482"/>
                  <a:gd name="connsiteX4" fmla="*/ 121480 w 121480"/>
                  <a:gd name="connsiteY4" fmla="*/ 14825 h 424482"/>
                  <a:gd name="connsiteX0" fmla="*/ 123240 w 123240"/>
                  <a:gd name="connsiteY0" fmla="*/ 0 h 409657"/>
                  <a:gd name="connsiteX1" fmla="*/ 112064 w 123240"/>
                  <a:gd name="connsiteY1" fmla="*/ 409657 h 409657"/>
                  <a:gd name="connsiteX2" fmla="*/ 1760 w 123240"/>
                  <a:gd name="connsiteY2" fmla="*/ 409657 h 409657"/>
                  <a:gd name="connsiteX3" fmla="*/ 0 w 123240"/>
                  <a:gd name="connsiteY3" fmla="*/ 56744 h 409657"/>
                  <a:gd name="connsiteX4" fmla="*/ 123240 w 123240"/>
                  <a:gd name="connsiteY4" fmla="*/ 0 h 409657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572" h="398095">
                    <a:moveTo>
                      <a:pt x="126572" y="0"/>
                    </a:moveTo>
                    <a:lnTo>
                      <a:pt x="112064" y="398095"/>
                    </a:lnTo>
                    <a:lnTo>
                      <a:pt x="1760" y="398095"/>
                    </a:lnTo>
                    <a:cubicBezTo>
                      <a:pt x="1173" y="280457"/>
                      <a:pt x="587" y="162820"/>
                      <a:pt x="0" y="45182"/>
                    </a:cubicBezTo>
                    <a:cubicBezTo>
                      <a:pt x="43576" y="19367"/>
                      <a:pt x="54998" y="21920"/>
                      <a:pt x="1265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" name="Oval 39">
                <a:extLst>
                  <a:ext uri="{FF2B5EF4-FFF2-40B4-BE49-F238E27FC236}">
                    <a16:creationId xmlns:a16="http://schemas.microsoft.com/office/drawing/2014/main" id="{F18CF063-C5BB-4605-B2E8-87406E87079D}"/>
                  </a:ext>
                </a:extLst>
              </p:cNvPr>
              <p:cNvSpPr/>
              <p:nvPr userDrawn="1"/>
            </p:nvSpPr>
            <p:spPr>
              <a:xfrm>
                <a:off x="3749238" y="3445177"/>
                <a:ext cx="443765" cy="44376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24" name="Group 40">
                <a:extLst>
                  <a:ext uri="{FF2B5EF4-FFF2-40B4-BE49-F238E27FC236}">
                    <a16:creationId xmlns:a16="http://schemas.microsoft.com/office/drawing/2014/main" id="{411A3F2C-5450-4BC9-8E2E-3180738078D4}"/>
                  </a:ext>
                </a:extLst>
              </p:cNvPr>
              <p:cNvGrpSpPr/>
              <p:nvPr userDrawn="1"/>
            </p:nvGrpSpPr>
            <p:grpSpPr>
              <a:xfrm rot="1800000">
                <a:off x="4671527" y="3039830"/>
                <a:ext cx="1741003" cy="2036616"/>
                <a:chOff x="323528" y="2428935"/>
                <a:chExt cx="1477349" cy="1728195"/>
              </a:xfrm>
              <a:grpFill/>
            </p:grpSpPr>
            <p:sp>
              <p:nvSpPr>
                <p:cNvPr id="230" name="Freeform 36">
                  <a:extLst>
                    <a:ext uri="{FF2B5EF4-FFF2-40B4-BE49-F238E27FC236}">
                      <a16:creationId xmlns:a16="http://schemas.microsoft.com/office/drawing/2014/main" id="{549D2271-0686-4978-A44D-D14294AAD20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3606" y="3414044"/>
                  <a:ext cx="1261518" cy="74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887" h="739769">
                      <a:moveTo>
                        <a:pt x="0" y="0"/>
                      </a:moveTo>
                      <a:lnTo>
                        <a:pt x="101935" y="0"/>
                      </a:lnTo>
                      <a:lnTo>
                        <a:pt x="126181" y="48492"/>
                      </a:lnTo>
                      <a:lnTo>
                        <a:pt x="165558" y="135996"/>
                      </a:lnTo>
                      <a:lnTo>
                        <a:pt x="194726" y="204540"/>
                      </a:lnTo>
                      <a:lnTo>
                        <a:pt x="223893" y="276001"/>
                      </a:lnTo>
                      <a:lnTo>
                        <a:pt x="255978" y="341629"/>
                      </a:lnTo>
                      <a:lnTo>
                        <a:pt x="288062" y="408715"/>
                      </a:lnTo>
                      <a:lnTo>
                        <a:pt x="327439" y="467050"/>
                      </a:lnTo>
                      <a:lnTo>
                        <a:pt x="369732" y="522469"/>
                      </a:lnTo>
                      <a:lnTo>
                        <a:pt x="423693" y="567679"/>
                      </a:lnTo>
                      <a:lnTo>
                        <a:pt x="452861" y="588097"/>
                      </a:lnTo>
                      <a:lnTo>
                        <a:pt x="489320" y="612889"/>
                      </a:lnTo>
                      <a:lnTo>
                        <a:pt x="528697" y="631848"/>
                      </a:lnTo>
                      <a:lnTo>
                        <a:pt x="573907" y="646432"/>
                      </a:lnTo>
                      <a:lnTo>
                        <a:pt x="622034" y="655183"/>
                      </a:lnTo>
                      <a:lnTo>
                        <a:pt x="674536" y="649349"/>
                      </a:lnTo>
                      <a:lnTo>
                        <a:pt x="741622" y="628932"/>
                      </a:lnTo>
                      <a:lnTo>
                        <a:pt x="799957" y="599764"/>
                      </a:lnTo>
                      <a:lnTo>
                        <a:pt x="849543" y="561846"/>
                      </a:lnTo>
                      <a:lnTo>
                        <a:pt x="894753" y="519552"/>
                      </a:lnTo>
                      <a:lnTo>
                        <a:pt x="935588" y="469967"/>
                      </a:lnTo>
                      <a:lnTo>
                        <a:pt x="969131" y="416007"/>
                      </a:lnTo>
                      <a:lnTo>
                        <a:pt x="998298" y="357671"/>
                      </a:lnTo>
                      <a:lnTo>
                        <a:pt x="1027466" y="296419"/>
                      </a:lnTo>
                      <a:lnTo>
                        <a:pt x="1053717" y="236625"/>
                      </a:lnTo>
                      <a:lnTo>
                        <a:pt x="1081427" y="175372"/>
                      </a:lnTo>
                      <a:lnTo>
                        <a:pt x="1107678" y="111203"/>
                      </a:lnTo>
                      <a:lnTo>
                        <a:pt x="1159187" y="0"/>
                      </a:lnTo>
                      <a:lnTo>
                        <a:pt x="1255887" y="0"/>
                      </a:lnTo>
                      <a:lnTo>
                        <a:pt x="1250600" y="10574"/>
                      </a:lnTo>
                      <a:lnTo>
                        <a:pt x="1218515" y="74743"/>
                      </a:lnTo>
                      <a:lnTo>
                        <a:pt x="1186431" y="140371"/>
                      </a:lnTo>
                      <a:lnTo>
                        <a:pt x="1160180" y="207457"/>
                      </a:lnTo>
                      <a:lnTo>
                        <a:pt x="1131012" y="273084"/>
                      </a:lnTo>
                      <a:lnTo>
                        <a:pt x="1101844" y="337254"/>
                      </a:lnTo>
                      <a:lnTo>
                        <a:pt x="1072676" y="399964"/>
                      </a:lnTo>
                      <a:lnTo>
                        <a:pt x="1040592" y="458300"/>
                      </a:lnTo>
                      <a:lnTo>
                        <a:pt x="1004132" y="515177"/>
                      </a:lnTo>
                      <a:lnTo>
                        <a:pt x="964755" y="567679"/>
                      </a:lnTo>
                      <a:lnTo>
                        <a:pt x="919545" y="615806"/>
                      </a:lnTo>
                      <a:lnTo>
                        <a:pt x="868502" y="655183"/>
                      </a:lnTo>
                      <a:lnTo>
                        <a:pt x="810166" y="690184"/>
                      </a:lnTo>
                      <a:lnTo>
                        <a:pt x="744539" y="719352"/>
                      </a:lnTo>
                      <a:lnTo>
                        <a:pt x="670161" y="736852"/>
                      </a:lnTo>
                      <a:lnTo>
                        <a:pt x="605991" y="739769"/>
                      </a:lnTo>
                      <a:lnTo>
                        <a:pt x="544739" y="732477"/>
                      </a:lnTo>
                      <a:lnTo>
                        <a:pt x="489320" y="710601"/>
                      </a:lnTo>
                      <a:lnTo>
                        <a:pt x="436818" y="687267"/>
                      </a:lnTo>
                      <a:lnTo>
                        <a:pt x="391608" y="658099"/>
                      </a:lnTo>
                      <a:lnTo>
                        <a:pt x="353690" y="631848"/>
                      </a:lnTo>
                      <a:lnTo>
                        <a:pt x="308480" y="591013"/>
                      </a:lnTo>
                      <a:lnTo>
                        <a:pt x="269103" y="544345"/>
                      </a:lnTo>
                      <a:lnTo>
                        <a:pt x="237019" y="490385"/>
                      </a:lnTo>
                      <a:lnTo>
                        <a:pt x="207851" y="434966"/>
                      </a:lnTo>
                      <a:lnTo>
                        <a:pt x="181600" y="376630"/>
                      </a:lnTo>
                      <a:lnTo>
                        <a:pt x="155349" y="315378"/>
                      </a:lnTo>
                      <a:lnTo>
                        <a:pt x="115972" y="227874"/>
                      </a:lnTo>
                      <a:lnTo>
                        <a:pt x="70762" y="140371"/>
                      </a:lnTo>
                      <a:lnTo>
                        <a:pt x="25552" y="528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1" name="Freeform 36">
                  <a:extLst>
                    <a:ext uri="{FF2B5EF4-FFF2-40B4-BE49-F238E27FC236}">
                      <a16:creationId xmlns:a16="http://schemas.microsoft.com/office/drawing/2014/main" id="{E6B4C59D-93D3-4B32-8A11-49F629F4669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3528" y="2428935"/>
                  <a:ext cx="1477349" cy="98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138" h="1075928">
                      <a:moveTo>
                        <a:pt x="1012825" y="4763"/>
                      </a:moveTo>
                      <a:lnTo>
                        <a:pt x="1062038" y="4763"/>
                      </a:lnTo>
                      <a:lnTo>
                        <a:pt x="1108075" y="17463"/>
                      </a:lnTo>
                      <a:lnTo>
                        <a:pt x="1157288" y="36513"/>
                      </a:lnTo>
                      <a:lnTo>
                        <a:pt x="1201738" y="57150"/>
                      </a:lnTo>
                      <a:lnTo>
                        <a:pt x="1241425" y="74613"/>
                      </a:lnTo>
                      <a:lnTo>
                        <a:pt x="1301750" y="106363"/>
                      </a:lnTo>
                      <a:lnTo>
                        <a:pt x="1365250" y="149225"/>
                      </a:lnTo>
                      <a:lnTo>
                        <a:pt x="1423988" y="198438"/>
                      </a:lnTo>
                      <a:lnTo>
                        <a:pt x="1474788" y="258763"/>
                      </a:lnTo>
                      <a:lnTo>
                        <a:pt x="1520826" y="328613"/>
                      </a:lnTo>
                      <a:lnTo>
                        <a:pt x="1558926" y="406400"/>
                      </a:lnTo>
                      <a:lnTo>
                        <a:pt x="1587501" y="490538"/>
                      </a:lnTo>
                      <a:lnTo>
                        <a:pt x="1604963" y="579438"/>
                      </a:lnTo>
                      <a:lnTo>
                        <a:pt x="1608138" y="677863"/>
                      </a:lnTo>
                      <a:lnTo>
                        <a:pt x="1597026" y="779463"/>
                      </a:lnTo>
                      <a:lnTo>
                        <a:pt x="1576388" y="865188"/>
                      </a:lnTo>
                      <a:lnTo>
                        <a:pt x="1547813" y="942975"/>
                      </a:lnTo>
                      <a:lnTo>
                        <a:pt x="1516063" y="1017588"/>
                      </a:lnTo>
                      <a:lnTo>
                        <a:pt x="1486893" y="1075928"/>
                      </a:lnTo>
                      <a:lnTo>
                        <a:pt x="1381632" y="1075928"/>
                      </a:lnTo>
                      <a:lnTo>
                        <a:pt x="1495426" y="830263"/>
                      </a:lnTo>
                      <a:lnTo>
                        <a:pt x="1506538" y="762000"/>
                      </a:lnTo>
                      <a:lnTo>
                        <a:pt x="1509713" y="685800"/>
                      </a:lnTo>
                      <a:lnTo>
                        <a:pt x="1506538" y="608013"/>
                      </a:lnTo>
                      <a:lnTo>
                        <a:pt x="1495426" y="536575"/>
                      </a:lnTo>
                      <a:lnTo>
                        <a:pt x="1477963" y="466725"/>
                      </a:lnTo>
                      <a:lnTo>
                        <a:pt x="1457326" y="403225"/>
                      </a:lnTo>
                      <a:lnTo>
                        <a:pt x="1431926" y="354013"/>
                      </a:lnTo>
                      <a:lnTo>
                        <a:pt x="1389063" y="296863"/>
                      </a:lnTo>
                      <a:lnTo>
                        <a:pt x="1336675" y="239713"/>
                      </a:lnTo>
                      <a:lnTo>
                        <a:pt x="1273175" y="190500"/>
                      </a:lnTo>
                      <a:lnTo>
                        <a:pt x="1201738" y="149225"/>
                      </a:lnTo>
                      <a:lnTo>
                        <a:pt x="1125538" y="127000"/>
                      </a:lnTo>
                      <a:lnTo>
                        <a:pt x="1096963" y="123825"/>
                      </a:lnTo>
                      <a:lnTo>
                        <a:pt x="1071563" y="131763"/>
                      </a:lnTo>
                      <a:lnTo>
                        <a:pt x="1042988" y="138113"/>
                      </a:lnTo>
                      <a:lnTo>
                        <a:pt x="1012825" y="146050"/>
                      </a:lnTo>
                      <a:lnTo>
                        <a:pt x="981075" y="144463"/>
                      </a:lnTo>
                      <a:lnTo>
                        <a:pt x="966788" y="127000"/>
                      </a:lnTo>
                      <a:lnTo>
                        <a:pt x="958850" y="100013"/>
                      </a:lnTo>
                      <a:lnTo>
                        <a:pt x="955675" y="71438"/>
                      </a:lnTo>
                      <a:lnTo>
                        <a:pt x="962025" y="42863"/>
                      </a:lnTo>
                      <a:lnTo>
                        <a:pt x="966788" y="17463"/>
                      </a:lnTo>
                      <a:close/>
                      <a:moveTo>
                        <a:pt x="595313" y="0"/>
                      </a:moveTo>
                      <a:lnTo>
                        <a:pt x="638175" y="4763"/>
                      </a:lnTo>
                      <a:lnTo>
                        <a:pt x="644525" y="7938"/>
                      </a:lnTo>
                      <a:lnTo>
                        <a:pt x="649288" y="11113"/>
                      </a:lnTo>
                      <a:lnTo>
                        <a:pt x="652463" y="14288"/>
                      </a:lnTo>
                      <a:lnTo>
                        <a:pt x="655638" y="14288"/>
                      </a:lnTo>
                      <a:lnTo>
                        <a:pt x="658813" y="19050"/>
                      </a:lnTo>
                      <a:lnTo>
                        <a:pt x="663575" y="25400"/>
                      </a:lnTo>
                      <a:lnTo>
                        <a:pt x="676275" y="53975"/>
                      </a:lnTo>
                      <a:lnTo>
                        <a:pt x="676275" y="85725"/>
                      </a:lnTo>
                      <a:lnTo>
                        <a:pt x="666750" y="114300"/>
                      </a:lnTo>
                      <a:lnTo>
                        <a:pt x="649288" y="138113"/>
                      </a:lnTo>
                      <a:lnTo>
                        <a:pt x="617538" y="149225"/>
                      </a:lnTo>
                      <a:lnTo>
                        <a:pt x="585788" y="149225"/>
                      </a:lnTo>
                      <a:lnTo>
                        <a:pt x="550863" y="141288"/>
                      </a:lnTo>
                      <a:lnTo>
                        <a:pt x="517525" y="131763"/>
                      </a:lnTo>
                      <a:lnTo>
                        <a:pt x="479425" y="128588"/>
                      </a:lnTo>
                      <a:lnTo>
                        <a:pt x="441325" y="131763"/>
                      </a:lnTo>
                      <a:lnTo>
                        <a:pt x="360363" y="158750"/>
                      </a:lnTo>
                      <a:lnTo>
                        <a:pt x="292100" y="198438"/>
                      </a:lnTo>
                      <a:lnTo>
                        <a:pt x="231775" y="250825"/>
                      </a:lnTo>
                      <a:lnTo>
                        <a:pt x="182563" y="307975"/>
                      </a:lnTo>
                      <a:lnTo>
                        <a:pt x="141288" y="377825"/>
                      </a:lnTo>
                      <a:lnTo>
                        <a:pt x="109538" y="455613"/>
                      </a:lnTo>
                      <a:lnTo>
                        <a:pt x="98425" y="512763"/>
                      </a:lnTo>
                      <a:lnTo>
                        <a:pt x="92075" y="576263"/>
                      </a:lnTo>
                      <a:lnTo>
                        <a:pt x="95250" y="642938"/>
                      </a:lnTo>
                      <a:lnTo>
                        <a:pt x="101600" y="709613"/>
                      </a:lnTo>
                      <a:lnTo>
                        <a:pt x="109538" y="773113"/>
                      </a:lnTo>
                      <a:lnTo>
                        <a:pt x="123825" y="825500"/>
                      </a:lnTo>
                      <a:lnTo>
                        <a:pt x="161925" y="928688"/>
                      </a:lnTo>
                      <a:lnTo>
                        <a:pt x="207963" y="1030288"/>
                      </a:lnTo>
                      <a:lnTo>
                        <a:pt x="230783" y="1075928"/>
                      </a:lnTo>
                      <a:lnTo>
                        <a:pt x="119823" y="1075928"/>
                      </a:lnTo>
                      <a:lnTo>
                        <a:pt x="101600" y="1038225"/>
                      </a:lnTo>
                      <a:lnTo>
                        <a:pt x="60325" y="938213"/>
                      </a:lnTo>
                      <a:lnTo>
                        <a:pt x="28575" y="830263"/>
                      </a:lnTo>
                      <a:lnTo>
                        <a:pt x="14288" y="769938"/>
                      </a:lnTo>
                      <a:lnTo>
                        <a:pt x="6350" y="700088"/>
                      </a:lnTo>
                      <a:lnTo>
                        <a:pt x="0" y="628650"/>
                      </a:lnTo>
                      <a:lnTo>
                        <a:pt x="0" y="554038"/>
                      </a:lnTo>
                      <a:lnTo>
                        <a:pt x="9525" y="487363"/>
                      </a:lnTo>
                      <a:lnTo>
                        <a:pt x="23813" y="423863"/>
                      </a:lnTo>
                      <a:lnTo>
                        <a:pt x="52388" y="342900"/>
                      </a:lnTo>
                      <a:lnTo>
                        <a:pt x="95250" y="271463"/>
                      </a:lnTo>
                      <a:lnTo>
                        <a:pt x="144463" y="204788"/>
                      </a:lnTo>
                      <a:lnTo>
                        <a:pt x="204788" y="146050"/>
                      </a:lnTo>
                      <a:lnTo>
                        <a:pt x="271463" y="96838"/>
                      </a:lnTo>
                      <a:lnTo>
                        <a:pt x="346075" y="63500"/>
                      </a:lnTo>
                      <a:lnTo>
                        <a:pt x="395288" y="49213"/>
                      </a:lnTo>
                      <a:lnTo>
                        <a:pt x="447675" y="36513"/>
                      </a:lnTo>
                      <a:lnTo>
                        <a:pt x="500063" y="28575"/>
                      </a:lnTo>
                      <a:lnTo>
                        <a:pt x="549275" y="1746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25" name="Block Arc 41">
                <a:extLst>
                  <a:ext uri="{FF2B5EF4-FFF2-40B4-BE49-F238E27FC236}">
                    <a16:creationId xmlns:a16="http://schemas.microsoft.com/office/drawing/2014/main" id="{21473E42-0BF6-4FFC-91BB-AADEFCB9538C}"/>
                  </a:ext>
                </a:extLst>
              </p:cNvPr>
              <p:cNvSpPr/>
              <p:nvPr userDrawn="1"/>
            </p:nvSpPr>
            <p:spPr>
              <a:xfrm rot="11393895">
                <a:off x="4917292" y="4132171"/>
                <a:ext cx="1751585" cy="1751585"/>
              </a:xfrm>
              <a:prstGeom prst="blockArc">
                <a:avLst>
                  <a:gd name="adj1" fmla="val 7560849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" name="Block Arc 42">
                <a:extLst>
                  <a:ext uri="{FF2B5EF4-FFF2-40B4-BE49-F238E27FC236}">
                    <a16:creationId xmlns:a16="http://schemas.microsoft.com/office/drawing/2014/main" id="{ADA194E5-AA69-4549-87E2-FB5B6A7E678C}"/>
                  </a:ext>
                </a:extLst>
              </p:cNvPr>
              <p:cNvSpPr/>
              <p:nvPr userDrawn="1"/>
            </p:nvSpPr>
            <p:spPr>
              <a:xfrm rot="16200000">
                <a:off x="3627701" y="3323641"/>
                <a:ext cx="686839" cy="686839"/>
              </a:xfrm>
              <a:prstGeom prst="blockArc">
                <a:avLst>
                  <a:gd name="adj1" fmla="val 10678508"/>
                  <a:gd name="adj2" fmla="val 10599768"/>
                  <a:gd name="adj3" fmla="val 6786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" name="Block Arc 43">
                <a:extLst>
                  <a:ext uri="{FF2B5EF4-FFF2-40B4-BE49-F238E27FC236}">
                    <a16:creationId xmlns:a16="http://schemas.microsoft.com/office/drawing/2014/main" id="{99CF5CD0-83DD-45DC-9365-BBB0B2AD6509}"/>
                  </a:ext>
                </a:extLst>
              </p:cNvPr>
              <p:cNvSpPr/>
              <p:nvPr/>
            </p:nvSpPr>
            <p:spPr>
              <a:xfrm rot="11709428">
                <a:off x="2342111" y="3372937"/>
                <a:ext cx="1751585" cy="1751585"/>
              </a:xfrm>
              <a:prstGeom prst="blockArc">
                <a:avLst>
                  <a:gd name="adj1" fmla="val 17343917"/>
                  <a:gd name="adj2" fmla="val 11645"/>
                  <a:gd name="adj3" fmla="val 6412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" name="Block Arc 44">
                <a:extLst>
                  <a:ext uri="{FF2B5EF4-FFF2-40B4-BE49-F238E27FC236}">
                    <a16:creationId xmlns:a16="http://schemas.microsoft.com/office/drawing/2014/main" id="{57996F76-3B50-4184-905C-61B47CC6F797}"/>
                  </a:ext>
                </a:extLst>
              </p:cNvPr>
              <p:cNvSpPr/>
              <p:nvPr/>
            </p:nvSpPr>
            <p:spPr>
              <a:xfrm rot="7548487">
                <a:off x="2339074" y="3403029"/>
                <a:ext cx="1751585" cy="1679257"/>
              </a:xfrm>
              <a:prstGeom prst="blockArc">
                <a:avLst>
                  <a:gd name="adj1" fmla="val 15487191"/>
                  <a:gd name="adj2" fmla="val 11645"/>
                  <a:gd name="adj3" fmla="val 6412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9" name="Block Arc 45">
                <a:extLst>
                  <a:ext uri="{FF2B5EF4-FFF2-40B4-BE49-F238E27FC236}">
                    <a16:creationId xmlns:a16="http://schemas.microsoft.com/office/drawing/2014/main" id="{AE32746D-A352-4F42-B0C2-121F4317FD3A}"/>
                  </a:ext>
                </a:extLst>
              </p:cNvPr>
              <p:cNvSpPr/>
              <p:nvPr/>
            </p:nvSpPr>
            <p:spPr>
              <a:xfrm rot="5400000">
                <a:off x="2333003" y="3403029"/>
                <a:ext cx="1751585" cy="1679257"/>
              </a:xfrm>
              <a:prstGeom prst="blockArc">
                <a:avLst>
                  <a:gd name="adj1" fmla="val 15019300"/>
                  <a:gd name="adj2" fmla="val 17775969"/>
                  <a:gd name="adj3" fmla="val 620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32" name="Group 95">
            <a:extLst>
              <a:ext uri="{FF2B5EF4-FFF2-40B4-BE49-F238E27FC236}">
                <a16:creationId xmlns:a16="http://schemas.microsoft.com/office/drawing/2014/main" id="{54E51BF4-7935-44C1-9294-81E33856F407}"/>
              </a:ext>
            </a:extLst>
          </p:cNvPr>
          <p:cNvGrpSpPr/>
          <p:nvPr/>
        </p:nvGrpSpPr>
        <p:grpSpPr>
          <a:xfrm>
            <a:off x="6314462" y="2999396"/>
            <a:ext cx="1561058" cy="1571899"/>
            <a:chOff x="2742732" y="3743607"/>
            <a:chExt cx="2669152" cy="2687690"/>
          </a:xfrm>
          <a:scene3d>
            <a:camera prst="isometricTopUp"/>
            <a:lightRig rig="balanced" dir="t">
              <a:rot lat="0" lon="0" rev="1200000"/>
            </a:lightRig>
          </a:scene3d>
        </p:grpSpPr>
        <p:sp>
          <p:nvSpPr>
            <p:cNvPr id="233" name="Graphic 173">
              <a:extLst>
                <a:ext uri="{FF2B5EF4-FFF2-40B4-BE49-F238E27FC236}">
                  <a16:creationId xmlns:a16="http://schemas.microsoft.com/office/drawing/2014/main" id="{CC5EB98F-4F9A-4E4A-95EE-1154D7AC17C0}"/>
                </a:ext>
              </a:extLst>
            </p:cNvPr>
            <p:cNvSpPr/>
            <p:nvPr/>
          </p:nvSpPr>
          <p:spPr>
            <a:xfrm>
              <a:off x="2743028" y="3743607"/>
              <a:ext cx="1241291" cy="1645034"/>
            </a:xfrm>
            <a:custGeom>
              <a:avLst/>
              <a:gdLst>
                <a:gd name="connsiteX0" fmla="*/ 467 w 1241291"/>
                <a:gd name="connsiteY0" fmla="*/ 1212134 h 1645034"/>
                <a:gd name="connsiteX1" fmla="*/ 28631 w 1241291"/>
                <a:gd name="connsiteY1" fmla="*/ 1239686 h 1645034"/>
                <a:gd name="connsiteX2" fmla="*/ 380040 w 1241291"/>
                <a:gd name="connsiteY2" fmla="*/ 1241138 h 1645034"/>
                <a:gd name="connsiteX3" fmla="*/ 490897 w 1241291"/>
                <a:gd name="connsiteY3" fmla="*/ 1260474 h 1645034"/>
                <a:gd name="connsiteX4" fmla="*/ 502093 w 1241291"/>
                <a:gd name="connsiteY4" fmla="*/ 1348747 h 1645034"/>
                <a:gd name="connsiteX5" fmla="*/ 436022 w 1241291"/>
                <a:gd name="connsiteY5" fmla="*/ 1452381 h 1645034"/>
                <a:gd name="connsiteX6" fmla="*/ 489101 w 1241291"/>
                <a:gd name="connsiteY6" fmla="*/ 1614978 h 1645034"/>
                <a:gd name="connsiteX7" fmla="*/ 760377 w 1241291"/>
                <a:gd name="connsiteY7" fmla="*/ 1511688 h 1645034"/>
                <a:gd name="connsiteX8" fmla="*/ 735309 w 1241291"/>
                <a:gd name="connsiteY8" fmla="*/ 1415047 h 1645034"/>
                <a:gd name="connsiteX9" fmla="*/ 684485 w 1241291"/>
                <a:gd name="connsiteY9" fmla="*/ 1278816 h 1645034"/>
                <a:gd name="connsiteX10" fmla="*/ 773675 w 1241291"/>
                <a:gd name="connsiteY10" fmla="*/ 1239877 h 1645034"/>
                <a:gd name="connsiteX11" fmla="*/ 1201817 w 1241291"/>
                <a:gd name="connsiteY11" fmla="*/ 1240183 h 1645034"/>
                <a:gd name="connsiteX12" fmla="*/ 1240336 w 1241291"/>
                <a:gd name="connsiteY12" fmla="*/ 1198148 h 1645034"/>
                <a:gd name="connsiteX13" fmla="*/ 1240412 w 1241291"/>
                <a:gd name="connsiteY13" fmla="*/ 875781 h 1645034"/>
                <a:gd name="connsiteX14" fmla="*/ 1235139 w 1241291"/>
                <a:gd name="connsiteY14" fmla="*/ 802831 h 1645034"/>
                <a:gd name="connsiteX15" fmla="*/ 1175985 w 1241291"/>
                <a:gd name="connsiteY15" fmla="*/ 784183 h 1645034"/>
                <a:gd name="connsiteX16" fmla="*/ 1121645 w 1241291"/>
                <a:gd name="connsiteY16" fmla="*/ 822320 h 1645034"/>
                <a:gd name="connsiteX17" fmla="*/ 858509 w 1241291"/>
                <a:gd name="connsiteY17" fmla="*/ 774324 h 1645034"/>
                <a:gd name="connsiteX18" fmla="*/ 836383 w 1241291"/>
                <a:gd name="connsiteY18" fmla="*/ 629229 h 1645034"/>
                <a:gd name="connsiteX19" fmla="*/ 848917 w 1241291"/>
                <a:gd name="connsiteY19" fmla="*/ 584939 h 1645034"/>
                <a:gd name="connsiteX20" fmla="*/ 974066 w 1241291"/>
                <a:gd name="connsiteY20" fmla="*/ 481572 h 1645034"/>
                <a:gd name="connsiteX21" fmla="*/ 1101392 w 1241291"/>
                <a:gd name="connsiteY21" fmla="*/ 503239 h 1645034"/>
                <a:gd name="connsiteX22" fmla="*/ 1172584 w 1241291"/>
                <a:gd name="connsiteY22" fmla="*/ 556432 h 1645034"/>
                <a:gd name="connsiteX23" fmla="*/ 1241291 w 1241291"/>
                <a:gd name="connsiteY23" fmla="*/ 521964 h 1645034"/>
                <a:gd name="connsiteX24" fmla="*/ 1240259 w 1241291"/>
                <a:gd name="connsiteY24" fmla="*/ 22058 h 1645034"/>
                <a:gd name="connsiteX25" fmla="*/ 1220427 w 1241291"/>
                <a:gd name="connsiteY25" fmla="*/ 2683 h 1645034"/>
                <a:gd name="connsiteX26" fmla="*/ 15600 w 1241291"/>
                <a:gd name="connsiteY26" fmla="*/ 123 h 1645034"/>
                <a:gd name="connsiteX27" fmla="*/ 9 w 1241291"/>
                <a:gd name="connsiteY27" fmla="*/ 15676 h 1645034"/>
                <a:gd name="connsiteX28" fmla="*/ 467 w 1241291"/>
                <a:gd name="connsiteY28" fmla="*/ 1212134 h 164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41291" h="1645034">
                  <a:moveTo>
                    <a:pt x="467" y="1212134"/>
                  </a:moveTo>
                  <a:cubicBezTo>
                    <a:pt x="467" y="1239648"/>
                    <a:pt x="544" y="1239571"/>
                    <a:pt x="28631" y="1239686"/>
                  </a:cubicBezTo>
                  <a:cubicBezTo>
                    <a:pt x="145754" y="1240068"/>
                    <a:pt x="262916" y="1240030"/>
                    <a:pt x="380040" y="1241138"/>
                  </a:cubicBezTo>
                  <a:cubicBezTo>
                    <a:pt x="416954" y="1241482"/>
                    <a:pt x="457689" y="1241788"/>
                    <a:pt x="490897" y="1260474"/>
                  </a:cubicBezTo>
                  <a:cubicBezTo>
                    <a:pt x="524524" y="1279428"/>
                    <a:pt x="517722" y="1318252"/>
                    <a:pt x="502093" y="1348747"/>
                  </a:cubicBezTo>
                  <a:cubicBezTo>
                    <a:pt x="483216" y="1385622"/>
                    <a:pt x="448900" y="1411951"/>
                    <a:pt x="436022" y="1452381"/>
                  </a:cubicBezTo>
                  <a:cubicBezTo>
                    <a:pt x="417833" y="1509624"/>
                    <a:pt x="438774" y="1581160"/>
                    <a:pt x="489101" y="1614978"/>
                  </a:cubicBezTo>
                  <a:cubicBezTo>
                    <a:pt x="586010" y="1680056"/>
                    <a:pt x="743296" y="1636684"/>
                    <a:pt x="760377" y="1511688"/>
                  </a:cubicBezTo>
                  <a:cubicBezTo>
                    <a:pt x="765077" y="1477449"/>
                    <a:pt x="756364" y="1442560"/>
                    <a:pt x="735309" y="1415047"/>
                  </a:cubicBezTo>
                  <a:cubicBezTo>
                    <a:pt x="709821" y="1381725"/>
                    <a:pt x="650055" y="1321577"/>
                    <a:pt x="684485" y="1278816"/>
                  </a:cubicBezTo>
                  <a:cubicBezTo>
                    <a:pt x="707910" y="1249774"/>
                    <a:pt x="741194" y="1239877"/>
                    <a:pt x="773675" y="1239877"/>
                  </a:cubicBezTo>
                  <a:cubicBezTo>
                    <a:pt x="859770" y="1239877"/>
                    <a:pt x="1192187" y="1240221"/>
                    <a:pt x="1201817" y="1240183"/>
                  </a:cubicBezTo>
                  <a:cubicBezTo>
                    <a:pt x="1239992" y="1237355"/>
                    <a:pt x="1240298" y="1237355"/>
                    <a:pt x="1240336" y="1198148"/>
                  </a:cubicBezTo>
                  <a:cubicBezTo>
                    <a:pt x="1240489" y="1090692"/>
                    <a:pt x="1240259" y="983236"/>
                    <a:pt x="1240412" y="875781"/>
                  </a:cubicBezTo>
                  <a:cubicBezTo>
                    <a:pt x="1240450" y="849948"/>
                    <a:pt x="1244348" y="826600"/>
                    <a:pt x="1235139" y="802831"/>
                  </a:cubicBezTo>
                  <a:cubicBezTo>
                    <a:pt x="1224974" y="776617"/>
                    <a:pt x="1201396" y="770885"/>
                    <a:pt x="1175985" y="784183"/>
                  </a:cubicBezTo>
                  <a:cubicBezTo>
                    <a:pt x="1156228" y="794539"/>
                    <a:pt x="1137198" y="806920"/>
                    <a:pt x="1121645" y="822320"/>
                  </a:cubicBezTo>
                  <a:cubicBezTo>
                    <a:pt x="1045219" y="897868"/>
                    <a:pt x="903677" y="861604"/>
                    <a:pt x="858509" y="774324"/>
                  </a:cubicBezTo>
                  <a:cubicBezTo>
                    <a:pt x="833899" y="726711"/>
                    <a:pt x="828855" y="679861"/>
                    <a:pt x="836383" y="629229"/>
                  </a:cubicBezTo>
                  <a:cubicBezTo>
                    <a:pt x="837988" y="613752"/>
                    <a:pt x="843720" y="599422"/>
                    <a:pt x="848917" y="584939"/>
                  </a:cubicBezTo>
                  <a:cubicBezTo>
                    <a:pt x="872380" y="528422"/>
                    <a:pt x="916287" y="494909"/>
                    <a:pt x="974066" y="481572"/>
                  </a:cubicBezTo>
                  <a:cubicBezTo>
                    <a:pt x="1018240" y="471408"/>
                    <a:pt x="1062568" y="476108"/>
                    <a:pt x="1101392" y="503239"/>
                  </a:cubicBezTo>
                  <a:cubicBezTo>
                    <a:pt x="1125658" y="520206"/>
                    <a:pt x="1148891" y="538625"/>
                    <a:pt x="1172584" y="556432"/>
                  </a:cubicBezTo>
                  <a:cubicBezTo>
                    <a:pt x="1202657" y="580239"/>
                    <a:pt x="1241291" y="546802"/>
                    <a:pt x="1241291" y="521964"/>
                  </a:cubicBezTo>
                  <a:cubicBezTo>
                    <a:pt x="1241291" y="452225"/>
                    <a:pt x="1240489" y="42425"/>
                    <a:pt x="1240259" y="22058"/>
                  </a:cubicBezTo>
                  <a:cubicBezTo>
                    <a:pt x="1240145" y="8798"/>
                    <a:pt x="1234336" y="2722"/>
                    <a:pt x="1220427" y="2683"/>
                  </a:cubicBezTo>
                  <a:cubicBezTo>
                    <a:pt x="1192378" y="2683"/>
                    <a:pt x="21255" y="620"/>
                    <a:pt x="15600" y="123"/>
                  </a:cubicBezTo>
                  <a:cubicBezTo>
                    <a:pt x="3983" y="-870"/>
                    <a:pt x="-220" y="4135"/>
                    <a:pt x="9" y="15676"/>
                  </a:cubicBezTo>
                  <a:cubicBezTo>
                    <a:pt x="467" y="37916"/>
                    <a:pt x="467" y="844446"/>
                    <a:pt x="467" y="1212134"/>
                  </a:cubicBezTo>
                  <a:close/>
                </a:path>
              </a:pathLst>
            </a:custGeom>
            <a:solidFill>
              <a:schemeClr val="accent2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Graphic 173">
              <a:extLst>
                <a:ext uri="{FF2B5EF4-FFF2-40B4-BE49-F238E27FC236}">
                  <a16:creationId xmlns:a16="http://schemas.microsoft.com/office/drawing/2014/main" id="{2BC198A9-7B21-48FE-AAA6-712FB672F695}"/>
                </a:ext>
              </a:extLst>
            </p:cNvPr>
            <p:cNvSpPr/>
            <p:nvPr/>
          </p:nvSpPr>
          <p:spPr>
            <a:xfrm rot="20242093">
              <a:off x="3798681" y="4656538"/>
              <a:ext cx="1613203" cy="1774759"/>
            </a:xfrm>
            <a:custGeom>
              <a:avLst/>
              <a:gdLst>
                <a:gd name="connsiteX0" fmla="*/ 1603222 w 1613203"/>
                <a:gd name="connsiteY0" fmla="*/ 631413 h 1774759"/>
                <a:gd name="connsiteX1" fmla="*/ 1184137 w 1613203"/>
                <a:gd name="connsiteY1" fmla="*/ 457771 h 1774759"/>
                <a:gd name="connsiteX2" fmla="*/ 1101252 w 1613203"/>
                <a:gd name="connsiteY2" fmla="*/ 382262 h 1774759"/>
                <a:gd name="connsiteX3" fmla="*/ 1125403 w 1613203"/>
                <a:gd name="connsiteY3" fmla="*/ 333846 h 1774759"/>
                <a:gd name="connsiteX4" fmla="*/ 1193231 w 1613203"/>
                <a:gd name="connsiteY4" fmla="*/ 287951 h 1774759"/>
                <a:gd name="connsiteX5" fmla="*/ 1193231 w 1613203"/>
                <a:gd name="connsiteY5" fmla="*/ 287951 h 1774759"/>
                <a:gd name="connsiteX6" fmla="*/ 1193231 w 1613203"/>
                <a:gd name="connsiteY6" fmla="*/ 287951 h 1774759"/>
                <a:gd name="connsiteX7" fmla="*/ 1267098 w 1613203"/>
                <a:gd name="connsiteY7" fmla="*/ 195590 h 1774759"/>
                <a:gd name="connsiteX8" fmla="*/ 1266639 w 1613203"/>
                <a:gd name="connsiteY8" fmla="*/ 120119 h 1774759"/>
                <a:gd name="connsiteX9" fmla="*/ 1217955 w 1613203"/>
                <a:gd name="connsiteY9" fmla="*/ 49577 h 1774759"/>
                <a:gd name="connsiteX10" fmla="*/ 1135224 w 1613203"/>
                <a:gd name="connsiteY10" fmla="*/ 5785 h 1774759"/>
                <a:gd name="connsiteX11" fmla="*/ 1043244 w 1613203"/>
                <a:gd name="connsiteY11" fmla="*/ 7504 h 1774759"/>
                <a:gd name="connsiteX12" fmla="*/ 946030 w 1613203"/>
                <a:gd name="connsiteY12" fmla="*/ 104031 h 1774759"/>
                <a:gd name="connsiteX13" fmla="*/ 953902 w 1613203"/>
                <a:gd name="connsiteY13" fmla="*/ 207245 h 1774759"/>
                <a:gd name="connsiteX14" fmla="*/ 963187 w 1613203"/>
                <a:gd name="connsiteY14" fmla="*/ 292652 h 1774759"/>
                <a:gd name="connsiteX15" fmla="*/ 919892 w 1613203"/>
                <a:gd name="connsiteY15" fmla="*/ 328763 h 1774759"/>
                <a:gd name="connsiteX16" fmla="*/ 864559 w 1613203"/>
                <a:gd name="connsiteY16" fmla="*/ 323375 h 1774759"/>
                <a:gd name="connsiteX17" fmla="*/ 487967 w 1613203"/>
                <a:gd name="connsiteY17" fmla="*/ 177248 h 1774759"/>
                <a:gd name="connsiteX18" fmla="*/ 454989 w 1613203"/>
                <a:gd name="connsiteY18" fmla="*/ 191883 h 1774759"/>
                <a:gd name="connsiteX19" fmla="*/ 292582 w 1613203"/>
                <a:gd name="connsiteY19" fmla="*/ 595033 h 1774759"/>
                <a:gd name="connsiteX20" fmla="*/ 277641 w 1613203"/>
                <a:gd name="connsiteY20" fmla="*/ 653805 h 1774759"/>
                <a:gd name="connsiteX21" fmla="*/ 321548 w 1613203"/>
                <a:gd name="connsiteY21" fmla="*/ 692286 h 1774759"/>
                <a:gd name="connsiteX22" fmla="*/ 438137 w 1613203"/>
                <a:gd name="connsiteY22" fmla="*/ 667753 h 1774759"/>
                <a:gd name="connsiteX23" fmla="*/ 558814 w 1613203"/>
                <a:gd name="connsiteY23" fmla="*/ 717851 h 1774759"/>
                <a:gd name="connsiteX24" fmla="*/ 600658 w 1613203"/>
                <a:gd name="connsiteY24" fmla="*/ 914000 h 1774759"/>
                <a:gd name="connsiteX25" fmla="*/ 523773 w 1613203"/>
                <a:gd name="connsiteY25" fmla="*/ 1017864 h 1774759"/>
                <a:gd name="connsiteX26" fmla="*/ 523773 w 1613203"/>
                <a:gd name="connsiteY26" fmla="*/ 1017864 h 1774759"/>
                <a:gd name="connsiteX27" fmla="*/ 384524 w 1613203"/>
                <a:gd name="connsiteY27" fmla="*/ 1044078 h 1774759"/>
                <a:gd name="connsiteX28" fmla="*/ 270763 w 1613203"/>
                <a:gd name="connsiteY28" fmla="*/ 959779 h 1774759"/>
                <a:gd name="connsiteX29" fmla="*/ 240612 w 1613203"/>
                <a:gd name="connsiteY29" fmla="*/ 896192 h 1774759"/>
                <a:gd name="connsiteX30" fmla="*/ 180426 w 1613203"/>
                <a:gd name="connsiteY30" fmla="*/ 901619 h 1774759"/>
                <a:gd name="connsiteX31" fmla="*/ 1588 w 1613203"/>
                <a:gd name="connsiteY31" fmla="*/ 1301750 h 1774759"/>
                <a:gd name="connsiteX32" fmla="*/ 10759 w 1613203"/>
                <a:gd name="connsiteY32" fmla="*/ 1321162 h 1774759"/>
                <a:gd name="connsiteX33" fmla="*/ 1113022 w 1613203"/>
                <a:gd name="connsiteY33" fmla="*/ 1771162 h 1774759"/>
                <a:gd name="connsiteX34" fmla="*/ 1157617 w 1613203"/>
                <a:gd name="connsiteY34" fmla="*/ 1753164 h 1774759"/>
                <a:gd name="connsiteX35" fmla="*/ 1610291 w 1613203"/>
                <a:gd name="connsiteY35" fmla="*/ 654761 h 1774759"/>
                <a:gd name="connsiteX36" fmla="*/ 1603222 w 1613203"/>
                <a:gd name="connsiteY36" fmla="*/ 631413 h 177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13203" h="1774759">
                  <a:moveTo>
                    <a:pt x="1603222" y="631413"/>
                  </a:moveTo>
                  <a:cubicBezTo>
                    <a:pt x="1582281" y="625642"/>
                    <a:pt x="1237597" y="483221"/>
                    <a:pt x="1184137" y="457771"/>
                  </a:cubicBezTo>
                  <a:cubicBezTo>
                    <a:pt x="1149019" y="441034"/>
                    <a:pt x="1115162" y="422615"/>
                    <a:pt x="1101252" y="382262"/>
                  </a:cubicBezTo>
                  <a:cubicBezTo>
                    <a:pt x="1099074" y="361741"/>
                    <a:pt x="1113175" y="346532"/>
                    <a:pt x="1125403" y="333846"/>
                  </a:cubicBezTo>
                  <a:cubicBezTo>
                    <a:pt x="1144624" y="313822"/>
                    <a:pt x="1168393" y="299950"/>
                    <a:pt x="1193231" y="287951"/>
                  </a:cubicBezTo>
                  <a:cubicBezTo>
                    <a:pt x="1193231" y="287951"/>
                    <a:pt x="1193231" y="287951"/>
                    <a:pt x="1193231" y="287951"/>
                  </a:cubicBezTo>
                  <a:cubicBezTo>
                    <a:pt x="1193231" y="287951"/>
                    <a:pt x="1193231" y="287951"/>
                    <a:pt x="1193231" y="287951"/>
                  </a:cubicBezTo>
                  <a:cubicBezTo>
                    <a:pt x="1234043" y="270106"/>
                    <a:pt x="1257009" y="236516"/>
                    <a:pt x="1267098" y="195590"/>
                  </a:cubicBezTo>
                  <a:cubicBezTo>
                    <a:pt x="1273021" y="171477"/>
                    <a:pt x="1272983" y="144461"/>
                    <a:pt x="1266639" y="120119"/>
                  </a:cubicBezTo>
                  <a:cubicBezTo>
                    <a:pt x="1259226" y="91650"/>
                    <a:pt x="1239431" y="70289"/>
                    <a:pt x="1217955" y="49577"/>
                  </a:cubicBezTo>
                  <a:cubicBezTo>
                    <a:pt x="1193958" y="26458"/>
                    <a:pt x="1165603" y="13695"/>
                    <a:pt x="1135224" y="5785"/>
                  </a:cubicBezTo>
                  <a:cubicBezTo>
                    <a:pt x="1105150" y="-2011"/>
                    <a:pt x="1073815" y="-2393"/>
                    <a:pt x="1043244" y="7504"/>
                  </a:cubicBezTo>
                  <a:cubicBezTo>
                    <a:pt x="994408" y="23286"/>
                    <a:pt x="965366" y="58710"/>
                    <a:pt x="946030" y="104031"/>
                  </a:cubicBezTo>
                  <a:cubicBezTo>
                    <a:pt x="937737" y="139302"/>
                    <a:pt x="942208" y="172777"/>
                    <a:pt x="953902" y="207245"/>
                  </a:cubicBezTo>
                  <a:cubicBezTo>
                    <a:pt x="963035" y="234147"/>
                    <a:pt x="971212" y="263036"/>
                    <a:pt x="963187" y="292652"/>
                  </a:cubicBezTo>
                  <a:cubicBezTo>
                    <a:pt x="956615" y="316841"/>
                    <a:pt x="919892" y="328763"/>
                    <a:pt x="919892" y="328763"/>
                  </a:cubicBezTo>
                  <a:cubicBezTo>
                    <a:pt x="896467" y="331667"/>
                    <a:pt x="875373" y="325171"/>
                    <a:pt x="864559" y="323375"/>
                  </a:cubicBezTo>
                  <a:cubicBezTo>
                    <a:pt x="830549" y="317720"/>
                    <a:pt x="579717" y="219091"/>
                    <a:pt x="487967" y="177248"/>
                  </a:cubicBezTo>
                  <a:cubicBezTo>
                    <a:pt x="467179" y="167771"/>
                    <a:pt x="462899" y="170178"/>
                    <a:pt x="454989" y="191883"/>
                  </a:cubicBezTo>
                  <a:cubicBezTo>
                    <a:pt x="446429" y="215384"/>
                    <a:pt x="307142" y="566526"/>
                    <a:pt x="292582" y="595033"/>
                  </a:cubicBezTo>
                  <a:cubicBezTo>
                    <a:pt x="279781" y="620140"/>
                    <a:pt x="279361" y="635616"/>
                    <a:pt x="277641" y="653805"/>
                  </a:cubicBezTo>
                  <a:cubicBezTo>
                    <a:pt x="275004" y="682236"/>
                    <a:pt x="299843" y="696490"/>
                    <a:pt x="321548" y="692286"/>
                  </a:cubicBezTo>
                  <a:cubicBezTo>
                    <a:pt x="360640" y="684758"/>
                    <a:pt x="398204" y="668212"/>
                    <a:pt x="438137" y="667753"/>
                  </a:cubicBezTo>
                  <a:cubicBezTo>
                    <a:pt x="484566" y="667218"/>
                    <a:pt x="524996" y="684032"/>
                    <a:pt x="558814" y="717851"/>
                  </a:cubicBezTo>
                  <a:cubicBezTo>
                    <a:pt x="615676" y="774674"/>
                    <a:pt x="623013" y="842617"/>
                    <a:pt x="600658" y="914000"/>
                  </a:cubicBezTo>
                  <a:cubicBezTo>
                    <a:pt x="587627" y="955614"/>
                    <a:pt x="565540" y="995203"/>
                    <a:pt x="523773" y="1017864"/>
                  </a:cubicBezTo>
                  <a:cubicBezTo>
                    <a:pt x="523773" y="1017864"/>
                    <a:pt x="523773" y="1017864"/>
                    <a:pt x="523773" y="1017864"/>
                  </a:cubicBezTo>
                  <a:cubicBezTo>
                    <a:pt x="482197" y="1051950"/>
                    <a:pt x="433131" y="1052791"/>
                    <a:pt x="384524" y="1044078"/>
                  </a:cubicBezTo>
                  <a:cubicBezTo>
                    <a:pt x="334082" y="1035059"/>
                    <a:pt x="292659" y="1009075"/>
                    <a:pt x="270763" y="959779"/>
                  </a:cubicBezTo>
                  <a:cubicBezTo>
                    <a:pt x="260865" y="937539"/>
                    <a:pt x="253796" y="916140"/>
                    <a:pt x="240612" y="896192"/>
                  </a:cubicBezTo>
                  <a:cubicBezTo>
                    <a:pt x="227887" y="876971"/>
                    <a:pt x="192616" y="881901"/>
                    <a:pt x="180426" y="901619"/>
                  </a:cubicBezTo>
                  <a:cubicBezTo>
                    <a:pt x="166937" y="923477"/>
                    <a:pt x="22949" y="1251232"/>
                    <a:pt x="1588" y="1301750"/>
                  </a:cubicBezTo>
                  <a:cubicBezTo>
                    <a:pt x="-2921" y="1312450"/>
                    <a:pt x="2811" y="1317761"/>
                    <a:pt x="10759" y="1321162"/>
                  </a:cubicBezTo>
                  <a:cubicBezTo>
                    <a:pt x="59519" y="1341874"/>
                    <a:pt x="1108512" y="1768946"/>
                    <a:pt x="1113022" y="1771162"/>
                  </a:cubicBezTo>
                  <a:cubicBezTo>
                    <a:pt x="1140497" y="1784651"/>
                    <a:pt x="1156356" y="1756068"/>
                    <a:pt x="1157617" y="1753164"/>
                  </a:cubicBezTo>
                  <a:cubicBezTo>
                    <a:pt x="1173208" y="1717549"/>
                    <a:pt x="1594509" y="689229"/>
                    <a:pt x="1610291" y="654761"/>
                  </a:cubicBezTo>
                  <a:cubicBezTo>
                    <a:pt x="1614915" y="644634"/>
                    <a:pt x="1615030" y="634661"/>
                    <a:pt x="1603222" y="631413"/>
                  </a:cubicBezTo>
                  <a:close/>
                </a:path>
              </a:pathLst>
            </a:custGeom>
            <a:solidFill>
              <a:schemeClr val="accent4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Graphic 173">
              <a:extLst>
                <a:ext uri="{FF2B5EF4-FFF2-40B4-BE49-F238E27FC236}">
                  <a16:creationId xmlns:a16="http://schemas.microsoft.com/office/drawing/2014/main" id="{3FC4745B-1320-431D-94B5-7CB40EAB0DE9}"/>
                </a:ext>
              </a:extLst>
            </p:cNvPr>
            <p:cNvSpPr/>
            <p:nvPr/>
          </p:nvSpPr>
          <p:spPr>
            <a:xfrm>
              <a:off x="3602708" y="3746137"/>
              <a:ext cx="1648963" cy="1239216"/>
            </a:xfrm>
            <a:custGeom>
              <a:avLst/>
              <a:gdLst>
                <a:gd name="connsiteX0" fmla="*/ 405188 w 1648963"/>
                <a:gd name="connsiteY0" fmla="*/ 499066 h 1239216"/>
                <a:gd name="connsiteX1" fmla="*/ 381535 w 1648963"/>
                <a:gd name="connsiteY1" fmla="*/ 574881 h 1239216"/>
                <a:gd name="connsiteX2" fmla="*/ 305528 w 1648963"/>
                <a:gd name="connsiteY2" fmla="*/ 578282 h 1239216"/>
                <a:gd name="connsiteX3" fmla="*/ 241597 w 1648963"/>
                <a:gd name="connsiteY3" fmla="*/ 534757 h 1239216"/>
                <a:gd name="connsiteX4" fmla="*/ 74949 w 1648963"/>
                <a:gd name="connsiteY4" fmla="*/ 523446 h 1239216"/>
                <a:gd name="connsiteX5" fmla="*/ 30545 w 1648963"/>
                <a:gd name="connsiteY5" fmla="*/ 563723 h 1239216"/>
                <a:gd name="connsiteX6" fmla="*/ 10254 w 1648963"/>
                <a:gd name="connsiteY6" fmla="*/ 603388 h 1239216"/>
                <a:gd name="connsiteX7" fmla="*/ 9719 w 1648963"/>
                <a:gd name="connsiteY7" fmla="*/ 730562 h 1239216"/>
                <a:gd name="connsiteX8" fmla="*/ 147707 w 1648963"/>
                <a:gd name="connsiteY8" fmla="*/ 830834 h 1239216"/>
                <a:gd name="connsiteX9" fmla="*/ 251648 w 1648963"/>
                <a:gd name="connsiteY9" fmla="*/ 793270 h 1239216"/>
                <a:gd name="connsiteX10" fmla="*/ 311604 w 1648963"/>
                <a:gd name="connsiteY10" fmla="*/ 753108 h 1239216"/>
                <a:gd name="connsiteX11" fmla="*/ 387763 w 1648963"/>
                <a:gd name="connsiteY11" fmla="*/ 765986 h 1239216"/>
                <a:gd name="connsiteX12" fmla="*/ 407176 w 1648963"/>
                <a:gd name="connsiteY12" fmla="*/ 872792 h 1239216"/>
                <a:gd name="connsiteX13" fmla="*/ 408666 w 1648963"/>
                <a:gd name="connsiteY13" fmla="*/ 1212546 h 1239216"/>
                <a:gd name="connsiteX14" fmla="*/ 431517 w 1648963"/>
                <a:gd name="connsiteY14" fmla="*/ 1236009 h 1239216"/>
                <a:gd name="connsiteX15" fmla="*/ 802072 w 1648963"/>
                <a:gd name="connsiteY15" fmla="*/ 1235016 h 1239216"/>
                <a:gd name="connsiteX16" fmla="*/ 888587 w 1648963"/>
                <a:gd name="connsiteY16" fmla="*/ 1222864 h 1239216"/>
                <a:gd name="connsiteX17" fmla="*/ 894089 w 1648963"/>
                <a:gd name="connsiteY17" fmla="*/ 1165314 h 1239216"/>
                <a:gd name="connsiteX18" fmla="*/ 836693 w 1648963"/>
                <a:gd name="connsiteY18" fmla="*/ 1109982 h 1239216"/>
                <a:gd name="connsiteX19" fmla="*/ 892293 w 1648963"/>
                <a:gd name="connsiteY19" fmla="*/ 854640 h 1239216"/>
                <a:gd name="connsiteX20" fmla="*/ 1126311 w 1648963"/>
                <a:gd name="connsiteY20" fmla="*/ 872945 h 1239216"/>
                <a:gd name="connsiteX21" fmla="*/ 1146603 w 1648963"/>
                <a:gd name="connsiteY21" fmla="*/ 1119955 h 1239216"/>
                <a:gd name="connsiteX22" fmla="*/ 1099486 w 1648963"/>
                <a:gd name="connsiteY22" fmla="*/ 1172002 h 1239216"/>
                <a:gd name="connsiteX23" fmla="*/ 1117637 w 1648963"/>
                <a:gd name="connsiteY23" fmla="*/ 1230277 h 1239216"/>
                <a:gd name="connsiteX24" fmla="*/ 1208394 w 1648963"/>
                <a:gd name="connsiteY24" fmla="*/ 1237270 h 1239216"/>
                <a:gd name="connsiteX25" fmla="*/ 1631415 w 1648963"/>
                <a:gd name="connsiteY25" fmla="*/ 1235818 h 1239216"/>
                <a:gd name="connsiteX26" fmla="*/ 1647273 w 1648963"/>
                <a:gd name="connsiteY26" fmla="*/ 1220647 h 1239216"/>
                <a:gd name="connsiteX27" fmla="*/ 1647617 w 1648963"/>
                <a:gd name="connsiteY27" fmla="*/ 20215 h 1239216"/>
                <a:gd name="connsiteX28" fmla="*/ 1627097 w 1648963"/>
                <a:gd name="connsiteY28" fmla="*/ 38 h 1239216"/>
                <a:gd name="connsiteX29" fmla="*/ 431403 w 1648963"/>
                <a:gd name="connsiteY29" fmla="*/ 0 h 1239216"/>
                <a:gd name="connsiteX30" fmla="*/ 408590 w 1648963"/>
                <a:gd name="connsiteY30" fmla="*/ 23578 h 1239216"/>
                <a:gd name="connsiteX31" fmla="*/ 405188 w 1648963"/>
                <a:gd name="connsiteY31" fmla="*/ 499066 h 123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48963" h="1239216">
                  <a:moveTo>
                    <a:pt x="405188" y="499066"/>
                  </a:moveTo>
                  <a:cubicBezTo>
                    <a:pt x="404692" y="531509"/>
                    <a:pt x="401979" y="547176"/>
                    <a:pt x="381535" y="574881"/>
                  </a:cubicBezTo>
                  <a:cubicBezTo>
                    <a:pt x="370797" y="589440"/>
                    <a:pt x="335258" y="594943"/>
                    <a:pt x="305528" y="578282"/>
                  </a:cubicBezTo>
                  <a:cubicBezTo>
                    <a:pt x="282142" y="566818"/>
                    <a:pt x="261010" y="551762"/>
                    <a:pt x="241597" y="534757"/>
                  </a:cubicBezTo>
                  <a:cubicBezTo>
                    <a:pt x="194060" y="493028"/>
                    <a:pt x="126002" y="494862"/>
                    <a:pt x="74949" y="523446"/>
                  </a:cubicBezTo>
                  <a:cubicBezTo>
                    <a:pt x="57180" y="533381"/>
                    <a:pt x="42392" y="547023"/>
                    <a:pt x="30545" y="563723"/>
                  </a:cubicBezTo>
                  <a:cubicBezTo>
                    <a:pt x="23858" y="576983"/>
                    <a:pt x="14458" y="588867"/>
                    <a:pt x="10254" y="603388"/>
                  </a:cubicBezTo>
                  <a:cubicBezTo>
                    <a:pt x="-2165" y="645728"/>
                    <a:pt x="-4420" y="688222"/>
                    <a:pt x="9719" y="730562"/>
                  </a:cubicBezTo>
                  <a:cubicBezTo>
                    <a:pt x="27297" y="783258"/>
                    <a:pt x="82859" y="832973"/>
                    <a:pt x="147707" y="830834"/>
                  </a:cubicBezTo>
                  <a:cubicBezTo>
                    <a:pt x="188443" y="829496"/>
                    <a:pt x="221268" y="819446"/>
                    <a:pt x="251648" y="793270"/>
                  </a:cubicBezTo>
                  <a:cubicBezTo>
                    <a:pt x="269722" y="777679"/>
                    <a:pt x="289746" y="763731"/>
                    <a:pt x="311604" y="753108"/>
                  </a:cubicBezTo>
                  <a:cubicBezTo>
                    <a:pt x="341143" y="738739"/>
                    <a:pt x="370300" y="738128"/>
                    <a:pt x="387763" y="765986"/>
                  </a:cubicBezTo>
                  <a:cubicBezTo>
                    <a:pt x="406908" y="796556"/>
                    <a:pt x="406488" y="838362"/>
                    <a:pt x="407176" y="872792"/>
                  </a:cubicBezTo>
                  <a:cubicBezTo>
                    <a:pt x="409430" y="986018"/>
                    <a:pt x="409086" y="1099282"/>
                    <a:pt x="408666" y="1212546"/>
                  </a:cubicBezTo>
                  <a:cubicBezTo>
                    <a:pt x="408590" y="1230506"/>
                    <a:pt x="412755" y="1236162"/>
                    <a:pt x="431517" y="1236009"/>
                  </a:cubicBezTo>
                  <a:cubicBezTo>
                    <a:pt x="555023" y="1235130"/>
                    <a:pt x="678566" y="1238340"/>
                    <a:pt x="802072" y="1235016"/>
                  </a:cubicBezTo>
                  <a:cubicBezTo>
                    <a:pt x="842349" y="1234328"/>
                    <a:pt x="866920" y="1232570"/>
                    <a:pt x="888587" y="1222864"/>
                  </a:cubicBezTo>
                  <a:cubicBezTo>
                    <a:pt x="909031" y="1213731"/>
                    <a:pt x="905744" y="1184039"/>
                    <a:pt x="894089" y="1165314"/>
                  </a:cubicBezTo>
                  <a:cubicBezTo>
                    <a:pt x="879721" y="1142272"/>
                    <a:pt x="853851" y="1131152"/>
                    <a:pt x="836693" y="1109982"/>
                  </a:cubicBezTo>
                  <a:cubicBezTo>
                    <a:pt x="771960" y="1030154"/>
                    <a:pt x="805052" y="903362"/>
                    <a:pt x="892293" y="854640"/>
                  </a:cubicBezTo>
                  <a:cubicBezTo>
                    <a:pt x="965243" y="813905"/>
                    <a:pt x="1060776" y="819446"/>
                    <a:pt x="1126311" y="872945"/>
                  </a:cubicBezTo>
                  <a:cubicBezTo>
                    <a:pt x="1196433" y="930188"/>
                    <a:pt x="1216457" y="1048611"/>
                    <a:pt x="1146603" y="1119955"/>
                  </a:cubicBezTo>
                  <a:cubicBezTo>
                    <a:pt x="1130057" y="1136846"/>
                    <a:pt x="1110797" y="1151558"/>
                    <a:pt x="1099486" y="1172002"/>
                  </a:cubicBezTo>
                  <a:cubicBezTo>
                    <a:pt x="1087525" y="1193592"/>
                    <a:pt x="1093754" y="1222443"/>
                    <a:pt x="1117637" y="1230277"/>
                  </a:cubicBezTo>
                  <a:cubicBezTo>
                    <a:pt x="1146756" y="1239792"/>
                    <a:pt x="1165901" y="1235398"/>
                    <a:pt x="1208394" y="1237270"/>
                  </a:cubicBezTo>
                  <a:cubicBezTo>
                    <a:pt x="1325403" y="1242467"/>
                    <a:pt x="1614907" y="1235589"/>
                    <a:pt x="1631415" y="1235818"/>
                  </a:cubicBezTo>
                  <a:cubicBezTo>
                    <a:pt x="1642649" y="1235971"/>
                    <a:pt x="1647350" y="1232341"/>
                    <a:pt x="1647273" y="1220647"/>
                  </a:cubicBezTo>
                  <a:cubicBezTo>
                    <a:pt x="1647120" y="1200929"/>
                    <a:pt x="1650904" y="170966"/>
                    <a:pt x="1647617" y="20215"/>
                  </a:cubicBezTo>
                  <a:cubicBezTo>
                    <a:pt x="1647273" y="4815"/>
                    <a:pt x="1643070" y="38"/>
                    <a:pt x="1627097" y="38"/>
                  </a:cubicBezTo>
                  <a:cubicBezTo>
                    <a:pt x="1360941" y="38"/>
                    <a:pt x="563812" y="382"/>
                    <a:pt x="431403" y="0"/>
                  </a:cubicBezTo>
                  <a:cubicBezTo>
                    <a:pt x="412334" y="-38"/>
                    <a:pt x="407405" y="5770"/>
                    <a:pt x="408590" y="23578"/>
                  </a:cubicBezTo>
                  <a:cubicBezTo>
                    <a:pt x="409889" y="42532"/>
                    <a:pt x="407137" y="366924"/>
                    <a:pt x="405188" y="499066"/>
                  </a:cubicBezTo>
                  <a:close/>
                </a:path>
              </a:pathLst>
            </a:custGeom>
            <a:solidFill>
              <a:schemeClr val="accent3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Graphic 173">
              <a:extLst>
                <a:ext uri="{FF2B5EF4-FFF2-40B4-BE49-F238E27FC236}">
                  <a16:creationId xmlns:a16="http://schemas.microsoft.com/office/drawing/2014/main" id="{F20B3E3C-F718-4242-A0D9-16069A0AFD7E}"/>
                </a:ext>
              </a:extLst>
            </p:cNvPr>
            <p:cNvSpPr/>
            <p:nvPr/>
          </p:nvSpPr>
          <p:spPr>
            <a:xfrm>
              <a:off x="2742732" y="5009729"/>
              <a:ext cx="1649438" cy="1237048"/>
            </a:xfrm>
            <a:custGeom>
              <a:avLst/>
              <a:gdLst>
                <a:gd name="connsiteX0" fmla="*/ 1287062 w 1649438"/>
                <a:gd name="connsiteY0" fmla="*/ 736301 h 1237048"/>
                <a:gd name="connsiteX1" fmla="*/ 1326574 w 1649438"/>
                <a:gd name="connsiteY1" fmla="*/ 733932 h 1237048"/>
                <a:gd name="connsiteX2" fmla="*/ 1406440 w 1649438"/>
                <a:gd name="connsiteY2" fmla="*/ 784488 h 1237048"/>
                <a:gd name="connsiteX3" fmla="*/ 1544390 w 1649438"/>
                <a:gd name="connsiteY3" fmla="*/ 807264 h 1237048"/>
                <a:gd name="connsiteX4" fmla="*/ 1630294 w 1649438"/>
                <a:gd name="connsiteY4" fmla="*/ 734773 h 1237048"/>
                <a:gd name="connsiteX5" fmla="*/ 1621161 w 1649438"/>
                <a:gd name="connsiteY5" fmla="*/ 553871 h 1237048"/>
                <a:gd name="connsiteX6" fmla="*/ 1404224 w 1649438"/>
                <a:gd name="connsiteY6" fmla="*/ 519976 h 1237048"/>
                <a:gd name="connsiteX7" fmla="*/ 1330281 w 1649438"/>
                <a:gd name="connsiteY7" fmla="*/ 569768 h 1237048"/>
                <a:gd name="connsiteX8" fmla="*/ 1261191 w 1649438"/>
                <a:gd name="connsiteY8" fmla="*/ 548483 h 1237048"/>
                <a:gd name="connsiteX9" fmla="*/ 1241550 w 1649438"/>
                <a:gd name="connsiteY9" fmla="*/ 455396 h 1237048"/>
                <a:gd name="connsiteX10" fmla="*/ 1240594 w 1649438"/>
                <a:gd name="connsiteY10" fmla="*/ 41011 h 1237048"/>
                <a:gd name="connsiteX11" fmla="*/ 1218240 w 1649438"/>
                <a:gd name="connsiteY11" fmla="*/ 619 h 1237048"/>
                <a:gd name="connsiteX12" fmla="*/ 815089 w 1649438"/>
                <a:gd name="connsiteY12" fmla="*/ 581 h 1237048"/>
                <a:gd name="connsiteX13" fmla="*/ 737708 w 1649438"/>
                <a:gd name="connsiteY13" fmla="*/ 4364 h 1237048"/>
                <a:gd name="connsiteX14" fmla="*/ 703812 w 1649438"/>
                <a:gd name="connsiteY14" fmla="*/ 54767 h 1237048"/>
                <a:gd name="connsiteX15" fmla="*/ 778023 w 1649438"/>
                <a:gd name="connsiteY15" fmla="*/ 171012 h 1237048"/>
                <a:gd name="connsiteX16" fmla="*/ 766673 w 1649438"/>
                <a:gd name="connsiteY16" fmla="*/ 313089 h 1237048"/>
                <a:gd name="connsiteX17" fmla="*/ 673891 w 1649438"/>
                <a:gd name="connsiteY17" fmla="*/ 391235 h 1237048"/>
                <a:gd name="connsiteX18" fmla="*/ 542514 w 1649438"/>
                <a:gd name="connsiteY18" fmla="*/ 399604 h 1237048"/>
                <a:gd name="connsiteX19" fmla="*/ 461502 w 1649438"/>
                <a:gd name="connsiteY19" fmla="*/ 359480 h 1237048"/>
                <a:gd name="connsiteX20" fmla="*/ 399902 w 1649438"/>
                <a:gd name="connsiteY20" fmla="*/ 223861 h 1237048"/>
                <a:gd name="connsiteX21" fmla="*/ 455693 w 1649438"/>
                <a:gd name="connsiteY21" fmla="*/ 98331 h 1237048"/>
                <a:gd name="connsiteX22" fmla="*/ 488710 w 1649438"/>
                <a:gd name="connsiteY22" fmla="*/ 43189 h 1237048"/>
                <a:gd name="connsiteX23" fmla="*/ 458789 w 1649438"/>
                <a:gd name="connsiteY23" fmla="*/ 7765 h 1237048"/>
                <a:gd name="connsiteX24" fmla="*/ 365013 w 1649438"/>
                <a:gd name="connsiteY24" fmla="*/ 1192 h 1237048"/>
                <a:gd name="connsiteX25" fmla="*/ 17922 w 1649438"/>
                <a:gd name="connsiteY25" fmla="*/ 1727 h 1237048"/>
                <a:gd name="connsiteX26" fmla="*/ 0 w 1649438"/>
                <a:gd name="connsiteY26" fmla="*/ 12504 h 1237048"/>
                <a:gd name="connsiteX27" fmla="*/ 1223 w 1649438"/>
                <a:gd name="connsiteY27" fmla="*/ 1215267 h 1237048"/>
                <a:gd name="connsiteX28" fmla="*/ 11617 w 1649438"/>
                <a:gd name="connsiteY28" fmla="*/ 1237048 h 1237048"/>
                <a:gd name="connsiteX29" fmla="*/ 1214189 w 1649438"/>
                <a:gd name="connsiteY29" fmla="*/ 1234985 h 1237048"/>
                <a:gd name="connsiteX30" fmla="*/ 1239486 w 1649438"/>
                <a:gd name="connsiteY30" fmla="*/ 1212439 h 1237048"/>
                <a:gd name="connsiteX31" fmla="*/ 1241856 w 1649438"/>
                <a:gd name="connsiteY31" fmla="*/ 922553 h 1237048"/>
                <a:gd name="connsiteX32" fmla="*/ 1246174 w 1649438"/>
                <a:gd name="connsiteY32" fmla="*/ 810206 h 1237048"/>
                <a:gd name="connsiteX33" fmla="*/ 1287062 w 1649438"/>
                <a:gd name="connsiteY33" fmla="*/ 736301 h 123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49438" h="1237048">
                  <a:moveTo>
                    <a:pt x="1287062" y="736301"/>
                  </a:moveTo>
                  <a:cubicBezTo>
                    <a:pt x="1300284" y="728277"/>
                    <a:pt x="1312970" y="728239"/>
                    <a:pt x="1326574" y="733932"/>
                  </a:cubicBezTo>
                  <a:cubicBezTo>
                    <a:pt x="1356037" y="746275"/>
                    <a:pt x="1381563" y="765267"/>
                    <a:pt x="1406440" y="784488"/>
                  </a:cubicBezTo>
                  <a:cubicBezTo>
                    <a:pt x="1445341" y="814562"/>
                    <a:pt x="1497464" y="820141"/>
                    <a:pt x="1544390" y="807264"/>
                  </a:cubicBezTo>
                  <a:cubicBezTo>
                    <a:pt x="1583215" y="796602"/>
                    <a:pt x="1612983" y="770846"/>
                    <a:pt x="1630294" y="734773"/>
                  </a:cubicBezTo>
                  <a:cubicBezTo>
                    <a:pt x="1659565" y="673784"/>
                    <a:pt x="1654291" y="614095"/>
                    <a:pt x="1621161" y="553871"/>
                  </a:cubicBezTo>
                  <a:cubicBezTo>
                    <a:pt x="1584552" y="487380"/>
                    <a:pt x="1467963" y="461166"/>
                    <a:pt x="1404224" y="519976"/>
                  </a:cubicBezTo>
                  <a:cubicBezTo>
                    <a:pt x="1382442" y="540076"/>
                    <a:pt x="1357642" y="557081"/>
                    <a:pt x="1330281" y="569768"/>
                  </a:cubicBezTo>
                  <a:cubicBezTo>
                    <a:pt x="1306359" y="580850"/>
                    <a:pt x="1271700" y="572252"/>
                    <a:pt x="1261191" y="548483"/>
                  </a:cubicBezTo>
                  <a:cubicBezTo>
                    <a:pt x="1246823" y="516116"/>
                    <a:pt x="1241015" y="491927"/>
                    <a:pt x="1241550" y="455396"/>
                  </a:cubicBezTo>
                  <a:cubicBezTo>
                    <a:pt x="1242352" y="398840"/>
                    <a:pt x="1240480" y="45367"/>
                    <a:pt x="1240594" y="41011"/>
                  </a:cubicBezTo>
                  <a:cubicBezTo>
                    <a:pt x="1241550" y="3944"/>
                    <a:pt x="1238072" y="46"/>
                    <a:pt x="1218240" y="619"/>
                  </a:cubicBezTo>
                  <a:cubicBezTo>
                    <a:pt x="1208113" y="466"/>
                    <a:pt x="927704" y="1651"/>
                    <a:pt x="815089" y="581"/>
                  </a:cubicBezTo>
                  <a:cubicBezTo>
                    <a:pt x="780239" y="237"/>
                    <a:pt x="771335" y="-1750"/>
                    <a:pt x="737708" y="4364"/>
                  </a:cubicBezTo>
                  <a:cubicBezTo>
                    <a:pt x="710653" y="9255"/>
                    <a:pt x="699341" y="29776"/>
                    <a:pt x="703812" y="54767"/>
                  </a:cubicBezTo>
                  <a:cubicBezTo>
                    <a:pt x="727390" y="94738"/>
                    <a:pt x="760750" y="127220"/>
                    <a:pt x="778023" y="171012"/>
                  </a:cubicBezTo>
                  <a:cubicBezTo>
                    <a:pt x="796136" y="216945"/>
                    <a:pt x="792467" y="270864"/>
                    <a:pt x="766673" y="313089"/>
                  </a:cubicBezTo>
                  <a:cubicBezTo>
                    <a:pt x="745121" y="348398"/>
                    <a:pt x="711531" y="374804"/>
                    <a:pt x="673891" y="391235"/>
                  </a:cubicBezTo>
                  <a:cubicBezTo>
                    <a:pt x="630022" y="410342"/>
                    <a:pt x="588637" y="412406"/>
                    <a:pt x="542514" y="399604"/>
                  </a:cubicBezTo>
                  <a:cubicBezTo>
                    <a:pt x="512593" y="391312"/>
                    <a:pt x="485538" y="378931"/>
                    <a:pt x="461502" y="359480"/>
                  </a:cubicBezTo>
                  <a:cubicBezTo>
                    <a:pt x="418321" y="324515"/>
                    <a:pt x="399711" y="277283"/>
                    <a:pt x="399902" y="223861"/>
                  </a:cubicBezTo>
                  <a:cubicBezTo>
                    <a:pt x="400093" y="176400"/>
                    <a:pt x="428906" y="135168"/>
                    <a:pt x="455693" y="98331"/>
                  </a:cubicBezTo>
                  <a:cubicBezTo>
                    <a:pt x="467234" y="82434"/>
                    <a:pt x="486532" y="63671"/>
                    <a:pt x="488710" y="43189"/>
                  </a:cubicBezTo>
                  <a:cubicBezTo>
                    <a:pt x="490735" y="24350"/>
                    <a:pt x="474227" y="11242"/>
                    <a:pt x="458789" y="7765"/>
                  </a:cubicBezTo>
                  <a:cubicBezTo>
                    <a:pt x="428791" y="1040"/>
                    <a:pt x="396310" y="1154"/>
                    <a:pt x="365013" y="1192"/>
                  </a:cubicBezTo>
                  <a:cubicBezTo>
                    <a:pt x="251749" y="1345"/>
                    <a:pt x="142574" y="696"/>
                    <a:pt x="17922" y="1727"/>
                  </a:cubicBezTo>
                  <a:cubicBezTo>
                    <a:pt x="10547" y="1727"/>
                    <a:pt x="0" y="657"/>
                    <a:pt x="0" y="12504"/>
                  </a:cubicBezTo>
                  <a:cubicBezTo>
                    <a:pt x="573" y="37686"/>
                    <a:pt x="994" y="848572"/>
                    <a:pt x="1223" y="1215267"/>
                  </a:cubicBezTo>
                  <a:cubicBezTo>
                    <a:pt x="1223" y="1223368"/>
                    <a:pt x="-4471" y="1235902"/>
                    <a:pt x="11617" y="1237048"/>
                  </a:cubicBezTo>
                  <a:cubicBezTo>
                    <a:pt x="19833" y="1236513"/>
                    <a:pt x="981279" y="1234794"/>
                    <a:pt x="1214189" y="1234985"/>
                  </a:cubicBezTo>
                  <a:cubicBezTo>
                    <a:pt x="1231156" y="1234985"/>
                    <a:pt x="1238760" y="1231775"/>
                    <a:pt x="1239486" y="1212439"/>
                  </a:cubicBezTo>
                  <a:cubicBezTo>
                    <a:pt x="1243117" y="1115798"/>
                    <a:pt x="1240633" y="1019156"/>
                    <a:pt x="1241856" y="922553"/>
                  </a:cubicBezTo>
                  <a:cubicBezTo>
                    <a:pt x="1242314" y="885104"/>
                    <a:pt x="1239983" y="847464"/>
                    <a:pt x="1246174" y="810206"/>
                  </a:cubicBezTo>
                  <a:cubicBezTo>
                    <a:pt x="1255039" y="782960"/>
                    <a:pt x="1259090" y="753306"/>
                    <a:pt x="1287062" y="736301"/>
                  </a:cubicBezTo>
                  <a:close/>
                </a:path>
              </a:pathLst>
            </a:custGeom>
            <a:solidFill>
              <a:schemeClr val="accent1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7" name="그룹 236">
            <a:extLst>
              <a:ext uri="{FF2B5EF4-FFF2-40B4-BE49-F238E27FC236}">
                <a16:creationId xmlns:a16="http://schemas.microsoft.com/office/drawing/2014/main" id="{5FF6683A-4382-4179-ABA2-64CA3AEEE2B8}"/>
              </a:ext>
            </a:extLst>
          </p:cNvPr>
          <p:cNvGrpSpPr/>
          <p:nvPr/>
        </p:nvGrpSpPr>
        <p:grpSpPr>
          <a:xfrm>
            <a:off x="7695975" y="1231035"/>
            <a:ext cx="1316236" cy="1798329"/>
            <a:chOff x="1040093" y="1607410"/>
            <a:chExt cx="3485262" cy="4761797"/>
          </a:xfrm>
        </p:grpSpPr>
        <p:sp>
          <p:nvSpPr>
            <p:cNvPr id="238" name="Freeform: Shape 1">
              <a:extLst>
                <a:ext uri="{FF2B5EF4-FFF2-40B4-BE49-F238E27FC236}">
                  <a16:creationId xmlns:a16="http://schemas.microsoft.com/office/drawing/2014/main" id="{330A0F8A-058B-47C7-BC19-6EF43634CF60}"/>
                </a:ext>
              </a:extLst>
            </p:cNvPr>
            <p:cNvSpPr/>
            <p:nvPr/>
          </p:nvSpPr>
          <p:spPr>
            <a:xfrm>
              <a:off x="1040093" y="1607410"/>
              <a:ext cx="3485262" cy="4761797"/>
            </a:xfrm>
            <a:custGeom>
              <a:avLst/>
              <a:gdLst>
                <a:gd name="connsiteX0" fmla="*/ 1500675 w 3485262"/>
                <a:gd name="connsiteY0" fmla="*/ 0 h 4761797"/>
                <a:gd name="connsiteX1" fmla="*/ 3374396 w 3485262"/>
                <a:gd name="connsiteY1" fmla="*/ 0 h 4761797"/>
                <a:gd name="connsiteX2" fmla="*/ 3485262 w 3485262"/>
                <a:gd name="connsiteY2" fmla="*/ 110866 h 4761797"/>
                <a:gd name="connsiteX3" fmla="*/ 3485262 w 3485262"/>
                <a:gd name="connsiteY3" fmla="*/ 4650931 h 4761797"/>
                <a:gd name="connsiteX4" fmla="*/ 3374396 w 3485262"/>
                <a:gd name="connsiteY4" fmla="*/ 4761797 h 4761797"/>
                <a:gd name="connsiteX5" fmla="*/ 110866 w 3485262"/>
                <a:gd name="connsiteY5" fmla="*/ 4761797 h 4761797"/>
                <a:gd name="connsiteX6" fmla="*/ 0 w 3485262"/>
                <a:gd name="connsiteY6" fmla="*/ 4650931 h 4761797"/>
                <a:gd name="connsiteX7" fmla="*/ 0 w 3485262"/>
                <a:gd name="connsiteY7" fmla="*/ 1277936 h 476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5262" h="4761797">
                  <a:moveTo>
                    <a:pt x="1500675" y="0"/>
                  </a:moveTo>
                  <a:lnTo>
                    <a:pt x="3374396" y="0"/>
                  </a:lnTo>
                  <a:cubicBezTo>
                    <a:pt x="3435626" y="0"/>
                    <a:pt x="3485262" y="49636"/>
                    <a:pt x="3485262" y="110866"/>
                  </a:cubicBezTo>
                  <a:lnTo>
                    <a:pt x="3485262" y="4650931"/>
                  </a:lnTo>
                  <a:cubicBezTo>
                    <a:pt x="3485262" y="4712161"/>
                    <a:pt x="3435626" y="4761797"/>
                    <a:pt x="3374396" y="4761797"/>
                  </a:cubicBezTo>
                  <a:lnTo>
                    <a:pt x="110866" y="4761797"/>
                  </a:lnTo>
                  <a:cubicBezTo>
                    <a:pt x="49636" y="4761797"/>
                    <a:pt x="0" y="4712161"/>
                    <a:pt x="0" y="4650931"/>
                  </a:cubicBezTo>
                  <a:lnTo>
                    <a:pt x="0" y="1277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9" name="Graphic 8">
              <a:extLst>
                <a:ext uri="{FF2B5EF4-FFF2-40B4-BE49-F238E27FC236}">
                  <a16:creationId xmlns:a16="http://schemas.microsoft.com/office/drawing/2014/main" id="{64330A33-FC61-488A-8990-6EB3C8D2B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3753" y="1643739"/>
              <a:ext cx="1454562" cy="1277937"/>
            </a:xfrm>
            <a:prstGeom prst="rect">
              <a:avLst/>
            </a:prstGeom>
          </p:spPr>
        </p:pic>
        <p:sp>
          <p:nvSpPr>
            <p:cNvPr id="240" name="Rectangle: Rounded Corners 9">
              <a:extLst>
                <a:ext uri="{FF2B5EF4-FFF2-40B4-BE49-F238E27FC236}">
                  <a16:creationId xmlns:a16="http://schemas.microsoft.com/office/drawing/2014/main" id="{E0295668-E8C2-4F72-AD99-D12343E00A55}"/>
                </a:ext>
              </a:extLst>
            </p:cNvPr>
            <p:cNvSpPr/>
            <p:nvPr/>
          </p:nvSpPr>
          <p:spPr>
            <a:xfrm>
              <a:off x="2771346" y="2058895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: Rounded Corners 10">
              <a:extLst>
                <a:ext uri="{FF2B5EF4-FFF2-40B4-BE49-F238E27FC236}">
                  <a16:creationId xmlns:a16="http://schemas.microsoft.com/office/drawing/2014/main" id="{7085C65B-1985-4E05-86E5-E7777618B95D}"/>
                </a:ext>
              </a:extLst>
            </p:cNvPr>
            <p:cNvSpPr/>
            <p:nvPr/>
          </p:nvSpPr>
          <p:spPr>
            <a:xfrm>
              <a:off x="2771346" y="2319075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: Rounded Corners 11">
              <a:extLst>
                <a:ext uri="{FF2B5EF4-FFF2-40B4-BE49-F238E27FC236}">
                  <a16:creationId xmlns:a16="http://schemas.microsoft.com/office/drawing/2014/main" id="{1F97EF6B-9B43-4C4D-ADFE-156A2D005472}"/>
                </a:ext>
              </a:extLst>
            </p:cNvPr>
            <p:cNvSpPr/>
            <p:nvPr/>
          </p:nvSpPr>
          <p:spPr>
            <a:xfrm>
              <a:off x="2771346" y="2579255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90541F36-88A3-4181-BAE2-122C95020E63}"/>
                </a:ext>
              </a:extLst>
            </p:cNvPr>
            <p:cNvSpPr txBox="1"/>
            <p:nvPr/>
          </p:nvSpPr>
          <p:spPr>
            <a:xfrm flipH="1">
              <a:off x="1103230" y="2865065"/>
              <a:ext cx="3358986" cy="7334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CONTRACT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44" name="Group 13">
              <a:extLst>
                <a:ext uri="{FF2B5EF4-FFF2-40B4-BE49-F238E27FC236}">
                  <a16:creationId xmlns:a16="http://schemas.microsoft.com/office/drawing/2014/main" id="{DD6737AF-2BC6-4AD4-A11A-91581A9A4678}"/>
                </a:ext>
              </a:extLst>
            </p:cNvPr>
            <p:cNvGrpSpPr/>
            <p:nvPr/>
          </p:nvGrpSpPr>
          <p:grpSpPr>
            <a:xfrm>
              <a:off x="1548284" y="3593109"/>
              <a:ext cx="2468880" cy="517794"/>
              <a:chOff x="1586384" y="3455578"/>
              <a:chExt cx="2468880" cy="517794"/>
            </a:xfrm>
          </p:grpSpPr>
          <p:sp>
            <p:nvSpPr>
              <p:cNvPr id="254" name="Rectangle: Rounded Corners 14">
                <a:extLst>
                  <a:ext uri="{FF2B5EF4-FFF2-40B4-BE49-F238E27FC236}">
                    <a16:creationId xmlns:a16="http://schemas.microsoft.com/office/drawing/2014/main" id="{973F08F6-54F6-4C4C-A987-0AA132450109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: Rounded Corners 15">
                <a:extLst>
                  <a:ext uri="{FF2B5EF4-FFF2-40B4-BE49-F238E27FC236}">
                    <a16:creationId xmlns:a16="http://schemas.microsoft.com/office/drawing/2014/main" id="{B8C17C10-BBB9-434D-89B1-6F6B0338206A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: Rounded Corners 16">
                <a:extLst>
                  <a:ext uri="{FF2B5EF4-FFF2-40B4-BE49-F238E27FC236}">
                    <a16:creationId xmlns:a16="http://schemas.microsoft.com/office/drawing/2014/main" id="{45036B1D-86C3-4DB0-A8F8-7129ACA3ACC1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5" name="Group 17">
              <a:extLst>
                <a:ext uri="{FF2B5EF4-FFF2-40B4-BE49-F238E27FC236}">
                  <a16:creationId xmlns:a16="http://schemas.microsoft.com/office/drawing/2014/main" id="{7F11CBE7-2AF2-40FC-A658-C8DF4EAD89E3}"/>
                </a:ext>
              </a:extLst>
            </p:cNvPr>
            <p:cNvGrpSpPr/>
            <p:nvPr/>
          </p:nvGrpSpPr>
          <p:grpSpPr>
            <a:xfrm>
              <a:off x="1548284" y="4284437"/>
              <a:ext cx="2468880" cy="517794"/>
              <a:chOff x="1586384" y="3455578"/>
              <a:chExt cx="2468880" cy="517794"/>
            </a:xfrm>
          </p:grpSpPr>
          <p:sp>
            <p:nvSpPr>
              <p:cNvPr id="251" name="Rectangle: Rounded Corners 18">
                <a:extLst>
                  <a:ext uri="{FF2B5EF4-FFF2-40B4-BE49-F238E27FC236}">
                    <a16:creationId xmlns:a16="http://schemas.microsoft.com/office/drawing/2014/main" id="{ADE6361D-75E3-44C6-BF61-979188A28C91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: Rounded Corners 19">
                <a:extLst>
                  <a:ext uri="{FF2B5EF4-FFF2-40B4-BE49-F238E27FC236}">
                    <a16:creationId xmlns:a16="http://schemas.microsoft.com/office/drawing/2014/main" id="{6E2EF352-4D19-4A25-A589-0CC6E57D1FD6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: Rounded Corners 20">
                <a:extLst>
                  <a:ext uri="{FF2B5EF4-FFF2-40B4-BE49-F238E27FC236}">
                    <a16:creationId xmlns:a16="http://schemas.microsoft.com/office/drawing/2014/main" id="{20C12018-78C4-445A-BCF3-E87722C0928A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6" name="Group 21">
              <a:extLst>
                <a:ext uri="{FF2B5EF4-FFF2-40B4-BE49-F238E27FC236}">
                  <a16:creationId xmlns:a16="http://schemas.microsoft.com/office/drawing/2014/main" id="{B8EBD304-78DE-41E1-8274-1846386C987A}"/>
                </a:ext>
              </a:extLst>
            </p:cNvPr>
            <p:cNvGrpSpPr/>
            <p:nvPr/>
          </p:nvGrpSpPr>
          <p:grpSpPr>
            <a:xfrm>
              <a:off x="1548284" y="4975765"/>
              <a:ext cx="2468880" cy="517794"/>
              <a:chOff x="1586384" y="3455578"/>
              <a:chExt cx="2468880" cy="517794"/>
            </a:xfrm>
          </p:grpSpPr>
          <p:sp>
            <p:nvSpPr>
              <p:cNvPr id="248" name="Rectangle: Rounded Corners 22">
                <a:extLst>
                  <a:ext uri="{FF2B5EF4-FFF2-40B4-BE49-F238E27FC236}">
                    <a16:creationId xmlns:a16="http://schemas.microsoft.com/office/drawing/2014/main" id="{0AC1DE3C-3F9D-413C-8D65-6639857BE64D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: Rounded Corners 23">
                <a:extLst>
                  <a:ext uri="{FF2B5EF4-FFF2-40B4-BE49-F238E27FC236}">
                    <a16:creationId xmlns:a16="http://schemas.microsoft.com/office/drawing/2014/main" id="{A83F9383-61FD-44E8-8D37-33E33166CF8A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: Rounded Corners 24">
                <a:extLst>
                  <a:ext uri="{FF2B5EF4-FFF2-40B4-BE49-F238E27FC236}">
                    <a16:creationId xmlns:a16="http://schemas.microsoft.com/office/drawing/2014/main" id="{6AC8D925-0DEA-4019-B659-2C67473A24AA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7" name="Freeform: Shape 25">
              <a:extLst>
                <a:ext uri="{FF2B5EF4-FFF2-40B4-BE49-F238E27FC236}">
                  <a16:creationId xmlns:a16="http://schemas.microsoft.com/office/drawing/2014/main" id="{0F8D3225-DA95-493B-8F98-B45429D0311F}"/>
                </a:ext>
              </a:extLst>
            </p:cNvPr>
            <p:cNvSpPr/>
            <p:nvPr/>
          </p:nvSpPr>
          <p:spPr>
            <a:xfrm>
              <a:off x="2479521" y="5668084"/>
              <a:ext cx="1452183" cy="288616"/>
            </a:xfrm>
            <a:custGeom>
              <a:avLst/>
              <a:gdLst/>
              <a:ahLst/>
              <a:cxnLst/>
              <a:rect l="l" t="t" r="r" b="b"/>
              <a:pathLst>
                <a:path w="1452183" h="288616">
                  <a:moveTo>
                    <a:pt x="313084" y="200521"/>
                  </a:moveTo>
                  <a:cubicBezTo>
                    <a:pt x="309105" y="207195"/>
                    <a:pt x="305927" y="213354"/>
                    <a:pt x="303549" y="218999"/>
                  </a:cubicBezTo>
                  <a:cubicBezTo>
                    <a:pt x="301172" y="224644"/>
                    <a:pt x="299672" y="229966"/>
                    <a:pt x="299049" y="234963"/>
                  </a:cubicBezTo>
                  <a:cubicBezTo>
                    <a:pt x="298484" y="239808"/>
                    <a:pt x="298777" y="244444"/>
                    <a:pt x="299927" y="248870"/>
                  </a:cubicBezTo>
                  <a:cubicBezTo>
                    <a:pt x="301077" y="253296"/>
                    <a:pt x="302818" y="257702"/>
                    <a:pt x="305151" y="262090"/>
                  </a:cubicBezTo>
                  <a:cubicBezTo>
                    <a:pt x="314845" y="255588"/>
                    <a:pt x="322535" y="247028"/>
                    <a:pt x="328223" y="236411"/>
                  </a:cubicBezTo>
                  <a:cubicBezTo>
                    <a:pt x="333911" y="225794"/>
                    <a:pt x="336188" y="214643"/>
                    <a:pt x="335053" y="202959"/>
                  </a:cubicBezTo>
                  <a:cubicBezTo>
                    <a:pt x="330324" y="203296"/>
                    <a:pt x="326357" y="203308"/>
                    <a:pt x="323153" y="202997"/>
                  </a:cubicBezTo>
                  <a:cubicBezTo>
                    <a:pt x="319950" y="202686"/>
                    <a:pt x="316593" y="201861"/>
                    <a:pt x="313084" y="200521"/>
                  </a:cubicBezTo>
                  <a:close/>
                  <a:moveTo>
                    <a:pt x="1038810" y="135027"/>
                  </a:moveTo>
                  <a:cubicBezTo>
                    <a:pt x="1035947" y="135363"/>
                    <a:pt x="1031922" y="137052"/>
                    <a:pt x="1026735" y="140094"/>
                  </a:cubicBezTo>
                  <a:cubicBezTo>
                    <a:pt x="1021548" y="143136"/>
                    <a:pt x="1017752" y="145511"/>
                    <a:pt x="1015345" y="147219"/>
                  </a:cubicBezTo>
                  <a:cubicBezTo>
                    <a:pt x="1009759" y="151365"/>
                    <a:pt x="1004705" y="155950"/>
                    <a:pt x="1000185" y="160973"/>
                  </a:cubicBezTo>
                  <a:cubicBezTo>
                    <a:pt x="995665" y="165996"/>
                    <a:pt x="991373" y="171266"/>
                    <a:pt x="987310" y="176784"/>
                  </a:cubicBezTo>
                  <a:cubicBezTo>
                    <a:pt x="996147" y="176124"/>
                    <a:pt x="1004680" y="177139"/>
                    <a:pt x="1012908" y="179829"/>
                  </a:cubicBezTo>
                  <a:lnTo>
                    <a:pt x="1034544" y="154229"/>
                  </a:lnTo>
                  <a:cubicBezTo>
                    <a:pt x="1036328" y="152083"/>
                    <a:pt x="1038016" y="149746"/>
                    <a:pt x="1039610" y="147219"/>
                  </a:cubicBezTo>
                  <a:cubicBezTo>
                    <a:pt x="1041203" y="144691"/>
                    <a:pt x="1042054" y="142050"/>
                    <a:pt x="1042162" y="139294"/>
                  </a:cubicBezTo>
                  <a:cubicBezTo>
                    <a:pt x="1042175" y="138183"/>
                    <a:pt x="1041921" y="137205"/>
                    <a:pt x="1041400" y="136360"/>
                  </a:cubicBezTo>
                  <a:cubicBezTo>
                    <a:pt x="1040880" y="135516"/>
                    <a:pt x="1040016" y="135071"/>
                    <a:pt x="1038810" y="135027"/>
                  </a:cubicBezTo>
                  <a:close/>
                  <a:moveTo>
                    <a:pt x="468441" y="128931"/>
                  </a:moveTo>
                  <a:cubicBezTo>
                    <a:pt x="463069" y="131972"/>
                    <a:pt x="457278" y="135338"/>
                    <a:pt x="451068" y="139027"/>
                  </a:cubicBezTo>
                  <a:cubicBezTo>
                    <a:pt x="444857" y="142717"/>
                    <a:pt x="439371" y="146768"/>
                    <a:pt x="434609" y="151181"/>
                  </a:cubicBezTo>
                  <a:cubicBezTo>
                    <a:pt x="431154" y="154693"/>
                    <a:pt x="428233" y="159023"/>
                    <a:pt x="425846" y="164173"/>
                  </a:cubicBezTo>
                  <a:cubicBezTo>
                    <a:pt x="423458" y="169323"/>
                    <a:pt x="422213" y="174340"/>
                    <a:pt x="422112" y="179223"/>
                  </a:cubicBezTo>
                  <a:cubicBezTo>
                    <a:pt x="422194" y="183573"/>
                    <a:pt x="423477" y="186608"/>
                    <a:pt x="425960" y="188329"/>
                  </a:cubicBezTo>
                  <a:cubicBezTo>
                    <a:pt x="428443" y="190050"/>
                    <a:pt x="431630" y="190875"/>
                    <a:pt x="435523" y="190805"/>
                  </a:cubicBezTo>
                  <a:cubicBezTo>
                    <a:pt x="440463" y="190697"/>
                    <a:pt x="444756" y="189465"/>
                    <a:pt x="448401" y="187109"/>
                  </a:cubicBezTo>
                  <a:cubicBezTo>
                    <a:pt x="452046" y="184754"/>
                    <a:pt x="455576" y="181922"/>
                    <a:pt x="458992" y="178613"/>
                  </a:cubicBezTo>
                  <a:cubicBezTo>
                    <a:pt x="457907" y="176219"/>
                    <a:pt x="457030" y="173921"/>
                    <a:pt x="456364" y="171717"/>
                  </a:cubicBezTo>
                  <a:cubicBezTo>
                    <a:pt x="455697" y="169514"/>
                    <a:pt x="455354" y="167139"/>
                    <a:pt x="455335" y="164592"/>
                  </a:cubicBezTo>
                  <a:cubicBezTo>
                    <a:pt x="455519" y="159174"/>
                    <a:pt x="456742" y="153789"/>
                    <a:pt x="459004" y="148438"/>
                  </a:cubicBezTo>
                  <a:cubicBezTo>
                    <a:pt x="461265" y="143087"/>
                    <a:pt x="463459" y="138583"/>
                    <a:pt x="465585" y="134925"/>
                  </a:cubicBezTo>
                  <a:cubicBezTo>
                    <a:pt x="467711" y="131268"/>
                    <a:pt x="468663" y="129269"/>
                    <a:pt x="468441" y="128931"/>
                  </a:cubicBezTo>
                  <a:close/>
                  <a:moveTo>
                    <a:pt x="887924" y="126896"/>
                  </a:moveTo>
                  <a:cubicBezTo>
                    <a:pt x="864083" y="134338"/>
                    <a:pt x="846304" y="141371"/>
                    <a:pt x="834586" y="147997"/>
                  </a:cubicBezTo>
                  <a:cubicBezTo>
                    <a:pt x="822867" y="154623"/>
                    <a:pt x="815179" y="160842"/>
                    <a:pt x="811521" y="166652"/>
                  </a:cubicBezTo>
                  <a:cubicBezTo>
                    <a:pt x="807862" y="172462"/>
                    <a:pt x="806202" y="177865"/>
                    <a:pt x="806541" y="182860"/>
                  </a:cubicBezTo>
                  <a:cubicBezTo>
                    <a:pt x="806642" y="183841"/>
                    <a:pt x="807125" y="185166"/>
                    <a:pt x="807990" y="186834"/>
                  </a:cubicBezTo>
                  <a:cubicBezTo>
                    <a:pt x="808854" y="188502"/>
                    <a:pt x="810404" y="189216"/>
                    <a:pt x="812641" y="188976"/>
                  </a:cubicBezTo>
                  <a:cubicBezTo>
                    <a:pt x="814381" y="188965"/>
                    <a:pt x="817374" y="188002"/>
                    <a:pt x="821620" y="186088"/>
                  </a:cubicBezTo>
                  <a:cubicBezTo>
                    <a:pt x="825866" y="184174"/>
                    <a:pt x="833125" y="178930"/>
                    <a:pt x="843397" y="170356"/>
                  </a:cubicBezTo>
                  <a:cubicBezTo>
                    <a:pt x="853669" y="161782"/>
                    <a:pt x="868714" y="147499"/>
                    <a:pt x="888533" y="127508"/>
                  </a:cubicBezTo>
                  <a:close/>
                  <a:moveTo>
                    <a:pt x="1293856" y="106071"/>
                  </a:moveTo>
                  <a:cubicBezTo>
                    <a:pt x="1296680" y="106007"/>
                    <a:pt x="1299562" y="106591"/>
                    <a:pt x="1302501" y="107823"/>
                  </a:cubicBezTo>
                  <a:cubicBezTo>
                    <a:pt x="1305440" y="109055"/>
                    <a:pt x="1307027" y="111316"/>
                    <a:pt x="1307261" y="114605"/>
                  </a:cubicBezTo>
                  <a:cubicBezTo>
                    <a:pt x="1306968" y="119871"/>
                    <a:pt x="1304203" y="125900"/>
                    <a:pt x="1298967" y="132690"/>
                  </a:cubicBezTo>
                  <a:cubicBezTo>
                    <a:pt x="1293731" y="139480"/>
                    <a:pt x="1287785" y="145915"/>
                    <a:pt x="1281127" y="151994"/>
                  </a:cubicBezTo>
                  <a:cubicBezTo>
                    <a:pt x="1274469" y="158073"/>
                    <a:pt x="1268860" y="162679"/>
                    <a:pt x="1264302" y="165812"/>
                  </a:cubicBezTo>
                  <a:cubicBezTo>
                    <a:pt x="1263032" y="172079"/>
                    <a:pt x="1263667" y="176842"/>
                    <a:pt x="1266206" y="180099"/>
                  </a:cubicBezTo>
                  <a:cubicBezTo>
                    <a:pt x="1268745" y="183357"/>
                    <a:pt x="1273493" y="184995"/>
                    <a:pt x="1280450" y="185014"/>
                  </a:cubicBezTo>
                  <a:cubicBezTo>
                    <a:pt x="1288593" y="184525"/>
                    <a:pt x="1296451" y="181464"/>
                    <a:pt x="1304024" y="175832"/>
                  </a:cubicBezTo>
                  <a:cubicBezTo>
                    <a:pt x="1311597" y="170199"/>
                    <a:pt x="1318465" y="164929"/>
                    <a:pt x="1324628" y="160020"/>
                  </a:cubicBezTo>
                  <a:lnTo>
                    <a:pt x="1327370" y="171603"/>
                  </a:lnTo>
                  <a:cubicBezTo>
                    <a:pt x="1322697" y="177424"/>
                    <a:pt x="1316878" y="183723"/>
                    <a:pt x="1309913" y="190500"/>
                  </a:cubicBezTo>
                  <a:cubicBezTo>
                    <a:pt x="1302949" y="197277"/>
                    <a:pt x="1295460" y="203122"/>
                    <a:pt x="1287446" y="208037"/>
                  </a:cubicBezTo>
                  <a:cubicBezTo>
                    <a:pt x="1279432" y="212951"/>
                    <a:pt x="1271514" y="215526"/>
                    <a:pt x="1263692" y="215761"/>
                  </a:cubicBezTo>
                  <a:cubicBezTo>
                    <a:pt x="1257710" y="215601"/>
                    <a:pt x="1252782" y="213620"/>
                    <a:pt x="1248910" y="209819"/>
                  </a:cubicBezTo>
                  <a:cubicBezTo>
                    <a:pt x="1245037" y="206017"/>
                    <a:pt x="1242164" y="201352"/>
                    <a:pt x="1240288" y="195825"/>
                  </a:cubicBezTo>
                  <a:cubicBezTo>
                    <a:pt x="1238413" y="190297"/>
                    <a:pt x="1237481" y="184865"/>
                    <a:pt x="1237490" y="179528"/>
                  </a:cubicBezTo>
                  <a:cubicBezTo>
                    <a:pt x="1237847" y="166914"/>
                    <a:pt x="1241364" y="155057"/>
                    <a:pt x="1248041" y="143956"/>
                  </a:cubicBezTo>
                  <a:cubicBezTo>
                    <a:pt x="1254717" y="132856"/>
                    <a:pt x="1262410" y="123821"/>
                    <a:pt x="1271117" y="116852"/>
                  </a:cubicBezTo>
                  <a:cubicBezTo>
                    <a:pt x="1279825" y="109883"/>
                    <a:pt x="1287404" y="106289"/>
                    <a:pt x="1293856" y="106071"/>
                  </a:cubicBezTo>
                  <a:close/>
                  <a:moveTo>
                    <a:pt x="484291" y="95708"/>
                  </a:moveTo>
                  <a:cubicBezTo>
                    <a:pt x="487923" y="95517"/>
                    <a:pt x="491555" y="96279"/>
                    <a:pt x="495188" y="97994"/>
                  </a:cubicBezTo>
                  <a:cubicBezTo>
                    <a:pt x="498820" y="99708"/>
                    <a:pt x="500776" y="102604"/>
                    <a:pt x="501055" y="106680"/>
                  </a:cubicBezTo>
                  <a:cubicBezTo>
                    <a:pt x="500972" y="108909"/>
                    <a:pt x="500223" y="110624"/>
                    <a:pt x="498807" y="111824"/>
                  </a:cubicBezTo>
                  <a:cubicBezTo>
                    <a:pt x="497391" y="113024"/>
                    <a:pt x="495803" y="114053"/>
                    <a:pt x="494045" y="114910"/>
                  </a:cubicBezTo>
                  <a:cubicBezTo>
                    <a:pt x="498502" y="116155"/>
                    <a:pt x="501474" y="118314"/>
                    <a:pt x="502960" y="121387"/>
                  </a:cubicBezTo>
                  <a:cubicBezTo>
                    <a:pt x="504446" y="124460"/>
                    <a:pt x="505132" y="128296"/>
                    <a:pt x="505017" y="132893"/>
                  </a:cubicBezTo>
                  <a:cubicBezTo>
                    <a:pt x="504884" y="139516"/>
                    <a:pt x="503627" y="145701"/>
                    <a:pt x="501245" y="151448"/>
                  </a:cubicBezTo>
                  <a:cubicBezTo>
                    <a:pt x="498864" y="157195"/>
                    <a:pt x="496159" y="162999"/>
                    <a:pt x="493130" y="168860"/>
                  </a:cubicBezTo>
                  <a:cubicBezTo>
                    <a:pt x="499715" y="169691"/>
                    <a:pt x="505443" y="168180"/>
                    <a:pt x="510313" y="164326"/>
                  </a:cubicBezTo>
                  <a:cubicBezTo>
                    <a:pt x="515184" y="160471"/>
                    <a:pt x="519921" y="156598"/>
                    <a:pt x="524525" y="152705"/>
                  </a:cubicBezTo>
                  <a:lnTo>
                    <a:pt x="527573" y="165507"/>
                  </a:lnTo>
                  <a:cubicBezTo>
                    <a:pt x="520905" y="174136"/>
                    <a:pt x="513742" y="180423"/>
                    <a:pt x="506084" y="184366"/>
                  </a:cubicBezTo>
                  <a:cubicBezTo>
                    <a:pt x="498426" y="188310"/>
                    <a:pt x="489130" y="190253"/>
                    <a:pt x="478195" y="190196"/>
                  </a:cubicBezTo>
                  <a:cubicBezTo>
                    <a:pt x="471839" y="196871"/>
                    <a:pt x="464816" y="202310"/>
                    <a:pt x="457126" y="206513"/>
                  </a:cubicBezTo>
                  <a:cubicBezTo>
                    <a:pt x="449436" y="210716"/>
                    <a:pt x="440812" y="212884"/>
                    <a:pt x="431256" y="213017"/>
                  </a:cubicBezTo>
                  <a:cubicBezTo>
                    <a:pt x="423083" y="212936"/>
                    <a:pt x="415979" y="209143"/>
                    <a:pt x="409942" y="201641"/>
                  </a:cubicBezTo>
                  <a:cubicBezTo>
                    <a:pt x="403906" y="194138"/>
                    <a:pt x="400457" y="183414"/>
                    <a:pt x="399595" y="169469"/>
                  </a:cubicBezTo>
                  <a:cubicBezTo>
                    <a:pt x="399416" y="158153"/>
                    <a:pt x="401826" y="148400"/>
                    <a:pt x="406822" y="140208"/>
                  </a:cubicBezTo>
                  <a:cubicBezTo>
                    <a:pt x="411819" y="132017"/>
                    <a:pt x="418642" y="124702"/>
                    <a:pt x="427293" y="118263"/>
                  </a:cubicBezTo>
                  <a:cubicBezTo>
                    <a:pt x="435707" y="111513"/>
                    <a:pt x="444940" y="106191"/>
                    <a:pt x="454992" y="102299"/>
                  </a:cubicBezTo>
                  <a:cubicBezTo>
                    <a:pt x="465044" y="98406"/>
                    <a:pt x="474810" y="96209"/>
                    <a:pt x="484291" y="95708"/>
                  </a:cubicBezTo>
                  <a:close/>
                  <a:moveTo>
                    <a:pt x="1424751" y="93879"/>
                  </a:moveTo>
                  <a:cubicBezTo>
                    <a:pt x="1429457" y="93891"/>
                    <a:pt x="1432924" y="95085"/>
                    <a:pt x="1435153" y="97460"/>
                  </a:cubicBezTo>
                  <a:cubicBezTo>
                    <a:pt x="1437382" y="99835"/>
                    <a:pt x="1438486" y="103315"/>
                    <a:pt x="1438467" y="107900"/>
                  </a:cubicBezTo>
                  <a:cubicBezTo>
                    <a:pt x="1438221" y="113674"/>
                    <a:pt x="1436038" y="119634"/>
                    <a:pt x="1431920" y="125781"/>
                  </a:cubicBezTo>
                  <a:cubicBezTo>
                    <a:pt x="1427801" y="131928"/>
                    <a:pt x="1423225" y="137143"/>
                    <a:pt x="1418192" y="141428"/>
                  </a:cubicBezTo>
                  <a:cubicBezTo>
                    <a:pt x="1413160" y="145712"/>
                    <a:pt x="1409148" y="147947"/>
                    <a:pt x="1406159" y="148133"/>
                  </a:cubicBezTo>
                  <a:cubicBezTo>
                    <a:pt x="1402679" y="147936"/>
                    <a:pt x="1400113" y="146425"/>
                    <a:pt x="1398462" y="143599"/>
                  </a:cubicBezTo>
                  <a:cubicBezTo>
                    <a:pt x="1396811" y="140774"/>
                    <a:pt x="1395922" y="137814"/>
                    <a:pt x="1395795" y="134722"/>
                  </a:cubicBezTo>
                  <a:lnTo>
                    <a:pt x="1370192" y="153924"/>
                  </a:lnTo>
                  <a:cubicBezTo>
                    <a:pt x="1366751" y="156274"/>
                    <a:pt x="1363880" y="158814"/>
                    <a:pt x="1361582" y="161544"/>
                  </a:cubicBezTo>
                  <a:cubicBezTo>
                    <a:pt x="1359283" y="164275"/>
                    <a:pt x="1358089" y="167729"/>
                    <a:pt x="1358000" y="171908"/>
                  </a:cubicBezTo>
                  <a:cubicBezTo>
                    <a:pt x="1357975" y="175660"/>
                    <a:pt x="1359854" y="179280"/>
                    <a:pt x="1363639" y="182766"/>
                  </a:cubicBezTo>
                  <a:cubicBezTo>
                    <a:pt x="1367423" y="186252"/>
                    <a:pt x="1373266" y="188119"/>
                    <a:pt x="1381165" y="188367"/>
                  </a:cubicBezTo>
                  <a:cubicBezTo>
                    <a:pt x="1388962" y="188188"/>
                    <a:pt x="1396905" y="186175"/>
                    <a:pt x="1404996" y="182327"/>
                  </a:cubicBezTo>
                  <a:cubicBezTo>
                    <a:pt x="1413086" y="178480"/>
                    <a:pt x="1420872" y="173870"/>
                    <a:pt x="1428353" y="168498"/>
                  </a:cubicBezTo>
                  <a:cubicBezTo>
                    <a:pt x="1435833" y="163127"/>
                    <a:pt x="1442558" y="158066"/>
                    <a:pt x="1448526" y="153315"/>
                  </a:cubicBezTo>
                  <a:lnTo>
                    <a:pt x="1452183" y="165202"/>
                  </a:lnTo>
                  <a:cubicBezTo>
                    <a:pt x="1445858" y="172056"/>
                    <a:pt x="1438189" y="179307"/>
                    <a:pt x="1429177" y="186957"/>
                  </a:cubicBezTo>
                  <a:cubicBezTo>
                    <a:pt x="1420164" y="194607"/>
                    <a:pt x="1410576" y="201156"/>
                    <a:pt x="1400412" y="206604"/>
                  </a:cubicBezTo>
                  <a:cubicBezTo>
                    <a:pt x="1390249" y="212052"/>
                    <a:pt x="1380277" y="214901"/>
                    <a:pt x="1370497" y="215151"/>
                  </a:cubicBezTo>
                  <a:cubicBezTo>
                    <a:pt x="1358791" y="214708"/>
                    <a:pt x="1350075" y="210116"/>
                    <a:pt x="1344348" y="201375"/>
                  </a:cubicBezTo>
                  <a:cubicBezTo>
                    <a:pt x="1338622" y="192635"/>
                    <a:pt x="1335768" y="182406"/>
                    <a:pt x="1335788" y="170688"/>
                  </a:cubicBezTo>
                  <a:cubicBezTo>
                    <a:pt x="1335756" y="158338"/>
                    <a:pt x="1338102" y="148673"/>
                    <a:pt x="1342826" y="141694"/>
                  </a:cubicBezTo>
                  <a:cubicBezTo>
                    <a:pt x="1347550" y="134716"/>
                    <a:pt x="1354843" y="127718"/>
                    <a:pt x="1364706" y="120701"/>
                  </a:cubicBezTo>
                  <a:cubicBezTo>
                    <a:pt x="1369449" y="117108"/>
                    <a:pt x="1375406" y="113254"/>
                    <a:pt x="1382576" y="109141"/>
                  </a:cubicBezTo>
                  <a:cubicBezTo>
                    <a:pt x="1389746" y="105028"/>
                    <a:pt x="1397103" y="101491"/>
                    <a:pt x="1404646" y="98530"/>
                  </a:cubicBezTo>
                  <a:cubicBezTo>
                    <a:pt x="1412189" y="95568"/>
                    <a:pt x="1418891" y="94018"/>
                    <a:pt x="1424751" y="93879"/>
                  </a:cubicBezTo>
                  <a:close/>
                  <a:moveTo>
                    <a:pt x="1324635" y="63399"/>
                  </a:moveTo>
                  <a:cubicBezTo>
                    <a:pt x="1327451" y="63450"/>
                    <a:pt x="1329811" y="64339"/>
                    <a:pt x="1331714" y="66066"/>
                  </a:cubicBezTo>
                  <a:cubicBezTo>
                    <a:pt x="1333617" y="67793"/>
                    <a:pt x="1334607" y="70054"/>
                    <a:pt x="1334683" y="72848"/>
                  </a:cubicBezTo>
                  <a:cubicBezTo>
                    <a:pt x="1334486" y="79312"/>
                    <a:pt x="1332063" y="85357"/>
                    <a:pt x="1327413" y="90983"/>
                  </a:cubicBezTo>
                  <a:cubicBezTo>
                    <a:pt x="1322764" y="96609"/>
                    <a:pt x="1317068" y="99606"/>
                    <a:pt x="1310324" y="99975"/>
                  </a:cubicBezTo>
                  <a:cubicBezTo>
                    <a:pt x="1306620" y="99886"/>
                    <a:pt x="1303676" y="98616"/>
                    <a:pt x="1301494" y="96165"/>
                  </a:cubicBezTo>
                  <a:cubicBezTo>
                    <a:pt x="1299312" y="93714"/>
                    <a:pt x="1298196" y="90615"/>
                    <a:pt x="1298145" y="86868"/>
                  </a:cubicBezTo>
                  <a:cubicBezTo>
                    <a:pt x="1298507" y="80423"/>
                    <a:pt x="1301437" y="74949"/>
                    <a:pt x="1306937" y="70447"/>
                  </a:cubicBezTo>
                  <a:cubicBezTo>
                    <a:pt x="1312437" y="65945"/>
                    <a:pt x="1318336" y="63596"/>
                    <a:pt x="1324635" y="63399"/>
                  </a:cubicBezTo>
                  <a:close/>
                  <a:moveTo>
                    <a:pt x="1038505" y="62180"/>
                  </a:moveTo>
                  <a:cubicBezTo>
                    <a:pt x="1040956" y="62122"/>
                    <a:pt x="1043826" y="62618"/>
                    <a:pt x="1047114" y="63665"/>
                  </a:cubicBezTo>
                  <a:cubicBezTo>
                    <a:pt x="1050403" y="64713"/>
                    <a:pt x="1052206" y="66656"/>
                    <a:pt x="1052523" y="69495"/>
                  </a:cubicBezTo>
                  <a:cubicBezTo>
                    <a:pt x="1052358" y="71837"/>
                    <a:pt x="1050928" y="74738"/>
                    <a:pt x="1048234" y="78199"/>
                  </a:cubicBezTo>
                  <a:cubicBezTo>
                    <a:pt x="1045541" y="81659"/>
                    <a:pt x="1042576" y="85034"/>
                    <a:pt x="1039340" y="88325"/>
                  </a:cubicBezTo>
                  <a:cubicBezTo>
                    <a:pt x="1036105" y="91615"/>
                    <a:pt x="1033592" y="94178"/>
                    <a:pt x="1031801" y="96012"/>
                  </a:cubicBezTo>
                  <a:cubicBezTo>
                    <a:pt x="1026570" y="101454"/>
                    <a:pt x="1021719" y="107106"/>
                    <a:pt x="1017250" y="112967"/>
                  </a:cubicBezTo>
                  <a:cubicBezTo>
                    <a:pt x="1012781" y="118828"/>
                    <a:pt x="1008997" y="125165"/>
                    <a:pt x="1005899" y="131979"/>
                  </a:cubicBezTo>
                  <a:lnTo>
                    <a:pt x="1006508" y="132588"/>
                  </a:lnTo>
                  <a:cubicBezTo>
                    <a:pt x="1011073" y="129249"/>
                    <a:pt x="1017010" y="125294"/>
                    <a:pt x="1024318" y="120724"/>
                  </a:cubicBezTo>
                  <a:cubicBezTo>
                    <a:pt x="1031626" y="116154"/>
                    <a:pt x="1039120" y="112108"/>
                    <a:pt x="1046801" y="108588"/>
                  </a:cubicBezTo>
                  <a:cubicBezTo>
                    <a:pt x="1054481" y="105068"/>
                    <a:pt x="1061163" y="103213"/>
                    <a:pt x="1066846" y="103023"/>
                  </a:cubicBezTo>
                  <a:cubicBezTo>
                    <a:pt x="1070979" y="103124"/>
                    <a:pt x="1074140" y="104521"/>
                    <a:pt x="1076331" y="107214"/>
                  </a:cubicBezTo>
                  <a:cubicBezTo>
                    <a:pt x="1078521" y="109906"/>
                    <a:pt x="1079626" y="113284"/>
                    <a:pt x="1079645" y="117348"/>
                  </a:cubicBezTo>
                  <a:cubicBezTo>
                    <a:pt x="1079721" y="125629"/>
                    <a:pt x="1075759" y="135281"/>
                    <a:pt x="1067760" y="146304"/>
                  </a:cubicBezTo>
                  <a:cubicBezTo>
                    <a:pt x="1059761" y="157328"/>
                    <a:pt x="1047266" y="170333"/>
                    <a:pt x="1030278" y="185319"/>
                  </a:cubicBezTo>
                  <a:cubicBezTo>
                    <a:pt x="1038725" y="186029"/>
                    <a:pt x="1045802" y="185690"/>
                    <a:pt x="1051507" y="184302"/>
                  </a:cubicBezTo>
                  <a:cubicBezTo>
                    <a:pt x="1057213" y="182913"/>
                    <a:pt x="1063273" y="179865"/>
                    <a:pt x="1069690" y="175158"/>
                  </a:cubicBezTo>
                  <a:cubicBezTo>
                    <a:pt x="1076106" y="170451"/>
                    <a:pt x="1084605" y="163475"/>
                    <a:pt x="1095186" y="154229"/>
                  </a:cubicBezTo>
                  <a:lnTo>
                    <a:pt x="1097320" y="168250"/>
                  </a:lnTo>
                  <a:cubicBezTo>
                    <a:pt x="1086057" y="179675"/>
                    <a:pt x="1073537" y="189727"/>
                    <a:pt x="1059761" y="198404"/>
                  </a:cubicBezTo>
                  <a:cubicBezTo>
                    <a:pt x="1045984" y="207081"/>
                    <a:pt x="1030874" y="211647"/>
                    <a:pt x="1014431" y="212103"/>
                  </a:cubicBezTo>
                  <a:cubicBezTo>
                    <a:pt x="1010387" y="212078"/>
                    <a:pt x="1006667" y="211520"/>
                    <a:pt x="1003270" y="210428"/>
                  </a:cubicBezTo>
                  <a:cubicBezTo>
                    <a:pt x="999874" y="209337"/>
                    <a:pt x="996382" y="207864"/>
                    <a:pt x="992795" y="206009"/>
                  </a:cubicBezTo>
                  <a:cubicBezTo>
                    <a:pt x="990516" y="206485"/>
                    <a:pt x="988218" y="206904"/>
                    <a:pt x="985901" y="207265"/>
                  </a:cubicBezTo>
                  <a:cubicBezTo>
                    <a:pt x="983583" y="207627"/>
                    <a:pt x="981209" y="207817"/>
                    <a:pt x="978777" y="207836"/>
                  </a:cubicBezTo>
                  <a:cubicBezTo>
                    <a:pt x="976650" y="207817"/>
                    <a:pt x="974581" y="207627"/>
                    <a:pt x="972568" y="207265"/>
                  </a:cubicBezTo>
                  <a:cubicBezTo>
                    <a:pt x="970556" y="206904"/>
                    <a:pt x="968562" y="206485"/>
                    <a:pt x="966588" y="206009"/>
                  </a:cubicBezTo>
                  <a:lnTo>
                    <a:pt x="937943" y="262090"/>
                  </a:lnTo>
                  <a:cubicBezTo>
                    <a:pt x="936667" y="264624"/>
                    <a:pt x="934800" y="267329"/>
                    <a:pt x="932343" y="270206"/>
                  </a:cubicBezTo>
                  <a:cubicBezTo>
                    <a:pt x="929886" y="273082"/>
                    <a:pt x="927182" y="274644"/>
                    <a:pt x="924230" y="274892"/>
                  </a:cubicBezTo>
                  <a:cubicBezTo>
                    <a:pt x="920795" y="274663"/>
                    <a:pt x="918446" y="273063"/>
                    <a:pt x="917183" y="270091"/>
                  </a:cubicBezTo>
                  <a:cubicBezTo>
                    <a:pt x="915919" y="267119"/>
                    <a:pt x="915323" y="264148"/>
                    <a:pt x="915392" y="261176"/>
                  </a:cubicBezTo>
                  <a:cubicBezTo>
                    <a:pt x="915265" y="253607"/>
                    <a:pt x="916815" y="245885"/>
                    <a:pt x="920040" y="238011"/>
                  </a:cubicBezTo>
                  <a:cubicBezTo>
                    <a:pt x="923265" y="230137"/>
                    <a:pt x="928014" y="221806"/>
                    <a:pt x="934286" y="213017"/>
                  </a:cubicBezTo>
                  <a:cubicBezTo>
                    <a:pt x="941225" y="203195"/>
                    <a:pt x="948678" y="191863"/>
                    <a:pt x="956646" y="179023"/>
                  </a:cubicBezTo>
                  <a:cubicBezTo>
                    <a:pt x="964614" y="166183"/>
                    <a:pt x="973514" y="151416"/>
                    <a:pt x="983348" y="134722"/>
                  </a:cubicBezTo>
                  <a:lnTo>
                    <a:pt x="982739" y="134112"/>
                  </a:lnTo>
                  <a:lnTo>
                    <a:pt x="944229" y="170924"/>
                  </a:lnTo>
                  <a:lnTo>
                    <a:pt x="944310" y="171298"/>
                  </a:lnTo>
                  <a:cubicBezTo>
                    <a:pt x="939610" y="176586"/>
                    <a:pt x="932822" y="182904"/>
                    <a:pt x="923946" y="190252"/>
                  </a:cubicBezTo>
                  <a:cubicBezTo>
                    <a:pt x="915070" y="197601"/>
                    <a:pt x="906093" y="204120"/>
                    <a:pt x="897015" y="209810"/>
                  </a:cubicBezTo>
                  <a:cubicBezTo>
                    <a:pt x="887938" y="215499"/>
                    <a:pt x="880748" y="218499"/>
                    <a:pt x="875444" y="218809"/>
                  </a:cubicBezTo>
                  <a:cubicBezTo>
                    <a:pt x="870441" y="218688"/>
                    <a:pt x="866750" y="217102"/>
                    <a:pt x="864372" y="214051"/>
                  </a:cubicBezTo>
                  <a:cubicBezTo>
                    <a:pt x="861994" y="211000"/>
                    <a:pt x="860814" y="207207"/>
                    <a:pt x="860833" y="202672"/>
                  </a:cubicBezTo>
                  <a:cubicBezTo>
                    <a:pt x="861055" y="197497"/>
                    <a:pt x="862438" y="191632"/>
                    <a:pt x="864981" y="185076"/>
                  </a:cubicBezTo>
                  <a:cubicBezTo>
                    <a:pt x="867524" y="178519"/>
                    <a:pt x="869895" y="173092"/>
                    <a:pt x="872096" y="168793"/>
                  </a:cubicBezTo>
                  <a:lnTo>
                    <a:pt x="871487" y="168181"/>
                  </a:lnTo>
                  <a:lnTo>
                    <a:pt x="843448" y="190802"/>
                  </a:lnTo>
                  <a:cubicBezTo>
                    <a:pt x="841354" y="192491"/>
                    <a:pt x="838221" y="194929"/>
                    <a:pt x="834049" y="198116"/>
                  </a:cubicBezTo>
                  <a:cubicBezTo>
                    <a:pt x="829876" y="201303"/>
                    <a:pt x="825636" y="204237"/>
                    <a:pt x="821328" y="206918"/>
                  </a:cubicBezTo>
                  <a:cubicBezTo>
                    <a:pt x="817020" y="209598"/>
                    <a:pt x="813616" y="211022"/>
                    <a:pt x="811116" y="211189"/>
                  </a:cubicBezTo>
                  <a:cubicBezTo>
                    <a:pt x="808111" y="211040"/>
                    <a:pt x="804577" y="209106"/>
                    <a:pt x="800515" y="205384"/>
                  </a:cubicBezTo>
                  <a:cubicBezTo>
                    <a:pt x="796452" y="201662"/>
                    <a:pt x="792830" y="197044"/>
                    <a:pt x="789648" y="191527"/>
                  </a:cubicBezTo>
                  <a:cubicBezTo>
                    <a:pt x="786466" y="186011"/>
                    <a:pt x="784693" y="180487"/>
                    <a:pt x="784328" y="174956"/>
                  </a:cubicBezTo>
                  <a:lnTo>
                    <a:pt x="786319" y="170375"/>
                  </a:lnTo>
                  <a:lnTo>
                    <a:pt x="782220" y="174728"/>
                  </a:lnTo>
                  <a:cubicBezTo>
                    <a:pt x="779240" y="177726"/>
                    <a:pt x="775799" y="181047"/>
                    <a:pt x="771896" y="184692"/>
                  </a:cubicBezTo>
                  <a:cubicBezTo>
                    <a:pt x="764090" y="191980"/>
                    <a:pt x="755963" y="198541"/>
                    <a:pt x="747515" y="204373"/>
                  </a:cubicBezTo>
                  <a:cubicBezTo>
                    <a:pt x="739067" y="210206"/>
                    <a:pt x="731822" y="213290"/>
                    <a:pt x="725781" y="213627"/>
                  </a:cubicBezTo>
                  <a:cubicBezTo>
                    <a:pt x="719325" y="213373"/>
                    <a:pt x="714277" y="210910"/>
                    <a:pt x="710636" y="206238"/>
                  </a:cubicBezTo>
                  <a:cubicBezTo>
                    <a:pt x="706996" y="201566"/>
                    <a:pt x="705144" y="196208"/>
                    <a:pt x="705081" y="190165"/>
                  </a:cubicBezTo>
                  <a:cubicBezTo>
                    <a:pt x="705486" y="179869"/>
                    <a:pt x="708632" y="170524"/>
                    <a:pt x="714518" y="162132"/>
                  </a:cubicBezTo>
                  <a:cubicBezTo>
                    <a:pt x="720403" y="153740"/>
                    <a:pt x="726593" y="145920"/>
                    <a:pt x="733087" y="138670"/>
                  </a:cubicBezTo>
                  <a:lnTo>
                    <a:pt x="732479" y="138061"/>
                  </a:lnTo>
                  <a:lnTo>
                    <a:pt x="700813" y="145085"/>
                  </a:lnTo>
                  <a:cubicBezTo>
                    <a:pt x="695441" y="153175"/>
                    <a:pt x="689650" y="159931"/>
                    <a:pt x="683440" y="165354"/>
                  </a:cubicBezTo>
                  <a:cubicBezTo>
                    <a:pt x="677229" y="170777"/>
                    <a:pt x="670829" y="176619"/>
                    <a:pt x="664237" y="182880"/>
                  </a:cubicBezTo>
                  <a:lnTo>
                    <a:pt x="663868" y="178822"/>
                  </a:lnTo>
                  <a:lnTo>
                    <a:pt x="611240" y="218199"/>
                  </a:lnTo>
                  <a:cubicBezTo>
                    <a:pt x="595035" y="243402"/>
                    <a:pt x="580737" y="261500"/>
                    <a:pt x="568346" y="272492"/>
                  </a:cubicBezTo>
                  <a:cubicBezTo>
                    <a:pt x="555955" y="283483"/>
                    <a:pt x="546691" y="288856"/>
                    <a:pt x="540555" y="288608"/>
                  </a:cubicBezTo>
                  <a:cubicBezTo>
                    <a:pt x="538399" y="288551"/>
                    <a:pt x="536700" y="287827"/>
                    <a:pt x="535457" y="286436"/>
                  </a:cubicBezTo>
                  <a:cubicBezTo>
                    <a:pt x="534214" y="285046"/>
                    <a:pt x="533580" y="283331"/>
                    <a:pt x="533554" y="281293"/>
                  </a:cubicBezTo>
                  <a:cubicBezTo>
                    <a:pt x="534022" y="273714"/>
                    <a:pt x="538230" y="265097"/>
                    <a:pt x="546177" y="255441"/>
                  </a:cubicBezTo>
                  <a:cubicBezTo>
                    <a:pt x="554124" y="245785"/>
                    <a:pt x="563002" y="236671"/>
                    <a:pt x="572811" y="228099"/>
                  </a:cubicBezTo>
                  <a:cubicBezTo>
                    <a:pt x="582621" y="219527"/>
                    <a:pt x="590554" y="213078"/>
                    <a:pt x="596610" y="208750"/>
                  </a:cubicBezTo>
                  <a:lnTo>
                    <a:pt x="617946" y="167031"/>
                  </a:lnTo>
                  <a:lnTo>
                    <a:pt x="617336" y="166421"/>
                  </a:lnTo>
                  <a:cubicBezTo>
                    <a:pt x="613455" y="170752"/>
                    <a:pt x="607908" y="176005"/>
                    <a:pt x="600696" y="182182"/>
                  </a:cubicBezTo>
                  <a:cubicBezTo>
                    <a:pt x="593485" y="188358"/>
                    <a:pt x="585951" y="193857"/>
                    <a:pt x="578096" y="198679"/>
                  </a:cubicBezTo>
                  <a:cubicBezTo>
                    <a:pt x="570241" y="203501"/>
                    <a:pt x="563407" y="206045"/>
                    <a:pt x="557595" y="206312"/>
                  </a:cubicBezTo>
                  <a:cubicBezTo>
                    <a:pt x="551949" y="206120"/>
                    <a:pt x="547452" y="204035"/>
                    <a:pt x="544105" y="200055"/>
                  </a:cubicBezTo>
                  <a:cubicBezTo>
                    <a:pt x="540758" y="196075"/>
                    <a:pt x="538357" y="191351"/>
                    <a:pt x="536903" y="185882"/>
                  </a:cubicBezTo>
                  <a:cubicBezTo>
                    <a:pt x="535450" y="180413"/>
                    <a:pt x="534740" y="175348"/>
                    <a:pt x="534773" y="170688"/>
                  </a:cubicBezTo>
                  <a:cubicBezTo>
                    <a:pt x="535058" y="160647"/>
                    <a:pt x="538639" y="151259"/>
                    <a:pt x="545516" y="142523"/>
                  </a:cubicBezTo>
                  <a:cubicBezTo>
                    <a:pt x="552394" y="133787"/>
                    <a:pt x="560859" y="126056"/>
                    <a:pt x="570911" y="119330"/>
                  </a:cubicBezTo>
                  <a:cubicBezTo>
                    <a:pt x="580964" y="112603"/>
                    <a:pt x="590896" y="107234"/>
                    <a:pt x="600707" y="103223"/>
                  </a:cubicBezTo>
                  <a:cubicBezTo>
                    <a:pt x="610518" y="99211"/>
                    <a:pt x="618499" y="96909"/>
                    <a:pt x="624651" y="96317"/>
                  </a:cubicBezTo>
                  <a:cubicBezTo>
                    <a:pt x="627191" y="96082"/>
                    <a:pt x="630417" y="96476"/>
                    <a:pt x="634329" y="97498"/>
                  </a:cubicBezTo>
                  <a:cubicBezTo>
                    <a:pt x="638240" y="98521"/>
                    <a:pt x="640399" y="100667"/>
                    <a:pt x="640806" y="103937"/>
                  </a:cubicBezTo>
                  <a:cubicBezTo>
                    <a:pt x="640634" y="106687"/>
                    <a:pt x="639453" y="109112"/>
                    <a:pt x="637262" y="111214"/>
                  </a:cubicBezTo>
                  <a:cubicBezTo>
                    <a:pt x="635072" y="113316"/>
                    <a:pt x="632900" y="115056"/>
                    <a:pt x="630747" y="116434"/>
                  </a:cubicBezTo>
                  <a:lnTo>
                    <a:pt x="596000" y="135332"/>
                  </a:lnTo>
                  <a:cubicBezTo>
                    <a:pt x="589423" y="138690"/>
                    <a:pt x="583003" y="142133"/>
                    <a:pt x="576742" y="145661"/>
                  </a:cubicBezTo>
                  <a:cubicBezTo>
                    <a:pt x="570481" y="149189"/>
                    <a:pt x="565439" y="153377"/>
                    <a:pt x="561616" y="158225"/>
                  </a:cubicBezTo>
                  <a:cubicBezTo>
                    <a:pt x="557793" y="163074"/>
                    <a:pt x="556250" y="169159"/>
                    <a:pt x="556986" y="176480"/>
                  </a:cubicBezTo>
                  <a:cubicBezTo>
                    <a:pt x="557151" y="177673"/>
                    <a:pt x="557659" y="178486"/>
                    <a:pt x="558510" y="178918"/>
                  </a:cubicBezTo>
                  <a:cubicBezTo>
                    <a:pt x="559361" y="179350"/>
                    <a:pt x="560478" y="179553"/>
                    <a:pt x="561863" y="179528"/>
                  </a:cubicBezTo>
                  <a:cubicBezTo>
                    <a:pt x="566485" y="179921"/>
                    <a:pt x="572556" y="178447"/>
                    <a:pt x="580074" y="175107"/>
                  </a:cubicBezTo>
                  <a:cubicBezTo>
                    <a:pt x="587593" y="171768"/>
                    <a:pt x="594425" y="166942"/>
                    <a:pt x="600572" y="160630"/>
                  </a:cubicBezTo>
                  <a:lnTo>
                    <a:pt x="633186" y="124664"/>
                  </a:lnTo>
                  <a:cubicBezTo>
                    <a:pt x="634697" y="122841"/>
                    <a:pt x="636399" y="121000"/>
                    <a:pt x="638291" y="119139"/>
                  </a:cubicBezTo>
                  <a:cubicBezTo>
                    <a:pt x="640183" y="117279"/>
                    <a:pt x="642342" y="116275"/>
                    <a:pt x="644768" y="116129"/>
                  </a:cubicBezTo>
                  <a:cubicBezTo>
                    <a:pt x="647918" y="116453"/>
                    <a:pt x="650610" y="118396"/>
                    <a:pt x="652845" y="121959"/>
                  </a:cubicBezTo>
                  <a:cubicBezTo>
                    <a:pt x="655081" y="125521"/>
                    <a:pt x="656249" y="128759"/>
                    <a:pt x="656350" y="131674"/>
                  </a:cubicBezTo>
                  <a:cubicBezTo>
                    <a:pt x="656217" y="134074"/>
                    <a:pt x="655417" y="136741"/>
                    <a:pt x="653950" y="139675"/>
                  </a:cubicBezTo>
                  <a:cubicBezTo>
                    <a:pt x="652483" y="142609"/>
                    <a:pt x="651150" y="145123"/>
                    <a:pt x="649950" y="147219"/>
                  </a:cubicBezTo>
                  <a:lnTo>
                    <a:pt x="627090" y="189876"/>
                  </a:lnTo>
                  <a:lnTo>
                    <a:pt x="627699" y="190485"/>
                  </a:lnTo>
                  <a:lnTo>
                    <a:pt x="674029" y="157277"/>
                  </a:lnTo>
                  <a:lnTo>
                    <a:pt x="674190" y="158630"/>
                  </a:lnTo>
                  <a:lnTo>
                    <a:pt x="683135" y="147219"/>
                  </a:lnTo>
                  <a:cubicBezTo>
                    <a:pt x="679992" y="146958"/>
                    <a:pt x="677820" y="146108"/>
                    <a:pt x="676620" y="144666"/>
                  </a:cubicBezTo>
                  <a:cubicBezTo>
                    <a:pt x="675420" y="143225"/>
                    <a:pt x="674848" y="140926"/>
                    <a:pt x="674905" y="137770"/>
                  </a:cubicBezTo>
                  <a:cubicBezTo>
                    <a:pt x="675244" y="130319"/>
                    <a:pt x="678021" y="123275"/>
                    <a:pt x="683236" y="116637"/>
                  </a:cubicBezTo>
                  <a:cubicBezTo>
                    <a:pt x="688451" y="109999"/>
                    <a:pt x="694072" y="104581"/>
                    <a:pt x="700099" y="100381"/>
                  </a:cubicBezTo>
                  <a:cubicBezTo>
                    <a:pt x="706125" y="96182"/>
                    <a:pt x="710526" y="94014"/>
                    <a:pt x="713300" y="93879"/>
                  </a:cubicBezTo>
                  <a:cubicBezTo>
                    <a:pt x="714860" y="93923"/>
                    <a:pt x="716154" y="94444"/>
                    <a:pt x="717181" y="95441"/>
                  </a:cubicBezTo>
                  <a:cubicBezTo>
                    <a:pt x="718209" y="96438"/>
                    <a:pt x="718741" y="97644"/>
                    <a:pt x="718780" y="99060"/>
                  </a:cubicBezTo>
                  <a:cubicBezTo>
                    <a:pt x="718767" y="100578"/>
                    <a:pt x="718564" y="102039"/>
                    <a:pt x="718171" y="103442"/>
                  </a:cubicBezTo>
                  <a:cubicBezTo>
                    <a:pt x="717777" y="104845"/>
                    <a:pt x="717270" y="106230"/>
                    <a:pt x="716649" y="107595"/>
                  </a:cubicBezTo>
                  <a:cubicBezTo>
                    <a:pt x="731001" y="105468"/>
                    <a:pt x="742272" y="103855"/>
                    <a:pt x="750461" y="102756"/>
                  </a:cubicBezTo>
                  <a:cubicBezTo>
                    <a:pt x="758650" y="101658"/>
                    <a:pt x="763525" y="101950"/>
                    <a:pt x="765088" y="103632"/>
                  </a:cubicBezTo>
                  <a:cubicBezTo>
                    <a:pt x="767355" y="106496"/>
                    <a:pt x="769069" y="109227"/>
                    <a:pt x="770231" y="111824"/>
                  </a:cubicBezTo>
                  <a:cubicBezTo>
                    <a:pt x="771393" y="114421"/>
                    <a:pt x="772117" y="117075"/>
                    <a:pt x="772403" y="119787"/>
                  </a:cubicBezTo>
                  <a:cubicBezTo>
                    <a:pt x="772308" y="124384"/>
                    <a:pt x="771051" y="128143"/>
                    <a:pt x="768631" y="131064"/>
                  </a:cubicBezTo>
                  <a:cubicBezTo>
                    <a:pt x="766212" y="133985"/>
                    <a:pt x="763202" y="136830"/>
                    <a:pt x="759602" y="139599"/>
                  </a:cubicBezTo>
                  <a:cubicBezTo>
                    <a:pt x="754744" y="143618"/>
                    <a:pt x="749676" y="148838"/>
                    <a:pt x="744400" y="155258"/>
                  </a:cubicBezTo>
                  <a:cubicBezTo>
                    <a:pt x="739123" y="161678"/>
                    <a:pt x="736265" y="168040"/>
                    <a:pt x="735827" y="174346"/>
                  </a:cubicBezTo>
                  <a:cubicBezTo>
                    <a:pt x="735935" y="176835"/>
                    <a:pt x="736938" y="178867"/>
                    <a:pt x="738837" y="180442"/>
                  </a:cubicBezTo>
                  <a:cubicBezTo>
                    <a:pt x="740736" y="182017"/>
                    <a:pt x="742882" y="182830"/>
                    <a:pt x="745276" y="182880"/>
                  </a:cubicBezTo>
                  <a:cubicBezTo>
                    <a:pt x="749739" y="182683"/>
                    <a:pt x="754597" y="180877"/>
                    <a:pt x="759850" y="177462"/>
                  </a:cubicBezTo>
                  <a:cubicBezTo>
                    <a:pt x="765103" y="174047"/>
                    <a:pt x="770187" y="170209"/>
                    <a:pt x="775101" y="165947"/>
                  </a:cubicBezTo>
                  <a:cubicBezTo>
                    <a:pt x="780016" y="161685"/>
                    <a:pt x="784196" y="158186"/>
                    <a:pt x="787643" y="155448"/>
                  </a:cubicBezTo>
                  <a:lnTo>
                    <a:pt x="789211" y="163721"/>
                  </a:lnTo>
                  <a:lnTo>
                    <a:pt x="796558" y="146819"/>
                  </a:lnTo>
                  <a:cubicBezTo>
                    <a:pt x="804691" y="137687"/>
                    <a:pt x="814939" y="129413"/>
                    <a:pt x="827300" y="121997"/>
                  </a:cubicBezTo>
                  <a:cubicBezTo>
                    <a:pt x="839661" y="114580"/>
                    <a:pt x="852192" y="108630"/>
                    <a:pt x="864893" y="104147"/>
                  </a:cubicBezTo>
                  <a:cubicBezTo>
                    <a:pt x="877594" y="99664"/>
                    <a:pt x="888522" y="97257"/>
                    <a:pt x="897676" y="96927"/>
                  </a:cubicBezTo>
                  <a:cubicBezTo>
                    <a:pt x="904635" y="97174"/>
                    <a:pt x="909690" y="99118"/>
                    <a:pt x="912840" y="102756"/>
                  </a:cubicBezTo>
                  <a:cubicBezTo>
                    <a:pt x="915989" y="106395"/>
                    <a:pt x="917539" y="109328"/>
                    <a:pt x="917488" y="111557"/>
                  </a:cubicBezTo>
                  <a:cubicBezTo>
                    <a:pt x="917215" y="113418"/>
                    <a:pt x="915780" y="115031"/>
                    <a:pt x="913183" y="116396"/>
                  </a:cubicBezTo>
                  <a:cubicBezTo>
                    <a:pt x="910586" y="117761"/>
                    <a:pt x="908465" y="118688"/>
                    <a:pt x="906820" y="119177"/>
                  </a:cubicBezTo>
                  <a:cubicBezTo>
                    <a:pt x="909722" y="120346"/>
                    <a:pt x="911919" y="121895"/>
                    <a:pt x="913411" y="123825"/>
                  </a:cubicBezTo>
                  <a:cubicBezTo>
                    <a:pt x="914903" y="125756"/>
                    <a:pt x="915653" y="128372"/>
                    <a:pt x="915659" y="131674"/>
                  </a:cubicBezTo>
                  <a:cubicBezTo>
                    <a:pt x="915332" y="135040"/>
                    <a:pt x="913040" y="139349"/>
                    <a:pt x="908784" y="144600"/>
                  </a:cubicBezTo>
                  <a:cubicBezTo>
                    <a:pt x="904528" y="149851"/>
                    <a:pt x="900272" y="155356"/>
                    <a:pt x="896017" y="161115"/>
                  </a:cubicBezTo>
                  <a:cubicBezTo>
                    <a:pt x="891761" y="166875"/>
                    <a:pt x="889469" y="172199"/>
                    <a:pt x="889142" y="177089"/>
                  </a:cubicBezTo>
                  <a:cubicBezTo>
                    <a:pt x="889230" y="179661"/>
                    <a:pt x="890196" y="181528"/>
                    <a:pt x="892037" y="182690"/>
                  </a:cubicBezTo>
                  <a:cubicBezTo>
                    <a:pt x="893879" y="183852"/>
                    <a:pt x="896063" y="184423"/>
                    <a:pt x="898590" y="184404"/>
                  </a:cubicBezTo>
                  <a:cubicBezTo>
                    <a:pt x="905175" y="183941"/>
                    <a:pt x="912351" y="180982"/>
                    <a:pt x="920117" y="175527"/>
                  </a:cubicBezTo>
                  <a:lnTo>
                    <a:pt x="933393" y="166064"/>
                  </a:lnTo>
                  <a:lnTo>
                    <a:pt x="933372" y="165812"/>
                  </a:lnTo>
                  <a:lnTo>
                    <a:pt x="1014126" y="78944"/>
                  </a:lnTo>
                  <a:cubicBezTo>
                    <a:pt x="1017618" y="74778"/>
                    <a:pt x="1021148" y="70993"/>
                    <a:pt x="1024716" y="67590"/>
                  </a:cubicBezTo>
                  <a:cubicBezTo>
                    <a:pt x="1028284" y="64186"/>
                    <a:pt x="1032880" y="62383"/>
                    <a:pt x="1038505" y="62180"/>
                  </a:cubicBezTo>
                  <a:close/>
                  <a:moveTo>
                    <a:pt x="401766" y="22822"/>
                  </a:moveTo>
                  <a:cubicBezTo>
                    <a:pt x="405005" y="23076"/>
                    <a:pt x="407062" y="24702"/>
                    <a:pt x="407939" y="27699"/>
                  </a:cubicBezTo>
                  <a:cubicBezTo>
                    <a:pt x="408815" y="30696"/>
                    <a:pt x="409196" y="33541"/>
                    <a:pt x="409082" y="36233"/>
                  </a:cubicBezTo>
                  <a:cubicBezTo>
                    <a:pt x="408840" y="42622"/>
                    <a:pt x="407037" y="50038"/>
                    <a:pt x="403671" y="58484"/>
                  </a:cubicBezTo>
                  <a:cubicBezTo>
                    <a:pt x="400306" y="66929"/>
                    <a:pt x="396826" y="73737"/>
                    <a:pt x="393232" y="78906"/>
                  </a:cubicBezTo>
                  <a:lnTo>
                    <a:pt x="336270" y="158458"/>
                  </a:lnTo>
                  <a:cubicBezTo>
                    <a:pt x="340543" y="161176"/>
                    <a:pt x="343789" y="164732"/>
                    <a:pt x="346007" y="169126"/>
                  </a:cubicBezTo>
                  <a:cubicBezTo>
                    <a:pt x="348226" y="173520"/>
                    <a:pt x="350254" y="177991"/>
                    <a:pt x="352093" y="182537"/>
                  </a:cubicBezTo>
                  <a:lnTo>
                    <a:pt x="393232" y="156934"/>
                  </a:lnTo>
                  <a:lnTo>
                    <a:pt x="396585" y="168212"/>
                  </a:lnTo>
                  <a:cubicBezTo>
                    <a:pt x="390546" y="173762"/>
                    <a:pt x="384336" y="179045"/>
                    <a:pt x="377954" y="184061"/>
                  </a:cubicBezTo>
                  <a:cubicBezTo>
                    <a:pt x="371572" y="189078"/>
                    <a:pt x="364676" y="193447"/>
                    <a:pt x="357266" y="197168"/>
                  </a:cubicBezTo>
                  <a:cubicBezTo>
                    <a:pt x="357831" y="200057"/>
                    <a:pt x="358072" y="202889"/>
                    <a:pt x="357989" y="205664"/>
                  </a:cubicBezTo>
                  <a:cubicBezTo>
                    <a:pt x="357907" y="208439"/>
                    <a:pt x="357767" y="211195"/>
                    <a:pt x="357570" y="213932"/>
                  </a:cubicBezTo>
                  <a:cubicBezTo>
                    <a:pt x="356384" y="226192"/>
                    <a:pt x="351852" y="237639"/>
                    <a:pt x="343972" y="248273"/>
                  </a:cubicBezTo>
                  <a:cubicBezTo>
                    <a:pt x="336093" y="258907"/>
                    <a:pt x="327113" y="267712"/>
                    <a:pt x="317032" y="274689"/>
                  </a:cubicBezTo>
                  <a:cubicBezTo>
                    <a:pt x="306950" y="281665"/>
                    <a:pt x="298014" y="285797"/>
                    <a:pt x="290222" y="287084"/>
                  </a:cubicBezTo>
                  <a:cubicBezTo>
                    <a:pt x="285593" y="287494"/>
                    <a:pt x="281967" y="285421"/>
                    <a:pt x="279344" y="280864"/>
                  </a:cubicBezTo>
                  <a:cubicBezTo>
                    <a:pt x="276721" y="276307"/>
                    <a:pt x="274876" y="271072"/>
                    <a:pt x="273809" y="265161"/>
                  </a:cubicBezTo>
                  <a:cubicBezTo>
                    <a:pt x="272742" y="259249"/>
                    <a:pt x="272227" y="254467"/>
                    <a:pt x="272264" y="250813"/>
                  </a:cubicBezTo>
                  <a:cubicBezTo>
                    <a:pt x="272639" y="240678"/>
                    <a:pt x="275162" y="230162"/>
                    <a:pt x="279836" y="219266"/>
                  </a:cubicBezTo>
                  <a:cubicBezTo>
                    <a:pt x="284509" y="208369"/>
                    <a:pt x="289087" y="198463"/>
                    <a:pt x="293570" y="189548"/>
                  </a:cubicBezTo>
                  <a:cubicBezTo>
                    <a:pt x="291072" y="187033"/>
                    <a:pt x="288992" y="184442"/>
                    <a:pt x="287331" y="181775"/>
                  </a:cubicBezTo>
                  <a:cubicBezTo>
                    <a:pt x="285669" y="179108"/>
                    <a:pt x="284807" y="175908"/>
                    <a:pt x="284744" y="172174"/>
                  </a:cubicBezTo>
                  <a:lnTo>
                    <a:pt x="285150" y="169987"/>
                  </a:lnTo>
                  <a:lnTo>
                    <a:pt x="281890" y="173097"/>
                  </a:lnTo>
                  <a:cubicBezTo>
                    <a:pt x="278501" y="176396"/>
                    <a:pt x="274803" y="180056"/>
                    <a:pt x="270793" y="184078"/>
                  </a:cubicBezTo>
                  <a:cubicBezTo>
                    <a:pt x="262775" y="192123"/>
                    <a:pt x="254419" y="199372"/>
                    <a:pt x="245726" y="205825"/>
                  </a:cubicBezTo>
                  <a:cubicBezTo>
                    <a:pt x="237032" y="212278"/>
                    <a:pt x="228905" y="215692"/>
                    <a:pt x="221344" y="216065"/>
                  </a:cubicBezTo>
                  <a:cubicBezTo>
                    <a:pt x="215572" y="215875"/>
                    <a:pt x="211284" y="213820"/>
                    <a:pt x="208480" y="209900"/>
                  </a:cubicBezTo>
                  <a:cubicBezTo>
                    <a:pt x="205677" y="205980"/>
                    <a:pt x="204281" y="201337"/>
                    <a:pt x="204294" y="195971"/>
                  </a:cubicBezTo>
                  <a:cubicBezTo>
                    <a:pt x="204776" y="186669"/>
                    <a:pt x="207922" y="177403"/>
                    <a:pt x="213733" y="168172"/>
                  </a:cubicBezTo>
                  <a:cubicBezTo>
                    <a:pt x="219543" y="158941"/>
                    <a:pt x="225125" y="150737"/>
                    <a:pt x="230478" y="143561"/>
                  </a:cubicBezTo>
                  <a:lnTo>
                    <a:pt x="229869" y="142952"/>
                  </a:lnTo>
                  <a:cubicBezTo>
                    <a:pt x="221046" y="149524"/>
                    <a:pt x="212733" y="156725"/>
                    <a:pt x="204929" y="164553"/>
                  </a:cubicBezTo>
                  <a:cubicBezTo>
                    <a:pt x="197126" y="172382"/>
                    <a:pt x="189795" y="180723"/>
                    <a:pt x="182936" y="189577"/>
                  </a:cubicBezTo>
                  <a:cubicBezTo>
                    <a:pt x="180444" y="192971"/>
                    <a:pt x="176885" y="197144"/>
                    <a:pt x="172260" y="202098"/>
                  </a:cubicBezTo>
                  <a:cubicBezTo>
                    <a:pt x="167635" y="207052"/>
                    <a:pt x="163167" y="209780"/>
                    <a:pt x="158854" y="210281"/>
                  </a:cubicBezTo>
                  <a:cubicBezTo>
                    <a:pt x="154433" y="210108"/>
                    <a:pt x="150999" y="208322"/>
                    <a:pt x="148551" y="204924"/>
                  </a:cubicBezTo>
                  <a:cubicBezTo>
                    <a:pt x="146103" y="201526"/>
                    <a:pt x="144382" y="197553"/>
                    <a:pt x="143388" y="193005"/>
                  </a:cubicBezTo>
                  <a:cubicBezTo>
                    <a:pt x="142394" y="188457"/>
                    <a:pt x="141868" y="184371"/>
                    <a:pt x="141810" y="180747"/>
                  </a:cubicBezTo>
                  <a:cubicBezTo>
                    <a:pt x="141639" y="173578"/>
                    <a:pt x="143299" y="165800"/>
                    <a:pt x="146793" y="157413"/>
                  </a:cubicBezTo>
                  <a:cubicBezTo>
                    <a:pt x="150286" y="149025"/>
                    <a:pt x="154813" y="140976"/>
                    <a:pt x="160372" y="133266"/>
                  </a:cubicBezTo>
                  <a:cubicBezTo>
                    <a:pt x="165931" y="125555"/>
                    <a:pt x="171723" y="119132"/>
                    <a:pt x="177749" y="113996"/>
                  </a:cubicBezTo>
                  <a:cubicBezTo>
                    <a:pt x="179656" y="112376"/>
                    <a:pt x="181486" y="111348"/>
                    <a:pt x="183241" y="110910"/>
                  </a:cubicBezTo>
                  <a:cubicBezTo>
                    <a:pt x="184995" y="110471"/>
                    <a:pt x="187131" y="110281"/>
                    <a:pt x="189648" y="110338"/>
                  </a:cubicBezTo>
                  <a:cubicBezTo>
                    <a:pt x="198353" y="110770"/>
                    <a:pt x="203437" y="111735"/>
                    <a:pt x="204899" y="113234"/>
                  </a:cubicBezTo>
                  <a:cubicBezTo>
                    <a:pt x="206361" y="114732"/>
                    <a:pt x="206870" y="116002"/>
                    <a:pt x="206425" y="117044"/>
                  </a:cubicBezTo>
                  <a:cubicBezTo>
                    <a:pt x="205951" y="121268"/>
                    <a:pt x="202629" y="126807"/>
                    <a:pt x="196459" y="133661"/>
                  </a:cubicBezTo>
                  <a:cubicBezTo>
                    <a:pt x="190290" y="140515"/>
                    <a:pt x="184120" y="147115"/>
                    <a:pt x="177951" y="153462"/>
                  </a:cubicBezTo>
                  <a:cubicBezTo>
                    <a:pt x="171781" y="159808"/>
                    <a:pt x="168459" y="164331"/>
                    <a:pt x="167985" y="167031"/>
                  </a:cubicBezTo>
                  <a:cubicBezTo>
                    <a:pt x="168010" y="167971"/>
                    <a:pt x="168341" y="168758"/>
                    <a:pt x="168976" y="169393"/>
                  </a:cubicBezTo>
                  <a:cubicBezTo>
                    <a:pt x="169612" y="170028"/>
                    <a:pt x="170400" y="170358"/>
                    <a:pt x="171341" y="170384"/>
                  </a:cubicBezTo>
                  <a:cubicBezTo>
                    <a:pt x="172454" y="170301"/>
                    <a:pt x="173585" y="169780"/>
                    <a:pt x="174736" y="168821"/>
                  </a:cubicBezTo>
                  <a:cubicBezTo>
                    <a:pt x="175886" y="167863"/>
                    <a:pt x="176789" y="166961"/>
                    <a:pt x="177444" y="166116"/>
                  </a:cubicBezTo>
                  <a:cubicBezTo>
                    <a:pt x="186067" y="155482"/>
                    <a:pt x="196745" y="144950"/>
                    <a:pt x="209479" y="134519"/>
                  </a:cubicBezTo>
                  <a:cubicBezTo>
                    <a:pt x="222213" y="124088"/>
                    <a:pt x="234081" y="115384"/>
                    <a:pt x="245085" y="108408"/>
                  </a:cubicBezTo>
                  <a:cubicBezTo>
                    <a:pt x="256089" y="101431"/>
                    <a:pt x="263307" y="97807"/>
                    <a:pt x="266740" y="97536"/>
                  </a:cubicBezTo>
                  <a:cubicBezTo>
                    <a:pt x="267362" y="97511"/>
                    <a:pt x="268099" y="97943"/>
                    <a:pt x="268950" y="98832"/>
                  </a:cubicBezTo>
                  <a:cubicBezTo>
                    <a:pt x="269801" y="99721"/>
                    <a:pt x="270690" y="101219"/>
                    <a:pt x="271617" y="103328"/>
                  </a:cubicBezTo>
                  <a:cubicBezTo>
                    <a:pt x="272550" y="105614"/>
                    <a:pt x="273426" y="108128"/>
                    <a:pt x="274246" y="110871"/>
                  </a:cubicBezTo>
                  <a:cubicBezTo>
                    <a:pt x="275065" y="113615"/>
                    <a:pt x="275713" y="116586"/>
                    <a:pt x="276189" y="119787"/>
                  </a:cubicBezTo>
                  <a:cubicBezTo>
                    <a:pt x="275726" y="123832"/>
                    <a:pt x="272486" y="128882"/>
                    <a:pt x="266469" y="134936"/>
                  </a:cubicBezTo>
                  <a:cubicBezTo>
                    <a:pt x="260452" y="140991"/>
                    <a:pt x="254435" y="147554"/>
                    <a:pt x="248418" y="154624"/>
                  </a:cubicBezTo>
                  <a:cubicBezTo>
                    <a:pt x="242401" y="161695"/>
                    <a:pt x="239161" y="168777"/>
                    <a:pt x="238698" y="175870"/>
                  </a:cubicBezTo>
                  <a:cubicBezTo>
                    <a:pt x="238736" y="177299"/>
                    <a:pt x="239270" y="178556"/>
                    <a:pt x="240299" y="179642"/>
                  </a:cubicBezTo>
                  <a:cubicBezTo>
                    <a:pt x="241327" y="180728"/>
                    <a:pt x="242623" y="181299"/>
                    <a:pt x="244185" y="181356"/>
                  </a:cubicBezTo>
                  <a:cubicBezTo>
                    <a:pt x="248134" y="181007"/>
                    <a:pt x="252732" y="179039"/>
                    <a:pt x="257977" y="175451"/>
                  </a:cubicBezTo>
                  <a:cubicBezTo>
                    <a:pt x="263222" y="171863"/>
                    <a:pt x="267362" y="168752"/>
                    <a:pt x="270398" y="166116"/>
                  </a:cubicBezTo>
                  <a:lnTo>
                    <a:pt x="288686" y="150876"/>
                  </a:lnTo>
                  <a:lnTo>
                    <a:pt x="290177" y="159081"/>
                  </a:lnTo>
                  <a:lnTo>
                    <a:pt x="301795" y="151753"/>
                  </a:lnTo>
                  <a:cubicBezTo>
                    <a:pt x="310631" y="146844"/>
                    <a:pt x="317902" y="140888"/>
                    <a:pt x="323610" y="133884"/>
                  </a:cubicBezTo>
                  <a:cubicBezTo>
                    <a:pt x="329317" y="126880"/>
                    <a:pt x="334450" y="119018"/>
                    <a:pt x="339009" y="110300"/>
                  </a:cubicBezTo>
                  <a:cubicBezTo>
                    <a:pt x="341130" y="106227"/>
                    <a:pt x="344783" y="99571"/>
                    <a:pt x="349966" y="90331"/>
                  </a:cubicBezTo>
                  <a:cubicBezTo>
                    <a:pt x="355150" y="81091"/>
                    <a:pt x="361003" y="71301"/>
                    <a:pt x="367525" y="60960"/>
                  </a:cubicBezTo>
                  <a:cubicBezTo>
                    <a:pt x="374047" y="50620"/>
                    <a:pt x="380377" y="41764"/>
                    <a:pt x="386515" y="34390"/>
                  </a:cubicBezTo>
                  <a:cubicBezTo>
                    <a:pt x="392653" y="27017"/>
                    <a:pt x="397736" y="23161"/>
                    <a:pt x="401766" y="22822"/>
                  </a:cubicBezTo>
                  <a:close/>
                  <a:moveTo>
                    <a:pt x="1221069" y="12192"/>
                  </a:moveTo>
                  <a:cubicBezTo>
                    <a:pt x="1223749" y="12154"/>
                    <a:pt x="1226542" y="12764"/>
                    <a:pt x="1229451" y="14020"/>
                  </a:cubicBezTo>
                  <a:cubicBezTo>
                    <a:pt x="1232359" y="15277"/>
                    <a:pt x="1233934" y="17410"/>
                    <a:pt x="1234175" y="20419"/>
                  </a:cubicBezTo>
                  <a:cubicBezTo>
                    <a:pt x="1233721" y="26020"/>
                    <a:pt x="1228572" y="35351"/>
                    <a:pt x="1218728" y="48413"/>
                  </a:cubicBezTo>
                  <a:cubicBezTo>
                    <a:pt x="1208885" y="61475"/>
                    <a:pt x="1197069" y="75749"/>
                    <a:pt x="1183281" y="91234"/>
                  </a:cubicBezTo>
                  <a:cubicBezTo>
                    <a:pt x="1169494" y="106720"/>
                    <a:pt x="1156458" y="120898"/>
                    <a:pt x="1144173" y="133770"/>
                  </a:cubicBezTo>
                  <a:cubicBezTo>
                    <a:pt x="1131888" y="146641"/>
                    <a:pt x="1123077" y="155687"/>
                    <a:pt x="1117742" y="160906"/>
                  </a:cubicBezTo>
                  <a:lnTo>
                    <a:pt x="1117742" y="172791"/>
                  </a:lnTo>
                  <a:cubicBezTo>
                    <a:pt x="1121686" y="169597"/>
                    <a:pt x="1127543" y="164767"/>
                    <a:pt x="1135312" y="158302"/>
                  </a:cubicBezTo>
                  <a:cubicBezTo>
                    <a:pt x="1143082" y="151836"/>
                    <a:pt x="1151527" y="145073"/>
                    <a:pt x="1160648" y="138013"/>
                  </a:cubicBezTo>
                  <a:cubicBezTo>
                    <a:pt x="1169769" y="130952"/>
                    <a:pt x="1178327" y="124932"/>
                    <a:pt x="1186324" y="119952"/>
                  </a:cubicBezTo>
                  <a:cubicBezTo>
                    <a:pt x="1194320" y="114972"/>
                    <a:pt x="1200517" y="112370"/>
                    <a:pt x="1204914" y="112147"/>
                  </a:cubicBezTo>
                  <a:cubicBezTo>
                    <a:pt x="1208724" y="112319"/>
                    <a:pt x="1212077" y="113881"/>
                    <a:pt x="1214973" y="116833"/>
                  </a:cubicBezTo>
                  <a:cubicBezTo>
                    <a:pt x="1217868" y="119785"/>
                    <a:pt x="1219392" y="123099"/>
                    <a:pt x="1219545" y="126775"/>
                  </a:cubicBezTo>
                  <a:cubicBezTo>
                    <a:pt x="1219113" y="130019"/>
                    <a:pt x="1216929" y="134121"/>
                    <a:pt x="1212992" y="139079"/>
                  </a:cubicBezTo>
                  <a:cubicBezTo>
                    <a:pt x="1209054" y="144038"/>
                    <a:pt x="1205956" y="147758"/>
                    <a:pt x="1203695" y="150240"/>
                  </a:cubicBezTo>
                  <a:cubicBezTo>
                    <a:pt x="1194679" y="161167"/>
                    <a:pt x="1189319" y="168112"/>
                    <a:pt x="1187617" y="171077"/>
                  </a:cubicBezTo>
                  <a:cubicBezTo>
                    <a:pt x="1185915" y="174042"/>
                    <a:pt x="1185280" y="176036"/>
                    <a:pt x="1185712" y="177058"/>
                  </a:cubicBezTo>
                  <a:cubicBezTo>
                    <a:pt x="1185763" y="179058"/>
                    <a:pt x="1186423" y="180620"/>
                    <a:pt x="1187693" y="181743"/>
                  </a:cubicBezTo>
                  <a:cubicBezTo>
                    <a:pt x="1188963" y="182867"/>
                    <a:pt x="1190538" y="183438"/>
                    <a:pt x="1192417" y="183458"/>
                  </a:cubicBezTo>
                  <a:cubicBezTo>
                    <a:pt x="1195928" y="183290"/>
                    <a:pt x="1200320" y="181796"/>
                    <a:pt x="1205592" y="178977"/>
                  </a:cubicBezTo>
                  <a:cubicBezTo>
                    <a:pt x="1210864" y="176157"/>
                    <a:pt x="1216068" y="173015"/>
                    <a:pt x="1221204" y="169552"/>
                  </a:cubicBezTo>
                  <a:cubicBezTo>
                    <a:pt x="1226341" y="166089"/>
                    <a:pt x="1230461" y="163309"/>
                    <a:pt x="1233565" y="161211"/>
                  </a:cubicBezTo>
                  <a:lnTo>
                    <a:pt x="1235090" y="173706"/>
                  </a:lnTo>
                  <a:cubicBezTo>
                    <a:pt x="1230151" y="177564"/>
                    <a:pt x="1223468" y="182647"/>
                    <a:pt x="1215042" y="188954"/>
                  </a:cubicBezTo>
                  <a:cubicBezTo>
                    <a:pt x="1206615" y="195262"/>
                    <a:pt x="1198038" y="200977"/>
                    <a:pt x="1189309" y="206099"/>
                  </a:cubicBezTo>
                  <a:cubicBezTo>
                    <a:pt x="1180580" y="211221"/>
                    <a:pt x="1173292" y="213934"/>
                    <a:pt x="1167446" y="214237"/>
                  </a:cubicBezTo>
                  <a:cubicBezTo>
                    <a:pt x="1162866" y="214078"/>
                    <a:pt x="1159391" y="212415"/>
                    <a:pt x="1157018" y="209247"/>
                  </a:cubicBezTo>
                  <a:cubicBezTo>
                    <a:pt x="1154646" y="206078"/>
                    <a:pt x="1153454" y="202358"/>
                    <a:pt x="1153441" y="198085"/>
                  </a:cubicBezTo>
                  <a:cubicBezTo>
                    <a:pt x="1153633" y="191607"/>
                    <a:pt x="1155584" y="184925"/>
                    <a:pt x="1159293" y="178040"/>
                  </a:cubicBezTo>
                  <a:cubicBezTo>
                    <a:pt x="1163003" y="171155"/>
                    <a:pt x="1167322" y="164541"/>
                    <a:pt x="1172249" y="158198"/>
                  </a:cubicBezTo>
                  <a:cubicBezTo>
                    <a:pt x="1177176" y="151854"/>
                    <a:pt x="1181563" y="146256"/>
                    <a:pt x="1185408" y="141403"/>
                  </a:cubicBezTo>
                  <a:lnTo>
                    <a:pt x="1184799" y="140793"/>
                  </a:lnTo>
                  <a:cubicBezTo>
                    <a:pt x="1167623" y="152857"/>
                    <a:pt x="1153962" y="164012"/>
                    <a:pt x="1143816" y="174259"/>
                  </a:cubicBezTo>
                  <a:cubicBezTo>
                    <a:pt x="1133669" y="184505"/>
                    <a:pt x="1125876" y="192771"/>
                    <a:pt x="1120437" y="199056"/>
                  </a:cubicBezTo>
                  <a:cubicBezTo>
                    <a:pt x="1114998" y="205341"/>
                    <a:pt x="1110753" y="208573"/>
                    <a:pt x="1107700" y="208751"/>
                  </a:cubicBezTo>
                  <a:cubicBezTo>
                    <a:pt x="1104197" y="208501"/>
                    <a:pt x="1101568" y="206360"/>
                    <a:pt x="1099812" y="202329"/>
                  </a:cubicBezTo>
                  <a:cubicBezTo>
                    <a:pt x="1098056" y="198298"/>
                    <a:pt x="1096891" y="193877"/>
                    <a:pt x="1096318" y="189067"/>
                  </a:cubicBezTo>
                  <a:cubicBezTo>
                    <a:pt x="1095745" y="184257"/>
                    <a:pt x="1095482" y="180559"/>
                    <a:pt x="1095529" y="177972"/>
                  </a:cubicBezTo>
                  <a:cubicBezTo>
                    <a:pt x="1095637" y="167649"/>
                    <a:pt x="1097399" y="158354"/>
                    <a:pt x="1100816" y="150088"/>
                  </a:cubicBezTo>
                  <a:cubicBezTo>
                    <a:pt x="1104233" y="141822"/>
                    <a:pt x="1108658" y="133441"/>
                    <a:pt x="1114090" y="124947"/>
                  </a:cubicBezTo>
                  <a:cubicBezTo>
                    <a:pt x="1126551" y="104847"/>
                    <a:pt x="1140361" y="86299"/>
                    <a:pt x="1155520" y="69303"/>
                  </a:cubicBezTo>
                  <a:cubicBezTo>
                    <a:pt x="1170680" y="52307"/>
                    <a:pt x="1184415" y="38612"/>
                    <a:pt x="1196726" y="28219"/>
                  </a:cubicBezTo>
                  <a:cubicBezTo>
                    <a:pt x="1209038" y="17826"/>
                    <a:pt x="1217152" y="12484"/>
                    <a:pt x="1221069" y="12192"/>
                  </a:cubicBezTo>
                  <a:close/>
                  <a:moveTo>
                    <a:pt x="125272" y="0"/>
                  </a:moveTo>
                  <a:cubicBezTo>
                    <a:pt x="135453" y="241"/>
                    <a:pt x="143026" y="3565"/>
                    <a:pt x="147992" y="9971"/>
                  </a:cubicBezTo>
                  <a:cubicBezTo>
                    <a:pt x="152958" y="16378"/>
                    <a:pt x="155431" y="24421"/>
                    <a:pt x="155412" y="34100"/>
                  </a:cubicBezTo>
                  <a:cubicBezTo>
                    <a:pt x="155209" y="44156"/>
                    <a:pt x="152454" y="56009"/>
                    <a:pt x="147147" y="69659"/>
                  </a:cubicBezTo>
                  <a:cubicBezTo>
                    <a:pt x="141840" y="83309"/>
                    <a:pt x="135199" y="97437"/>
                    <a:pt x="127225" y="112043"/>
                  </a:cubicBezTo>
                  <a:cubicBezTo>
                    <a:pt x="119251" y="126648"/>
                    <a:pt x="111161" y="140413"/>
                    <a:pt x="102956" y="153336"/>
                  </a:cubicBezTo>
                  <a:cubicBezTo>
                    <a:pt x="94751" y="166259"/>
                    <a:pt x="87650" y="177022"/>
                    <a:pt x="81651" y="185624"/>
                  </a:cubicBezTo>
                  <a:cubicBezTo>
                    <a:pt x="83187" y="190075"/>
                    <a:pt x="82760" y="194956"/>
                    <a:pt x="80369" y="200265"/>
                  </a:cubicBezTo>
                  <a:cubicBezTo>
                    <a:pt x="77978" y="205575"/>
                    <a:pt x="74774" y="210207"/>
                    <a:pt x="70758" y="214162"/>
                  </a:cubicBezTo>
                  <a:cubicBezTo>
                    <a:pt x="66742" y="218117"/>
                    <a:pt x="63065" y="220288"/>
                    <a:pt x="59726" y="220676"/>
                  </a:cubicBezTo>
                  <a:cubicBezTo>
                    <a:pt x="55939" y="220822"/>
                    <a:pt x="52170" y="219463"/>
                    <a:pt x="48421" y="216599"/>
                  </a:cubicBezTo>
                  <a:cubicBezTo>
                    <a:pt x="44672" y="213735"/>
                    <a:pt x="42654" y="210319"/>
                    <a:pt x="42369" y="206350"/>
                  </a:cubicBezTo>
                  <a:cubicBezTo>
                    <a:pt x="42432" y="204197"/>
                    <a:pt x="42991" y="202102"/>
                    <a:pt x="44044" y="200063"/>
                  </a:cubicBezTo>
                  <a:cubicBezTo>
                    <a:pt x="45097" y="198025"/>
                    <a:pt x="46264" y="196158"/>
                    <a:pt x="47546" y="194463"/>
                  </a:cubicBezTo>
                  <a:cubicBezTo>
                    <a:pt x="74119" y="156083"/>
                    <a:pt x="94260" y="123948"/>
                    <a:pt x="107968" y="98058"/>
                  </a:cubicBezTo>
                  <a:cubicBezTo>
                    <a:pt x="121676" y="72169"/>
                    <a:pt x="128563" y="55119"/>
                    <a:pt x="128627" y="46909"/>
                  </a:cubicBezTo>
                  <a:cubicBezTo>
                    <a:pt x="128666" y="44254"/>
                    <a:pt x="128055" y="41559"/>
                    <a:pt x="126797" y="38827"/>
                  </a:cubicBezTo>
                  <a:cubicBezTo>
                    <a:pt x="125539" y="36095"/>
                    <a:pt x="123403" y="34621"/>
                    <a:pt x="120391" y="34405"/>
                  </a:cubicBezTo>
                  <a:cubicBezTo>
                    <a:pt x="114616" y="35284"/>
                    <a:pt x="106512" y="38778"/>
                    <a:pt x="96079" y="44887"/>
                  </a:cubicBezTo>
                  <a:cubicBezTo>
                    <a:pt x="85646" y="50997"/>
                    <a:pt x="75197" y="58715"/>
                    <a:pt x="64733" y="68044"/>
                  </a:cubicBezTo>
                  <a:cubicBezTo>
                    <a:pt x="54269" y="77372"/>
                    <a:pt x="46103" y="87304"/>
                    <a:pt x="40235" y="97841"/>
                  </a:cubicBezTo>
                  <a:lnTo>
                    <a:pt x="47850" y="96317"/>
                  </a:lnTo>
                  <a:cubicBezTo>
                    <a:pt x="49589" y="95974"/>
                    <a:pt x="51517" y="95593"/>
                    <a:pt x="53636" y="95174"/>
                  </a:cubicBezTo>
                  <a:cubicBezTo>
                    <a:pt x="55755" y="94755"/>
                    <a:pt x="57683" y="94526"/>
                    <a:pt x="59422" y="94488"/>
                  </a:cubicBezTo>
                  <a:cubicBezTo>
                    <a:pt x="60202" y="94520"/>
                    <a:pt x="60849" y="94838"/>
                    <a:pt x="61363" y="95441"/>
                  </a:cubicBezTo>
                  <a:cubicBezTo>
                    <a:pt x="61877" y="96044"/>
                    <a:pt x="62143" y="96743"/>
                    <a:pt x="62162" y="97536"/>
                  </a:cubicBezTo>
                  <a:cubicBezTo>
                    <a:pt x="61972" y="99816"/>
                    <a:pt x="60830" y="101810"/>
                    <a:pt x="58737" y="103518"/>
                  </a:cubicBezTo>
                  <a:cubicBezTo>
                    <a:pt x="56643" y="105226"/>
                    <a:pt x="54740" y="106687"/>
                    <a:pt x="53027" y="107900"/>
                  </a:cubicBezTo>
                  <a:cubicBezTo>
                    <a:pt x="50324" y="110027"/>
                    <a:pt x="46212" y="113088"/>
                    <a:pt x="40689" y="117082"/>
                  </a:cubicBezTo>
                  <a:cubicBezTo>
                    <a:pt x="35167" y="121076"/>
                    <a:pt x="30748" y="123298"/>
                    <a:pt x="27434" y="123749"/>
                  </a:cubicBezTo>
                  <a:cubicBezTo>
                    <a:pt x="25255" y="123629"/>
                    <a:pt x="21959" y="122312"/>
                    <a:pt x="17545" y="119798"/>
                  </a:cubicBezTo>
                  <a:cubicBezTo>
                    <a:pt x="13131" y="117284"/>
                    <a:pt x="9089" y="114297"/>
                    <a:pt x="5420" y="110835"/>
                  </a:cubicBezTo>
                  <a:cubicBezTo>
                    <a:pt x="1752" y="107373"/>
                    <a:pt x="-55" y="104159"/>
                    <a:pt x="2" y="101194"/>
                  </a:cubicBezTo>
                  <a:cubicBezTo>
                    <a:pt x="1321" y="89366"/>
                    <a:pt x="6244" y="77534"/>
                    <a:pt x="14770" y="65698"/>
                  </a:cubicBezTo>
                  <a:cubicBezTo>
                    <a:pt x="23297" y="53861"/>
                    <a:pt x="33915" y="42995"/>
                    <a:pt x="46623" y="33100"/>
                  </a:cubicBezTo>
                  <a:cubicBezTo>
                    <a:pt x="59332" y="23204"/>
                    <a:pt x="72618" y="15254"/>
                    <a:pt x="86483" y="9250"/>
                  </a:cubicBezTo>
                  <a:cubicBezTo>
                    <a:pt x="100347" y="3246"/>
                    <a:pt x="113277" y="163"/>
                    <a:pt x="1252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">
            <a:extLst>
              <a:ext uri="{FF2B5EF4-FFF2-40B4-BE49-F238E27FC236}">
                <a16:creationId xmlns:a16="http://schemas.microsoft.com/office/drawing/2014/main" id="{7726C18A-EE5A-47F1-9582-C288960208A3}"/>
              </a:ext>
            </a:extLst>
          </p:cNvPr>
          <p:cNvGrpSpPr/>
          <p:nvPr/>
        </p:nvGrpSpPr>
        <p:grpSpPr>
          <a:xfrm rot="2016550">
            <a:off x="8928352" y="1213452"/>
            <a:ext cx="214957" cy="1514058"/>
            <a:chOff x="9328729" y="540163"/>
            <a:chExt cx="908119" cy="6396374"/>
          </a:xfrm>
        </p:grpSpPr>
        <p:sp>
          <p:nvSpPr>
            <p:cNvPr id="258" name="Rectangle 3">
              <a:extLst>
                <a:ext uri="{FF2B5EF4-FFF2-40B4-BE49-F238E27FC236}">
                  <a16:creationId xmlns:a16="http://schemas.microsoft.com/office/drawing/2014/main" id="{EADAD145-60D6-4715-987A-6139E7818D36}"/>
                </a:ext>
              </a:extLst>
            </p:cNvPr>
            <p:cNvSpPr/>
            <p:nvPr/>
          </p:nvSpPr>
          <p:spPr>
            <a:xfrm>
              <a:off x="9328729" y="1361755"/>
              <a:ext cx="601298" cy="40484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Freeform: Shape 4">
              <a:extLst>
                <a:ext uri="{FF2B5EF4-FFF2-40B4-BE49-F238E27FC236}">
                  <a16:creationId xmlns:a16="http://schemas.microsoft.com/office/drawing/2014/main" id="{B68DE35E-F670-4B29-BDC5-8837606B931F}"/>
                </a:ext>
              </a:extLst>
            </p:cNvPr>
            <p:cNvSpPr/>
            <p:nvPr/>
          </p:nvSpPr>
          <p:spPr>
            <a:xfrm>
              <a:off x="9955684" y="1357289"/>
              <a:ext cx="281164" cy="1572720"/>
            </a:xfrm>
            <a:custGeom>
              <a:avLst/>
              <a:gdLst>
                <a:gd name="connsiteX0" fmla="*/ 157495 w 281164"/>
                <a:gd name="connsiteY0" fmla="*/ 1288144 h 1572720"/>
                <a:gd name="connsiteX1" fmla="*/ 157495 w 281164"/>
                <a:gd name="connsiteY1" fmla="*/ 1568321 h 1572720"/>
                <a:gd name="connsiteX2" fmla="*/ 0 w 281164"/>
                <a:gd name="connsiteY2" fmla="*/ 1428232 h 1572720"/>
                <a:gd name="connsiteX3" fmla="*/ 26240 w 281164"/>
                <a:gd name="connsiteY3" fmla="*/ 8271 h 1572720"/>
                <a:gd name="connsiteX4" fmla="*/ 139097 w 281164"/>
                <a:gd name="connsiteY4" fmla="*/ 8271 h 1572720"/>
                <a:gd name="connsiteX5" fmla="*/ 139097 w 281164"/>
                <a:gd name="connsiteY5" fmla="*/ 191304 h 1572720"/>
                <a:gd name="connsiteX6" fmla="*/ 26240 w 281164"/>
                <a:gd name="connsiteY6" fmla="*/ 191304 h 1572720"/>
                <a:gd name="connsiteX7" fmla="*/ 190994 w 281164"/>
                <a:gd name="connsiteY7" fmla="*/ 0 h 1572720"/>
                <a:gd name="connsiteX8" fmla="*/ 281164 w 281164"/>
                <a:gd name="connsiteY8" fmla="*/ 0 h 1572720"/>
                <a:gd name="connsiteX9" fmla="*/ 281164 w 281164"/>
                <a:gd name="connsiteY9" fmla="*/ 1572720 h 1572720"/>
                <a:gd name="connsiteX10" fmla="*/ 190994 w 281164"/>
                <a:gd name="connsiteY10" fmla="*/ 1572720 h 157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164" h="1572720">
                  <a:moveTo>
                    <a:pt x="157495" y="1288144"/>
                  </a:moveTo>
                  <a:lnTo>
                    <a:pt x="157495" y="1568321"/>
                  </a:lnTo>
                  <a:lnTo>
                    <a:pt x="0" y="1428232"/>
                  </a:lnTo>
                  <a:close/>
                  <a:moveTo>
                    <a:pt x="26240" y="8271"/>
                  </a:moveTo>
                  <a:lnTo>
                    <a:pt x="139097" y="8271"/>
                  </a:lnTo>
                  <a:lnTo>
                    <a:pt x="139097" y="191304"/>
                  </a:lnTo>
                  <a:lnTo>
                    <a:pt x="26240" y="191304"/>
                  </a:lnTo>
                  <a:close/>
                  <a:moveTo>
                    <a:pt x="190994" y="0"/>
                  </a:moveTo>
                  <a:lnTo>
                    <a:pt x="281164" y="0"/>
                  </a:lnTo>
                  <a:lnTo>
                    <a:pt x="281164" y="1572720"/>
                  </a:lnTo>
                  <a:lnTo>
                    <a:pt x="190994" y="157272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: Top Corners Rounded 5">
              <a:extLst>
                <a:ext uri="{FF2B5EF4-FFF2-40B4-BE49-F238E27FC236}">
                  <a16:creationId xmlns:a16="http://schemas.microsoft.com/office/drawing/2014/main" id="{2FF1DA73-F322-41FA-8F0D-A96927EF1A1E}"/>
                </a:ext>
              </a:extLst>
            </p:cNvPr>
            <p:cNvSpPr/>
            <p:nvPr/>
          </p:nvSpPr>
          <p:spPr>
            <a:xfrm>
              <a:off x="9514470" y="540163"/>
              <a:ext cx="229816" cy="7778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Isosceles Triangle 6">
              <a:extLst>
                <a:ext uri="{FF2B5EF4-FFF2-40B4-BE49-F238E27FC236}">
                  <a16:creationId xmlns:a16="http://schemas.microsoft.com/office/drawing/2014/main" id="{01DD1059-0FC7-43D0-A164-FDD6F2F1BE8D}"/>
                </a:ext>
              </a:extLst>
            </p:cNvPr>
            <p:cNvSpPr/>
            <p:nvPr/>
          </p:nvSpPr>
          <p:spPr>
            <a:xfrm rot="10800000">
              <a:off x="9530840" y="6422420"/>
              <a:ext cx="197075" cy="514117"/>
            </a:xfrm>
            <a:prstGeom prst="triangle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Trapezoid 7">
              <a:extLst>
                <a:ext uri="{FF2B5EF4-FFF2-40B4-BE49-F238E27FC236}">
                  <a16:creationId xmlns:a16="http://schemas.microsoft.com/office/drawing/2014/main" id="{78E2835D-9587-49CA-85AA-35F1157C24CD}"/>
                </a:ext>
              </a:extLst>
            </p:cNvPr>
            <p:cNvSpPr/>
            <p:nvPr/>
          </p:nvSpPr>
          <p:spPr>
            <a:xfrm rot="10800000">
              <a:off x="9328729" y="5453882"/>
              <a:ext cx="601299" cy="924828"/>
            </a:xfrm>
            <a:prstGeom prst="trapezoid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그룹 262">
            <a:extLst>
              <a:ext uri="{FF2B5EF4-FFF2-40B4-BE49-F238E27FC236}">
                <a16:creationId xmlns:a16="http://schemas.microsoft.com/office/drawing/2014/main" id="{BD28791A-2FFB-4D1B-81B1-70461382DEC9}"/>
              </a:ext>
            </a:extLst>
          </p:cNvPr>
          <p:cNvGrpSpPr/>
          <p:nvPr/>
        </p:nvGrpSpPr>
        <p:grpSpPr>
          <a:xfrm rot="1416081" flipH="1">
            <a:off x="3000705" y="2933705"/>
            <a:ext cx="2201777" cy="2284452"/>
            <a:chOff x="1993784" y="613120"/>
            <a:chExt cx="2654154" cy="2753810"/>
          </a:xfrm>
        </p:grpSpPr>
        <p:grpSp>
          <p:nvGrpSpPr>
            <p:cNvPr id="264" name="그룹 263">
              <a:extLst>
                <a:ext uri="{FF2B5EF4-FFF2-40B4-BE49-F238E27FC236}">
                  <a16:creationId xmlns:a16="http://schemas.microsoft.com/office/drawing/2014/main" id="{FEAFD186-BD2E-435D-A6B9-F20B0503E503}"/>
                </a:ext>
              </a:extLst>
            </p:cNvPr>
            <p:cNvGrpSpPr/>
            <p:nvPr/>
          </p:nvGrpSpPr>
          <p:grpSpPr>
            <a:xfrm>
              <a:off x="3239025" y="1994032"/>
              <a:ext cx="1408913" cy="1372898"/>
              <a:chOff x="9415872" y="4574240"/>
              <a:chExt cx="2367575" cy="2307054"/>
            </a:xfrm>
          </p:grpSpPr>
          <p:sp>
            <p:nvSpPr>
              <p:cNvPr id="267" name="자유형: 도형 266">
                <a:extLst>
                  <a:ext uri="{FF2B5EF4-FFF2-40B4-BE49-F238E27FC236}">
                    <a16:creationId xmlns:a16="http://schemas.microsoft.com/office/drawing/2014/main" id="{EFC0C1CE-3728-4242-8577-14A755F93287}"/>
                  </a:ext>
                </a:extLst>
              </p:cNvPr>
              <p:cNvSpPr/>
              <p:nvPr/>
            </p:nvSpPr>
            <p:spPr>
              <a:xfrm rot="1018244">
                <a:off x="9415872" y="4574240"/>
                <a:ext cx="1958939" cy="1440413"/>
              </a:xfrm>
              <a:custGeom>
                <a:avLst/>
                <a:gdLst>
                  <a:gd name="connsiteX0" fmla="*/ 3036847 w 3036846"/>
                  <a:gd name="connsiteY0" fmla="*/ 1161150 h 2233002"/>
                  <a:gd name="connsiteX1" fmla="*/ 2799007 w 3036846"/>
                  <a:gd name="connsiteY1" fmla="*/ 997606 h 2233002"/>
                  <a:gd name="connsiteX2" fmla="*/ 1575997 w 3036846"/>
                  <a:gd name="connsiteY2" fmla="*/ 257894 h 2233002"/>
                  <a:gd name="connsiteX3" fmla="*/ 856384 w 3036846"/>
                  <a:gd name="connsiteY3" fmla="*/ 17102 h 2233002"/>
                  <a:gd name="connsiteX4" fmla="*/ 665026 w 3036846"/>
                  <a:gd name="connsiteY4" fmla="*/ 719 h 2233002"/>
                  <a:gd name="connsiteX5" fmla="*/ 338224 w 3036846"/>
                  <a:gd name="connsiteY5" fmla="*/ 86158 h 2233002"/>
                  <a:gd name="connsiteX6" fmla="*/ 146962 w 3036846"/>
                  <a:gd name="connsiteY6" fmla="*/ 242559 h 2233002"/>
                  <a:gd name="connsiteX7" fmla="*/ 4468 w 3036846"/>
                  <a:gd name="connsiteY7" fmla="*/ 715189 h 2233002"/>
                  <a:gd name="connsiteX8" fmla="*/ 25899 w 3036846"/>
                  <a:gd name="connsiteY8" fmla="*/ 1127717 h 2233002"/>
                  <a:gd name="connsiteX9" fmla="*/ 96765 w 3036846"/>
                  <a:gd name="connsiteY9" fmla="*/ 1256971 h 2233002"/>
                  <a:gd name="connsiteX10" fmla="*/ 281359 w 3036846"/>
                  <a:gd name="connsiteY10" fmla="*/ 1275164 h 2233002"/>
                  <a:gd name="connsiteX11" fmla="*/ 433188 w 3036846"/>
                  <a:gd name="connsiteY11" fmla="*/ 1114668 h 2233002"/>
                  <a:gd name="connsiteX12" fmla="*/ 457000 w 3036846"/>
                  <a:gd name="connsiteY12" fmla="*/ 1015798 h 2233002"/>
                  <a:gd name="connsiteX13" fmla="*/ 602352 w 3036846"/>
                  <a:gd name="connsiteY13" fmla="*/ 1105524 h 2233002"/>
                  <a:gd name="connsiteX14" fmla="*/ 786280 w 3036846"/>
                  <a:gd name="connsiteY14" fmla="*/ 1733888 h 2233002"/>
                  <a:gd name="connsiteX15" fmla="*/ 895531 w 3036846"/>
                  <a:gd name="connsiteY15" fmla="*/ 1866381 h 2233002"/>
                  <a:gd name="connsiteX16" fmla="*/ 1007260 w 3036846"/>
                  <a:gd name="connsiteY16" fmla="*/ 1903528 h 2233002"/>
                  <a:gd name="connsiteX17" fmla="*/ 1085555 w 3036846"/>
                  <a:gd name="connsiteY17" fmla="*/ 1914292 h 2233002"/>
                  <a:gd name="connsiteX18" fmla="*/ 1355970 w 3036846"/>
                  <a:gd name="connsiteY18" fmla="*/ 2018400 h 2233002"/>
                  <a:gd name="connsiteX19" fmla="*/ 1465888 w 3036846"/>
                  <a:gd name="connsiteY19" fmla="*/ 2113650 h 2233002"/>
                  <a:gd name="connsiteX20" fmla="*/ 1466270 w 3036846"/>
                  <a:gd name="connsiteY20" fmla="*/ 2113364 h 2233002"/>
                  <a:gd name="connsiteX21" fmla="*/ 1523134 w 3036846"/>
                  <a:gd name="connsiteY21" fmla="*/ 2132986 h 2233002"/>
                  <a:gd name="connsiteX22" fmla="*/ 1898704 w 3036846"/>
                  <a:gd name="connsiteY22" fmla="*/ 2067358 h 2233002"/>
                  <a:gd name="connsiteX23" fmla="*/ 1980620 w 3036846"/>
                  <a:gd name="connsiteY23" fmla="*/ 2080884 h 2233002"/>
                  <a:gd name="connsiteX24" fmla="*/ 2301802 w 3036846"/>
                  <a:gd name="connsiteY24" fmla="*/ 2232998 h 2233002"/>
                  <a:gd name="connsiteX25" fmla="*/ 2476205 w 3036846"/>
                  <a:gd name="connsiteY25" fmla="*/ 2224045 h 2233002"/>
                  <a:gd name="connsiteX26" fmla="*/ 3036847 w 3036846"/>
                  <a:gd name="connsiteY26" fmla="*/ 1161150 h 223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36846" h="2233002">
                    <a:moveTo>
                      <a:pt x="3036847" y="1161150"/>
                    </a:moveTo>
                    <a:cubicBezTo>
                      <a:pt x="2957599" y="1106571"/>
                      <a:pt x="2878827" y="1051327"/>
                      <a:pt x="2799007" y="997606"/>
                    </a:cubicBezTo>
                    <a:cubicBezTo>
                      <a:pt x="2403053" y="731668"/>
                      <a:pt x="2002432" y="473350"/>
                      <a:pt x="1575997" y="257894"/>
                    </a:cubicBezTo>
                    <a:cubicBezTo>
                      <a:pt x="1347874" y="142642"/>
                      <a:pt x="1112130" y="49868"/>
                      <a:pt x="856384" y="17102"/>
                    </a:cubicBezTo>
                    <a:cubicBezTo>
                      <a:pt x="793900" y="-2710"/>
                      <a:pt x="727987" y="-424"/>
                      <a:pt x="665026" y="719"/>
                    </a:cubicBezTo>
                    <a:cubicBezTo>
                      <a:pt x="550917" y="2814"/>
                      <a:pt x="439189" y="28722"/>
                      <a:pt x="338224" y="86158"/>
                    </a:cubicBezTo>
                    <a:cubicBezTo>
                      <a:pt x="266024" y="127306"/>
                      <a:pt x="190205" y="165406"/>
                      <a:pt x="146962" y="242559"/>
                    </a:cubicBezTo>
                    <a:cubicBezTo>
                      <a:pt x="96003" y="330284"/>
                      <a:pt x="25708" y="447537"/>
                      <a:pt x="4468" y="715189"/>
                    </a:cubicBezTo>
                    <a:cubicBezTo>
                      <a:pt x="-6391" y="852826"/>
                      <a:pt x="3229" y="991128"/>
                      <a:pt x="25899" y="1127717"/>
                    </a:cubicBezTo>
                    <a:cubicBezTo>
                      <a:pt x="34281" y="1178485"/>
                      <a:pt x="50188" y="1226491"/>
                      <a:pt x="96765" y="1256971"/>
                    </a:cubicBezTo>
                    <a:cubicBezTo>
                      <a:pt x="154582" y="1300596"/>
                      <a:pt x="216780" y="1299739"/>
                      <a:pt x="281359" y="1275164"/>
                    </a:cubicBezTo>
                    <a:cubicBezTo>
                      <a:pt x="346034" y="1242684"/>
                      <a:pt x="415853" y="1173628"/>
                      <a:pt x="433188" y="1114668"/>
                    </a:cubicBezTo>
                    <a:cubicBezTo>
                      <a:pt x="441665" y="1085998"/>
                      <a:pt x="451381" y="1045326"/>
                      <a:pt x="457000" y="1015798"/>
                    </a:cubicBezTo>
                    <a:cubicBezTo>
                      <a:pt x="516246" y="1050374"/>
                      <a:pt x="572253" y="1081902"/>
                      <a:pt x="602352" y="1105524"/>
                    </a:cubicBezTo>
                    <a:cubicBezTo>
                      <a:pt x="594827" y="1124955"/>
                      <a:pt x="758086" y="1671785"/>
                      <a:pt x="786280" y="1733888"/>
                    </a:cubicBezTo>
                    <a:cubicBezTo>
                      <a:pt x="810568" y="1787514"/>
                      <a:pt x="837334" y="1840282"/>
                      <a:pt x="895531" y="1866381"/>
                    </a:cubicBezTo>
                    <a:cubicBezTo>
                      <a:pt x="931441" y="1882669"/>
                      <a:pt x="967731" y="1898004"/>
                      <a:pt x="1007260" y="1903528"/>
                    </a:cubicBezTo>
                    <a:cubicBezTo>
                      <a:pt x="1032691" y="1912196"/>
                      <a:pt x="1059076" y="1913244"/>
                      <a:pt x="1085555" y="1914292"/>
                    </a:cubicBezTo>
                    <a:cubicBezTo>
                      <a:pt x="1187378" y="1918387"/>
                      <a:pt x="1281389" y="1939247"/>
                      <a:pt x="1355970" y="2018400"/>
                    </a:cubicBezTo>
                    <a:cubicBezTo>
                      <a:pt x="1388926" y="2053357"/>
                      <a:pt x="1418835" y="2094124"/>
                      <a:pt x="1465888" y="2113650"/>
                    </a:cubicBezTo>
                    <a:lnTo>
                      <a:pt x="1466270" y="2113364"/>
                    </a:lnTo>
                    <a:cubicBezTo>
                      <a:pt x="1481224" y="2131652"/>
                      <a:pt x="1505322" y="2123270"/>
                      <a:pt x="1523134" y="2132986"/>
                    </a:cubicBezTo>
                    <a:cubicBezTo>
                      <a:pt x="1654102" y="2144416"/>
                      <a:pt x="1776689" y="2105649"/>
                      <a:pt x="1898704" y="2067358"/>
                    </a:cubicBezTo>
                    <a:cubicBezTo>
                      <a:pt x="1931756" y="2056976"/>
                      <a:pt x="1954426" y="2061548"/>
                      <a:pt x="1980620" y="2080884"/>
                    </a:cubicBezTo>
                    <a:cubicBezTo>
                      <a:pt x="2055867" y="2136605"/>
                      <a:pt x="2173596" y="2233760"/>
                      <a:pt x="2301802" y="2232998"/>
                    </a:cubicBezTo>
                    <a:cubicBezTo>
                      <a:pt x="2360477" y="2232617"/>
                      <a:pt x="2417722" y="2221187"/>
                      <a:pt x="2476205" y="2224045"/>
                    </a:cubicBezTo>
                    <a:cubicBezTo>
                      <a:pt x="2525544" y="2121746"/>
                      <a:pt x="2978077" y="1272307"/>
                      <a:pt x="3036847" y="1161150"/>
                    </a:cubicBezTo>
                    <a:close/>
                  </a:path>
                </a:pathLst>
              </a:custGeom>
              <a:solidFill>
                <a:srgbClr val="FBC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8" name="자유형: 도형 267">
                <a:extLst>
                  <a:ext uri="{FF2B5EF4-FFF2-40B4-BE49-F238E27FC236}">
                    <a16:creationId xmlns:a16="http://schemas.microsoft.com/office/drawing/2014/main" id="{851C0823-4748-48FB-824B-98A681D4CFE0}"/>
                  </a:ext>
                </a:extLst>
              </p:cNvPr>
              <p:cNvSpPr/>
              <p:nvPr/>
            </p:nvSpPr>
            <p:spPr>
              <a:xfrm rot="1018244">
                <a:off x="10759475" y="5554917"/>
                <a:ext cx="718499" cy="975145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9" name="자유형: 도형 268">
                <a:extLst>
                  <a:ext uri="{FF2B5EF4-FFF2-40B4-BE49-F238E27FC236}">
                    <a16:creationId xmlns:a16="http://schemas.microsoft.com/office/drawing/2014/main" id="{10C69E05-31C5-45A8-BA51-34374F69B3B0}"/>
                  </a:ext>
                </a:extLst>
              </p:cNvPr>
              <p:cNvSpPr/>
              <p:nvPr/>
            </p:nvSpPr>
            <p:spPr>
              <a:xfrm rot="1018244">
                <a:off x="10903112" y="5686508"/>
                <a:ext cx="880335" cy="1194786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265" name="자유형: 도형 264">
              <a:extLst>
                <a:ext uri="{FF2B5EF4-FFF2-40B4-BE49-F238E27FC236}">
                  <a16:creationId xmlns:a16="http://schemas.microsoft.com/office/drawing/2014/main" id="{156E4FAC-10A3-42E7-A9D6-9128AEF58275}"/>
                </a:ext>
              </a:extLst>
            </p:cNvPr>
            <p:cNvSpPr/>
            <p:nvPr/>
          </p:nvSpPr>
          <p:spPr>
            <a:xfrm rot="1018244">
              <a:off x="1993784" y="613120"/>
              <a:ext cx="1641753" cy="1510714"/>
            </a:xfrm>
            <a:custGeom>
              <a:avLst/>
              <a:gdLst>
                <a:gd name="connsiteX0" fmla="*/ 618884 w 1641753"/>
                <a:gd name="connsiteY0" fmla="*/ 107437 h 1510714"/>
                <a:gd name="connsiteX1" fmla="*/ 98148 w 1641753"/>
                <a:gd name="connsiteY1" fmla="*/ 746359 h 1510714"/>
                <a:gd name="connsiteX2" fmla="*/ 750320 w 1641753"/>
                <a:gd name="connsiteY2" fmla="*/ 1398530 h 1510714"/>
                <a:gd name="connsiteX3" fmla="*/ 1402492 w 1641753"/>
                <a:gd name="connsiteY3" fmla="*/ 746359 h 1510714"/>
                <a:gd name="connsiteX4" fmla="*/ 750320 w 1641753"/>
                <a:gd name="connsiteY4" fmla="*/ 94187 h 1510714"/>
                <a:gd name="connsiteX5" fmla="*/ 618884 w 1641753"/>
                <a:gd name="connsiteY5" fmla="*/ 107437 h 1510714"/>
                <a:gd name="connsiteX6" fmla="*/ 530736 w 1641753"/>
                <a:gd name="connsiteY6" fmla="*/ 33959 h 1510714"/>
                <a:gd name="connsiteX7" fmla="*/ 755357 w 1641753"/>
                <a:gd name="connsiteY7" fmla="*/ 0 h 1510714"/>
                <a:gd name="connsiteX8" fmla="*/ 1510715 w 1641753"/>
                <a:gd name="connsiteY8" fmla="*/ 755401 h 1510714"/>
                <a:gd name="connsiteX9" fmla="*/ 1449933 w 1641753"/>
                <a:gd name="connsiteY9" fmla="*/ 1052671 h 1510714"/>
                <a:gd name="connsiteX10" fmla="*/ 1641753 w 1641753"/>
                <a:gd name="connsiteY10" fmla="*/ 1163405 h 1510714"/>
                <a:gd name="connsiteX11" fmla="*/ 1547000 w 1641753"/>
                <a:gd name="connsiteY11" fmla="*/ 1327453 h 1510714"/>
                <a:gd name="connsiteX12" fmla="*/ 1353958 w 1641753"/>
                <a:gd name="connsiteY12" fmla="*/ 1216020 h 1510714"/>
                <a:gd name="connsiteX13" fmla="*/ 755357 w 1641753"/>
                <a:gd name="connsiteY13" fmla="*/ 1510714 h 1510714"/>
                <a:gd name="connsiteX14" fmla="*/ 0 w 1641753"/>
                <a:gd name="connsiteY14" fmla="*/ 755357 h 1510714"/>
                <a:gd name="connsiteX15" fmla="*/ 530736 w 1641753"/>
                <a:gd name="connsiteY15" fmla="*/ 33959 h 15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1753" h="1510714">
                  <a:moveTo>
                    <a:pt x="618884" y="107437"/>
                  </a:moveTo>
                  <a:cubicBezTo>
                    <a:pt x="321701" y="168250"/>
                    <a:pt x="98148" y="431197"/>
                    <a:pt x="98148" y="746359"/>
                  </a:cubicBezTo>
                  <a:cubicBezTo>
                    <a:pt x="98148" y="1106543"/>
                    <a:pt x="390135" y="1398530"/>
                    <a:pt x="750320" y="1398530"/>
                  </a:cubicBezTo>
                  <a:cubicBezTo>
                    <a:pt x="1110504" y="1398530"/>
                    <a:pt x="1402492" y="1106543"/>
                    <a:pt x="1402492" y="746359"/>
                  </a:cubicBezTo>
                  <a:cubicBezTo>
                    <a:pt x="1402492" y="386174"/>
                    <a:pt x="1110504" y="94187"/>
                    <a:pt x="750320" y="94187"/>
                  </a:cubicBezTo>
                  <a:cubicBezTo>
                    <a:pt x="705297" y="94187"/>
                    <a:pt x="661339" y="98750"/>
                    <a:pt x="618884" y="107437"/>
                  </a:cubicBezTo>
                  <a:close/>
                  <a:moveTo>
                    <a:pt x="530736" y="33959"/>
                  </a:moveTo>
                  <a:cubicBezTo>
                    <a:pt x="601694" y="11889"/>
                    <a:pt x="677137" y="0"/>
                    <a:pt x="755357" y="0"/>
                  </a:cubicBezTo>
                  <a:cubicBezTo>
                    <a:pt x="1172530" y="0"/>
                    <a:pt x="1510715" y="338184"/>
                    <a:pt x="1510715" y="755401"/>
                  </a:cubicBezTo>
                  <a:cubicBezTo>
                    <a:pt x="1510714" y="860938"/>
                    <a:pt x="1489057" y="961411"/>
                    <a:pt x="1449933" y="1052671"/>
                  </a:cubicBezTo>
                  <a:lnTo>
                    <a:pt x="1641753" y="1163405"/>
                  </a:lnTo>
                  <a:lnTo>
                    <a:pt x="1547000" y="1327453"/>
                  </a:lnTo>
                  <a:lnTo>
                    <a:pt x="1353958" y="1216020"/>
                  </a:lnTo>
                  <a:cubicBezTo>
                    <a:pt x="1215846" y="1395221"/>
                    <a:pt x="999094" y="1510715"/>
                    <a:pt x="755357" y="1510714"/>
                  </a:cubicBezTo>
                  <a:cubicBezTo>
                    <a:pt x="338184" y="1510714"/>
                    <a:pt x="0" y="1172530"/>
                    <a:pt x="0" y="755357"/>
                  </a:cubicBezTo>
                  <a:cubicBezTo>
                    <a:pt x="0" y="416404"/>
                    <a:pt x="223254" y="129596"/>
                    <a:pt x="530736" y="3395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266" name="자유형: 도형 265">
              <a:extLst>
                <a:ext uri="{FF2B5EF4-FFF2-40B4-BE49-F238E27FC236}">
                  <a16:creationId xmlns:a16="http://schemas.microsoft.com/office/drawing/2014/main" id="{4D7AEF55-7123-468E-A6F0-502621600898}"/>
                </a:ext>
              </a:extLst>
            </p:cNvPr>
            <p:cNvSpPr/>
            <p:nvPr/>
          </p:nvSpPr>
          <p:spPr>
            <a:xfrm rot="1018244">
              <a:off x="3312593" y="2049854"/>
              <a:ext cx="680018" cy="369282"/>
            </a:xfrm>
            <a:custGeom>
              <a:avLst/>
              <a:gdLst>
                <a:gd name="connsiteX0" fmla="*/ 29049 w 1771503"/>
                <a:gd name="connsiteY0" fmla="*/ 514285 h 962012"/>
                <a:gd name="connsiteX1" fmla="*/ 11904 w 1771503"/>
                <a:gd name="connsiteY1" fmla="*/ 444943 h 962012"/>
                <a:gd name="connsiteX2" fmla="*/ 242885 w 1771503"/>
                <a:gd name="connsiteY2" fmla="*/ 45940 h 962012"/>
                <a:gd name="connsiteX3" fmla="*/ 361091 w 1771503"/>
                <a:gd name="connsiteY3" fmla="*/ 27938 h 962012"/>
                <a:gd name="connsiteX4" fmla="*/ 1771457 w 1771503"/>
                <a:gd name="connsiteY4" fmla="*/ 875758 h 962012"/>
                <a:gd name="connsiteX5" fmla="*/ 1681732 w 1771503"/>
                <a:gd name="connsiteY5" fmla="*/ 961769 h 962012"/>
                <a:gd name="connsiteX6" fmla="*/ 1093658 w 1771503"/>
                <a:gd name="connsiteY6" fmla="*/ 820513 h 962012"/>
                <a:gd name="connsiteX7" fmla="*/ 845723 w 1771503"/>
                <a:gd name="connsiteY7" fmla="*/ 726121 h 962012"/>
                <a:gd name="connsiteX8" fmla="*/ 688084 w 1771503"/>
                <a:gd name="connsiteY8" fmla="*/ 819656 h 962012"/>
                <a:gd name="connsiteX9" fmla="*/ 607407 w 1771503"/>
                <a:gd name="connsiteY9" fmla="*/ 853184 h 962012"/>
                <a:gd name="connsiteX10" fmla="*/ 29049 w 1771503"/>
                <a:gd name="connsiteY10" fmla="*/ 514285 h 96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1503" h="962012">
                  <a:moveTo>
                    <a:pt x="29049" y="514285"/>
                  </a:moveTo>
                  <a:cubicBezTo>
                    <a:pt x="-6289" y="494472"/>
                    <a:pt x="-6003" y="480185"/>
                    <a:pt x="11904" y="444943"/>
                  </a:cubicBezTo>
                  <a:cubicBezTo>
                    <a:pt x="19524" y="429893"/>
                    <a:pt x="242028" y="47083"/>
                    <a:pt x="242885" y="45940"/>
                  </a:cubicBezTo>
                  <a:cubicBezTo>
                    <a:pt x="283367" y="-12829"/>
                    <a:pt x="288701" y="-11114"/>
                    <a:pt x="361091" y="27938"/>
                  </a:cubicBezTo>
                  <a:cubicBezTo>
                    <a:pt x="816386" y="296067"/>
                    <a:pt x="1779172" y="843278"/>
                    <a:pt x="1771457" y="875758"/>
                  </a:cubicBezTo>
                  <a:cubicBezTo>
                    <a:pt x="1758979" y="928241"/>
                    <a:pt x="1719070" y="965388"/>
                    <a:pt x="1681732" y="961769"/>
                  </a:cubicBezTo>
                  <a:cubicBezTo>
                    <a:pt x="1479230" y="941957"/>
                    <a:pt x="1282444" y="898332"/>
                    <a:pt x="1093658" y="820513"/>
                  </a:cubicBezTo>
                  <a:cubicBezTo>
                    <a:pt x="1011934" y="786795"/>
                    <a:pt x="932019" y="747838"/>
                    <a:pt x="845723" y="726121"/>
                  </a:cubicBezTo>
                  <a:cubicBezTo>
                    <a:pt x="755616" y="703546"/>
                    <a:pt x="711992" y="729740"/>
                    <a:pt x="688084" y="819656"/>
                  </a:cubicBezTo>
                  <a:cubicBezTo>
                    <a:pt x="669320" y="890331"/>
                    <a:pt x="669415" y="890236"/>
                    <a:pt x="607407" y="853184"/>
                  </a:cubicBezTo>
                  <a:cubicBezTo>
                    <a:pt x="585690" y="840230"/>
                    <a:pt x="136777" y="574578"/>
                    <a:pt x="29049" y="514285"/>
                  </a:cubicBezTo>
                  <a:close/>
                </a:path>
              </a:pathLst>
            </a:custGeom>
            <a:solidFill>
              <a:srgbClr val="FE00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0" name="그룹 269">
            <a:extLst>
              <a:ext uri="{FF2B5EF4-FFF2-40B4-BE49-F238E27FC236}">
                <a16:creationId xmlns:a16="http://schemas.microsoft.com/office/drawing/2014/main" id="{4F2597D3-723A-44B3-B194-02C385FC3AEB}"/>
              </a:ext>
            </a:extLst>
          </p:cNvPr>
          <p:cNvGrpSpPr/>
          <p:nvPr/>
        </p:nvGrpSpPr>
        <p:grpSpPr>
          <a:xfrm>
            <a:off x="3115821" y="4461129"/>
            <a:ext cx="3981878" cy="2269516"/>
            <a:chOff x="468217" y="1253262"/>
            <a:chExt cx="6664182" cy="3798326"/>
          </a:xfrm>
        </p:grpSpPr>
        <p:grpSp>
          <p:nvGrpSpPr>
            <p:cNvPr id="271" name="그룹 270">
              <a:extLst>
                <a:ext uri="{FF2B5EF4-FFF2-40B4-BE49-F238E27FC236}">
                  <a16:creationId xmlns:a16="http://schemas.microsoft.com/office/drawing/2014/main" id="{9E7BF41E-3D4F-44C4-AA4D-7D7B7AA0B2B8}"/>
                </a:ext>
              </a:extLst>
            </p:cNvPr>
            <p:cNvGrpSpPr/>
            <p:nvPr/>
          </p:nvGrpSpPr>
          <p:grpSpPr>
            <a:xfrm>
              <a:off x="1201033" y="2125866"/>
              <a:ext cx="5931366" cy="2606267"/>
              <a:chOff x="6262560" y="3805286"/>
              <a:chExt cx="5931366" cy="2606267"/>
            </a:xfrm>
          </p:grpSpPr>
          <p:sp>
            <p:nvSpPr>
              <p:cNvPr id="307" name="자유형: 도형 306">
                <a:extLst>
                  <a:ext uri="{FF2B5EF4-FFF2-40B4-BE49-F238E27FC236}">
                    <a16:creationId xmlns:a16="http://schemas.microsoft.com/office/drawing/2014/main" id="{0B370A0B-3537-4150-AF9C-EBC683755FCC}"/>
                  </a:ext>
                </a:extLst>
              </p:cNvPr>
              <p:cNvSpPr/>
              <p:nvPr/>
            </p:nvSpPr>
            <p:spPr>
              <a:xfrm>
                <a:off x="7178167" y="3805286"/>
                <a:ext cx="3582111" cy="2264922"/>
              </a:xfrm>
              <a:custGeom>
                <a:avLst/>
                <a:gdLst>
                  <a:gd name="connsiteX0" fmla="*/ 3533922 w 3582111"/>
                  <a:gd name="connsiteY0" fmla="*/ 2264923 h 2264922"/>
                  <a:gd name="connsiteX1" fmla="*/ 48190 w 3582111"/>
                  <a:gd name="connsiteY1" fmla="*/ 2264923 h 2264922"/>
                  <a:gd name="connsiteX2" fmla="*/ 0 w 3582111"/>
                  <a:gd name="connsiteY2" fmla="*/ 2216733 h 2264922"/>
                  <a:gd name="connsiteX3" fmla="*/ 0 w 3582111"/>
                  <a:gd name="connsiteY3" fmla="*/ 48190 h 2264922"/>
                  <a:gd name="connsiteX4" fmla="*/ 48190 w 3582111"/>
                  <a:gd name="connsiteY4" fmla="*/ 0 h 2264922"/>
                  <a:gd name="connsiteX5" fmla="*/ 3533922 w 3582111"/>
                  <a:gd name="connsiteY5" fmla="*/ 0 h 2264922"/>
                  <a:gd name="connsiteX6" fmla="*/ 3582112 w 3582111"/>
                  <a:gd name="connsiteY6" fmla="*/ 48190 h 2264922"/>
                  <a:gd name="connsiteX7" fmla="*/ 3582112 w 3582111"/>
                  <a:gd name="connsiteY7" fmla="*/ 2216733 h 2264922"/>
                  <a:gd name="connsiteX8" fmla="*/ 3533922 w 3582111"/>
                  <a:gd name="connsiteY8" fmla="*/ 2264923 h 226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82111" h="2264922">
                    <a:moveTo>
                      <a:pt x="3533922" y="2264923"/>
                    </a:moveTo>
                    <a:lnTo>
                      <a:pt x="48190" y="2264923"/>
                    </a:lnTo>
                    <a:cubicBezTo>
                      <a:pt x="21685" y="2264923"/>
                      <a:pt x="0" y="2243238"/>
                      <a:pt x="0" y="2216733"/>
                    </a:cubicBezTo>
                    <a:lnTo>
                      <a:pt x="0" y="48190"/>
                    </a:lnTo>
                    <a:cubicBezTo>
                      <a:pt x="0" y="21685"/>
                      <a:pt x="21685" y="0"/>
                      <a:pt x="48190" y="0"/>
                    </a:cubicBezTo>
                    <a:lnTo>
                      <a:pt x="3533922" y="0"/>
                    </a:lnTo>
                    <a:cubicBezTo>
                      <a:pt x="3560426" y="0"/>
                      <a:pt x="3582112" y="21685"/>
                      <a:pt x="3582112" y="48190"/>
                    </a:cubicBezTo>
                    <a:lnTo>
                      <a:pt x="3582112" y="2216733"/>
                    </a:lnTo>
                    <a:cubicBezTo>
                      <a:pt x="3582112" y="2243238"/>
                      <a:pt x="3560426" y="2264923"/>
                      <a:pt x="3533922" y="2264923"/>
                    </a:cubicBezTo>
                    <a:close/>
                  </a:path>
                </a:pathLst>
              </a:custGeom>
              <a:solidFill>
                <a:srgbClr val="03386E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8" name="자유형: 도형 307">
                <a:extLst>
                  <a:ext uri="{FF2B5EF4-FFF2-40B4-BE49-F238E27FC236}">
                    <a16:creationId xmlns:a16="http://schemas.microsoft.com/office/drawing/2014/main" id="{FD565B7E-9086-41C9-8263-79EEC9DFD8BC}"/>
                  </a:ext>
                </a:extLst>
              </p:cNvPr>
              <p:cNvSpPr/>
              <p:nvPr/>
            </p:nvSpPr>
            <p:spPr>
              <a:xfrm>
                <a:off x="6262560" y="6287063"/>
                <a:ext cx="5931366" cy="124490"/>
              </a:xfrm>
              <a:custGeom>
                <a:avLst/>
                <a:gdLst>
                  <a:gd name="connsiteX0" fmla="*/ 5869122 w 5931366"/>
                  <a:gd name="connsiteY0" fmla="*/ 124490 h 124490"/>
                  <a:gd name="connsiteX1" fmla="*/ 62245 w 5931366"/>
                  <a:gd name="connsiteY1" fmla="*/ 124490 h 124490"/>
                  <a:gd name="connsiteX2" fmla="*/ 0 w 5931366"/>
                  <a:gd name="connsiteY2" fmla="*/ 62245 h 124490"/>
                  <a:gd name="connsiteX3" fmla="*/ 0 w 5931366"/>
                  <a:gd name="connsiteY3" fmla="*/ 62245 h 124490"/>
                  <a:gd name="connsiteX4" fmla="*/ 62245 w 5931366"/>
                  <a:gd name="connsiteY4" fmla="*/ 0 h 124490"/>
                  <a:gd name="connsiteX5" fmla="*/ 5869122 w 5931366"/>
                  <a:gd name="connsiteY5" fmla="*/ 0 h 124490"/>
                  <a:gd name="connsiteX6" fmla="*/ 5931367 w 5931366"/>
                  <a:gd name="connsiteY6" fmla="*/ 62245 h 124490"/>
                  <a:gd name="connsiteX7" fmla="*/ 5931367 w 5931366"/>
                  <a:gd name="connsiteY7" fmla="*/ 62245 h 124490"/>
                  <a:gd name="connsiteX8" fmla="*/ 5869122 w 5931366"/>
                  <a:gd name="connsiteY8" fmla="*/ 124490 h 12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1366" h="124490">
                    <a:moveTo>
                      <a:pt x="5869122" y="124490"/>
                    </a:moveTo>
                    <a:lnTo>
                      <a:pt x="62245" y="124490"/>
                    </a:lnTo>
                    <a:cubicBezTo>
                      <a:pt x="27870" y="124490"/>
                      <a:pt x="0" y="96621"/>
                      <a:pt x="0" y="62245"/>
                    </a:cubicBezTo>
                    <a:lnTo>
                      <a:pt x="0" y="62245"/>
                    </a:lnTo>
                    <a:cubicBezTo>
                      <a:pt x="0" y="27870"/>
                      <a:pt x="27870" y="0"/>
                      <a:pt x="62245" y="0"/>
                    </a:cubicBezTo>
                    <a:lnTo>
                      <a:pt x="5869122" y="0"/>
                    </a:lnTo>
                    <a:cubicBezTo>
                      <a:pt x="5903497" y="0"/>
                      <a:pt x="5931367" y="27870"/>
                      <a:pt x="5931367" y="62245"/>
                    </a:cubicBezTo>
                    <a:lnTo>
                      <a:pt x="5931367" y="62245"/>
                    </a:lnTo>
                    <a:cubicBezTo>
                      <a:pt x="5931367" y="96621"/>
                      <a:pt x="5903497" y="124490"/>
                      <a:pt x="5869122" y="124490"/>
                    </a:cubicBezTo>
                    <a:close/>
                  </a:path>
                </a:pathLst>
              </a:custGeom>
              <a:solidFill>
                <a:srgbClr val="32618B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9" name="자유형: 도형 308">
                <a:extLst>
                  <a:ext uri="{FF2B5EF4-FFF2-40B4-BE49-F238E27FC236}">
                    <a16:creationId xmlns:a16="http://schemas.microsoft.com/office/drawing/2014/main" id="{87C0C856-E71D-4481-A0DD-D308497A7FC9}"/>
                  </a:ext>
                </a:extLst>
              </p:cNvPr>
              <p:cNvSpPr/>
              <p:nvPr/>
            </p:nvSpPr>
            <p:spPr>
              <a:xfrm>
                <a:off x="6893004" y="6021979"/>
                <a:ext cx="4148342" cy="277131"/>
              </a:xfrm>
              <a:custGeom>
                <a:avLst/>
                <a:gdLst>
                  <a:gd name="connsiteX0" fmla="*/ 4105694 w 4148342"/>
                  <a:gd name="connsiteY0" fmla="*/ 277132 h 277131"/>
                  <a:gd name="connsiteX1" fmla="*/ 42688 w 4148342"/>
                  <a:gd name="connsiteY1" fmla="*/ 277132 h 277131"/>
                  <a:gd name="connsiteX2" fmla="*/ 0 w 4148342"/>
                  <a:gd name="connsiteY2" fmla="*/ 234444 h 277131"/>
                  <a:gd name="connsiteX3" fmla="*/ 24095 w 4148342"/>
                  <a:gd name="connsiteY3" fmla="*/ 96380 h 277131"/>
                  <a:gd name="connsiteX4" fmla="*/ 120475 w 4148342"/>
                  <a:gd name="connsiteY4" fmla="*/ 0 h 277131"/>
                  <a:gd name="connsiteX5" fmla="*/ 4023852 w 4148342"/>
                  <a:gd name="connsiteY5" fmla="*/ 0 h 277131"/>
                  <a:gd name="connsiteX6" fmla="*/ 4120232 w 4148342"/>
                  <a:gd name="connsiteY6" fmla="*/ 96380 h 277131"/>
                  <a:gd name="connsiteX7" fmla="*/ 4148342 w 4148342"/>
                  <a:gd name="connsiteY7" fmla="*/ 234444 h 277131"/>
                  <a:gd name="connsiteX8" fmla="*/ 4105694 w 4148342"/>
                  <a:gd name="connsiteY8" fmla="*/ 277132 h 277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48342" h="277131">
                    <a:moveTo>
                      <a:pt x="4105694" y="277132"/>
                    </a:moveTo>
                    <a:lnTo>
                      <a:pt x="42688" y="277132"/>
                    </a:lnTo>
                    <a:cubicBezTo>
                      <a:pt x="19115" y="277132"/>
                      <a:pt x="0" y="258017"/>
                      <a:pt x="0" y="234444"/>
                    </a:cubicBezTo>
                    <a:lnTo>
                      <a:pt x="24095" y="96380"/>
                    </a:lnTo>
                    <a:cubicBezTo>
                      <a:pt x="24095" y="43170"/>
                      <a:pt x="67265" y="0"/>
                      <a:pt x="120475" y="0"/>
                    </a:cubicBezTo>
                    <a:lnTo>
                      <a:pt x="4023852" y="0"/>
                    </a:lnTo>
                    <a:cubicBezTo>
                      <a:pt x="4077062" y="0"/>
                      <a:pt x="4120232" y="43170"/>
                      <a:pt x="4120232" y="96380"/>
                    </a:cubicBezTo>
                    <a:lnTo>
                      <a:pt x="4148342" y="234444"/>
                    </a:lnTo>
                    <a:cubicBezTo>
                      <a:pt x="4148383" y="258057"/>
                      <a:pt x="4129267" y="277132"/>
                      <a:pt x="4105694" y="277132"/>
                    </a:cubicBezTo>
                    <a:close/>
                  </a:path>
                </a:pathLst>
              </a:custGeom>
              <a:solidFill>
                <a:srgbClr val="032C58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0" name="자유형: 도형 309">
                <a:extLst>
                  <a:ext uri="{FF2B5EF4-FFF2-40B4-BE49-F238E27FC236}">
                    <a16:creationId xmlns:a16="http://schemas.microsoft.com/office/drawing/2014/main" id="{FA156C22-762B-40DB-B058-53098976F40E}"/>
                  </a:ext>
                </a:extLst>
              </p:cNvPr>
              <p:cNvSpPr/>
              <p:nvPr/>
            </p:nvSpPr>
            <p:spPr>
              <a:xfrm>
                <a:off x="7306674" y="3929776"/>
                <a:ext cx="3321083" cy="2088226"/>
              </a:xfrm>
              <a:custGeom>
                <a:avLst/>
                <a:gdLst>
                  <a:gd name="connsiteX0" fmla="*/ 3321083 w 3321083"/>
                  <a:gd name="connsiteY0" fmla="*/ 2088227 h 2088226"/>
                  <a:gd name="connsiteX1" fmla="*/ 0 w 3321083"/>
                  <a:gd name="connsiteY1" fmla="*/ 2088227 h 2088226"/>
                  <a:gd name="connsiteX2" fmla="*/ 0 w 3321083"/>
                  <a:gd name="connsiteY2" fmla="*/ 68269 h 2088226"/>
                  <a:gd name="connsiteX3" fmla="*/ 68269 w 3321083"/>
                  <a:gd name="connsiteY3" fmla="*/ 0 h 2088226"/>
                  <a:gd name="connsiteX4" fmla="*/ 3252815 w 3321083"/>
                  <a:gd name="connsiteY4" fmla="*/ 0 h 2088226"/>
                  <a:gd name="connsiteX5" fmla="*/ 3321083 w 3321083"/>
                  <a:gd name="connsiteY5" fmla="*/ 68269 h 2088226"/>
                  <a:gd name="connsiteX6" fmla="*/ 3321083 w 3321083"/>
                  <a:gd name="connsiteY6" fmla="*/ 2088227 h 2088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1083" h="2088226">
                    <a:moveTo>
                      <a:pt x="3321083" y="2088227"/>
                    </a:moveTo>
                    <a:lnTo>
                      <a:pt x="0" y="2088227"/>
                    </a:lnTo>
                    <a:lnTo>
                      <a:pt x="0" y="68269"/>
                    </a:lnTo>
                    <a:cubicBezTo>
                      <a:pt x="0" y="30721"/>
                      <a:pt x="30721" y="0"/>
                      <a:pt x="68269" y="0"/>
                    </a:cubicBezTo>
                    <a:lnTo>
                      <a:pt x="3252815" y="0"/>
                    </a:lnTo>
                    <a:cubicBezTo>
                      <a:pt x="3290362" y="0"/>
                      <a:pt x="3321083" y="30721"/>
                      <a:pt x="3321083" y="68269"/>
                    </a:cubicBezTo>
                    <a:lnTo>
                      <a:pt x="3321083" y="2088227"/>
                    </a:lnTo>
                    <a:close/>
                  </a:path>
                </a:pathLst>
              </a:custGeom>
              <a:solidFill>
                <a:srgbClr val="7892B0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272" name="그룹 271">
              <a:extLst>
                <a:ext uri="{FF2B5EF4-FFF2-40B4-BE49-F238E27FC236}">
                  <a16:creationId xmlns:a16="http://schemas.microsoft.com/office/drawing/2014/main" id="{5487F9D7-13C6-4EB3-BC5B-882474D96C90}"/>
                </a:ext>
              </a:extLst>
            </p:cNvPr>
            <p:cNvGrpSpPr/>
            <p:nvPr/>
          </p:nvGrpSpPr>
          <p:grpSpPr>
            <a:xfrm>
              <a:off x="2441761" y="1487073"/>
              <a:ext cx="3851673" cy="2523182"/>
              <a:chOff x="7503288" y="3166493"/>
              <a:chExt cx="3851673" cy="2523182"/>
            </a:xfrm>
            <a:solidFill>
              <a:schemeClr val="accent4"/>
            </a:solidFill>
          </p:grpSpPr>
          <p:sp>
            <p:nvSpPr>
              <p:cNvPr id="299" name="자유형: 도형 298">
                <a:extLst>
                  <a:ext uri="{FF2B5EF4-FFF2-40B4-BE49-F238E27FC236}">
                    <a16:creationId xmlns:a16="http://schemas.microsoft.com/office/drawing/2014/main" id="{02EA41E6-2DF0-4B44-9045-5C305BDF4D6F}"/>
                  </a:ext>
                </a:extLst>
              </p:cNvPr>
              <p:cNvSpPr/>
              <p:nvPr/>
            </p:nvSpPr>
            <p:spPr>
              <a:xfrm>
                <a:off x="10658982" y="3458466"/>
                <a:ext cx="412355" cy="398222"/>
              </a:xfrm>
              <a:custGeom>
                <a:avLst/>
                <a:gdLst>
                  <a:gd name="connsiteX0" fmla="*/ 100253 w 412355"/>
                  <a:gd name="connsiteY0" fmla="*/ 371999 h 398222"/>
                  <a:gd name="connsiteX1" fmla="*/ 52023 w 412355"/>
                  <a:gd name="connsiteY1" fmla="*/ 332483 h 398222"/>
                  <a:gd name="connsiteX2" fmla="*/ 153422 w 412355"/>
                  <a:gd name="connsiteY2" fmla="*/ 6318 h 398222"/>
                  <a:gd name="connsiteX3" fmla="*/ 383288 w 412355"/>
                  <a:gd name="connsiteY3" fmla="*/ 97678 h 398222"/>
                  <a:gd name="connsiteX4" fmla="*/ 365578 w 412355"/>
                  <a:gd name="connsiteY4" fmla="*/ 325014 h 398222"/>
                  <a:gd name="connsiteX5" fmla="*/ 124629 w 412355"/>
                  <a:gd name="connsiteY5" fmla="*/ 382039 h 398222"/>
                  <a:gd name="connsiteX6" fmla="*/ 100253 w 412355"/>
                  <a:gd name="connsiteY6" fmla="*/ 371999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2355" h="398222">
                    <a:moveTo>
                      <a:pt x="100253" y="371999"/>
                    </a:moveTo>
                    <a:cubicBezTo>
                      <a:pt x="84189" y="358827"/>
                      <a:pt x="68086" y="345655"/>
                      <a:pt x="52023" y="332483"/>
                    </a:cubicBezTo>
                    <a:cubicBezTo>
                      <a:pt x="-57689" y="203174"/>
                      <a:pt x="20458" y="38967"/>
                      <a:pt x="153422" y="6318"/>
                    </a:cubicBezTo>
                    <a:cubicBezTo>
                      <a:pt x="242694" y="-15608"/>
                      <a:pt x="335821" y="20655"/>
                      <a:pt x="383288" y="97678"/>
                    </a:cubicBezTo>
                    <a:cubicBezTo>
                      <a:pt x="427743" y="169762"/>
                      <a:pt x="420715" y="259797"/>
                      <a:pt x="365578" y="325014"/>
                    </a:cubicBezTo>
                    <a:cubicBezTo>
                      <a:pt x="307509" y="393725"/>
                      <a:pt x="208439" y="417177"/>
                      <a:pt x="124629" y="382039"/>
                    </a:cubicBezTo>
                    <a:cubicBezTo>
                      <a:pt x="116517" y="378665"/>
                      <a:pt x="108405" y="375332"/>
                      <a:pt x="100253" y="371999"/>
                    </a:cubicBezTo>
                    <a:close/>
                  </a:path>
                </a:pathLst>
              </a:custGeom>
              <a:grpFill/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pic>
            <p:nvPicPr>
              <p:cNvPr id="300" name="그래픽 299">
                <a:extLst>
                  <a:ext uri="{FF2B5EF4-FFF2-40B4-BE49-F238E27FC236}">
                    <a16:creationId xmlns:a16="http://schemas.microsoft.com/office/drawing/2014/main" id="{ACB06E90-69E1-492A-9F86-38694AB0B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03288" y="3787974"/>
                <a:ext cx="3266449" cy="1901701"/>
              </a:xfrm>
              <a:prstGeom prst="rect">
                <a:avLst/>
              </a:prstGeom>
            </p:spPr>
          </p:pic>
          <p:sp>
            <p:nvSpPr>
              <p:cNvPr id="301" name="사각형: 둥근 모서리 300">
                <a:extLst>
                  <a:ext uri="{FF2B5EF4-FFF2-40B4-BE49-F238E27FC236}">
                    <a16:creationId xmlns:a16="http://schemas.microsoft.com/office/drawing/2014/main" id="{04A9AEBF-A286-4ECA-B0BF-5130CBA25911}"/>
                  </a:ext>
                </a:extLst>
              </p:cNvPr>
              <p:cNvSpPr/>
              <p:nvPr/>
            </p:nvSpPr>
            <p:spPr>
              <a:xfrm>
                <a:off x="8770217" y="4982461"/>
                <a:ext cx="102775" cy="67991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2" name="사각형: 둥근 모서리 301">
                <a:extLst>
                  <a:ext uri="{FF2B5EF4-FFF2-40B4-BE49-F238E27FC236}">
                    <a16:creationId xmlns:a16="http://schemas.microsoft.com/office/drawing/2014/main" id="{DADAA099-156D-4AD8-8785-86CE537EC226}"/>
                  </a:ext>
                </a:extLst>
              </p:cNvPr>
              <p:cNvSpPr/>
              <p:nvPr/>
            </p:nvSpPr>
            <p:spPr>
              <a:xfrm>
                <a:off x="9138405" y="4982461"/>
                <a:ext cx="102775" cy="67991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3" name="사각형: 둥근 모서리 302">
                <a:extLst>
                  <a:ext uri="{FF2B5EF4-FFF2-40B4-BE49-F238E27FC236}">
                    <a16:creationId xmlns:a16="http://schemas.microsoft.com/office/drawing/2014/main" id="{315A07F5-F9EA-4A72-95C3-5BA9D980B1BB}"/>
                  </a:ext>
                </a:extLst>
              </p:cNvPr>
              <p:cNvSpPr/>
              <p:nvPr/>
            </p:nvSpPr>
            <p:spPr>
              <a:xfrm>
                <a:off x="9506593" y="4982461"/>
                <a:ext cx="102775" cy="67991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4" name="사각형: 둥근 모서리 303">
                <a:extLst>
                  <a:ext uri="{FF2B5EF4-FFF2-40B4-BE49-F238E27FC236}">
                    <a16:creationId xmlns:a16="http://schemas.microsoft.com/office/drawing/2014/main" id="{4EF367D5-3276-42A5-9D20-80216BAD3165}"/>
                  </a:ext>
                </a:extLst>
              </p:cNvPr>
              <p:cNvSpPr/>
              <p:nvPr/>
            </p:nvSpPr>
            <p:spPr>
              <a:xfrm>
                <a:off x="9874782" y="4982461"/>
                <a:ext cx="102775" cy="67991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5" name="원형: 비어 있음 304">
                <a:extLst>
                  <a:ext uri="{FF2B5EF4-FFF2-40B4-BE49-F238E27FC236}">
                    <a16:creationId xmlns:a16="http://schemas.microsoft.com/office/drawing/2014/main" id="{1158CB67-29D3-4F4C-B8FC-642483D2CD8D}"/>
                  </a:ext>
                </a:extLst>
              </p:cNvPr>
              <p:cNvSpPr/>
              <p:nvPr/>
            </p:nvSpPr>
            <p:spPr>
              <a:xfrm>
                <a:off x="10380183" y="3166493"/>
                <a:ext cx="974778" cy="974778"/>
              </a:xfrm>
              <a:prstGeom prst="donut">
                <a:avLst>
                  <a:gd name="adj" fmla="val 957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6" name="타원 305">
                <a:extLst>
                  <a:ext uri="{FF2B5EF4-FFF2-40B4-BE49-F238E27FC236}">
                    <a16:creationId xmlns:a16="http://schemas.microsoft.com/office/drawing/2014/main" id="{010FB090-1BF7-4A9A-8C0B-46BFC8F911F0}"/>
                  </a:ext>
                </a:extLst>
              </p:cNvPr>
              <p:cNvSpPr/>
              <p:nvPr/>
            </p:nvSpPr>
            <p:spPr>
              <a:xfrm>
                <a:off x="10661395" y="3447705"/>
                <a:ext cx="412355" cy="41235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3" name="그룹 272">
              <a:extLst>
                <a:ext uri="{FF2B5EF4-FFF2-40B4-BE49-F238E27FC236}">
                  <a16:creationId xmlns:a16="http://schemas.microsoft.com/office/drawing/2014/main" id="{71AACB73-E441-48A5-8BFB-3D0DFA3566D4}"/>
                </a:ext>
              </a:extLst>
            </p:cNvPr>
            <p:cNvGrpSpPr/>
            <p:nvPr/>
          </p:nvGrpSpPr>
          <p:grpSpPr>
            <a:xfrm>
              <a:off x="6067775" y="3085024"/>
              <a:ext cx="974778" cy="1406682"/>
              <a:chOff x="11129302" y="4764444"/>
              <a:chExt cx="974778" cy="1406682"/>
            </a:xfrm>
          </p:grpSpPr>
          <p:sp>
            <p:nvSpPr>
              <p:cNvPr id="285" name="사각형: 둥근 모서리 284">
                <a:extLst>
                  <a:ext uri="{FF2B5EF4-FFF2-40B4-BE49-F238E27FC236}">
                    <a16:creationId xmlns:a16="http://schemas.microsoft.com/office/drawing/2014/main" id="{B8B61648-9959-4A18-A321-9F036244C464}"/>
                  </a:ext>
                </a:extLst>
              </p:cNvPr>
              <p:cNvSpPr/>
              <p:nvPr/>
            </p:nvSpPr>
            <p:spPr>
              <a:xfrm>
                <a:off x="11129302" y="4764444"/>
                <a:ext cx="974778" cy="1406682"/>
              </a:xfrm>
              <a:prstGeom prst="roundRect">
                <a:avLst>
                  <a:gd name="adj" fmla="val 7365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6" name="자유형: 도형 285">
                <a:extLst>
                  <a:ext uri="{FF2B5EF4-FFF2-40B4-BE49-F238E27FC236}">
                    <a16:creationId xmlns:a16="http://schemas.microsoft.com/office/drawing/2014/main" id="{FD50F720-F2CD-42EE-9394-47BE658B2555}"/>
                  </a:ext>
                </a:extLst>
              </p:cNvPr>
              <p:cNvSpPr/>
              <p:nvPr/>
            </p:nvSpPr>
            <p:spPr>
              <a:xfrm>
                <a:off x="11615503" y="4764444"/>
                <a:ext cx="488577" cy="1406682"/>
              </a:xfrm>
              <a:custGeom>
                <a:avLst/>
                <a:gdLst>
                  <a:gd name="connsiteX0" fmla="*/ 0 w 488577"/>
                  <a:gd name="connsiteY0" fmla="*/ 0 h 1406682"/>
                  <a:gd name="connsiteX1" fmla="*/ 416785 w 488577"/>
                  <a:gd name="connsiteY1" fmla="*/ 0 h 1406682"/>
                  <a:gd name="connsiteX2" fmla="*/ 488577 w 488577"/>
                  <a:gd name="connsiteY2" fmla="*/ 71792 h 1406682"/>
                  <a:gd name="connsiteX3" fmla="*/ 488577 w 488577"/>
                  <a:gd name="connsiteY3" fmla="*/ 1334890 h 1406682"/>
                  <a:gd name="connsiteX4" fmla="*/ 416785 w 488577"/>
                  <a:gd name="connsiteY4" fmla="*/ 1406682 h 1406682"/>
                  <a:gd name="connsiteX5" fmla="*/ 0 w 488577"/>
                  <a:gd name="connsiteY5" fmla="*/ 1406682 h 1406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8577" h="1406682">
                    <a:moveTo>
                      <a:pt x="0" y="0"/>
                    </a:moveTo>
                    <a:lnTo>
                      <a:pt x="416785" y="0"/>
                    </a:lnTo>
                    <a:cubicBezTo>
                      <a:pt x="456435" y="0"/>
                      <a:pt x="488577" y="32142"/>
                      <a:pt x="488577" y="71792"/>
                    </a:cubicBezTo>
                    <a:lnTo>
                      <a:pt x="488577" y="1334890"/>
                    </a:lnTo>
                    <a:cubicBezTo>
                      <a:pt x="488577" y="1374540"/>
                      <a:pt x="456435" y="1406682"/>
                      <a:pt x="416785" y="1406682"/>
                    </a:cubicBezTo>
                    <a:lnTo>
                      <a:pt x="0" y="14066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87" name="자유형: 도형 286">
                <a:extLst>
                  <a:ext uri="{FF2B5EF4-FFF2-40B4-BE49-F238E27FC236}">
                    <a16:creationId xmlns:a16="http://schemas.microsoft.com/office/drawing/2014/main" id="{1650333D-EB06-4384-97A8-E48ADCC74085}"/>
                  </a:ext>
                </a:extLst>
              </p:cNvPr>
              <p:cNvSpPr/>
              <p:nvPr/>
            </p:nvSpPr>
            <p:spPr>
              <a:xfrm>
                <a:off x="11195996" y="4857792"/>
                <a:ext cx="830834" cy="337851"/>
              </a:xfrm>
              <a:custGeom>
                <a:avLst/>
                <a:gdLst>
                  <a:gd name="connsiteX0" fmla="*/ 807622 w 830834"/>
                  <a:gd name="connsiteY0" fmla="*/ 0 h 337851"/>
                  <a:gd name="connsiteX1" fmla="*/ 830833 w 830834"/>
                  <a:gd name="connsiteY1" fmla="*/ 40038 h 337851"/>
                  <a:gd name="connsiteX2" fmla="*/ 830552 w 830834"/>
                  <a:gd name="connsiteY2" fmla="*/ 293195 h 337851"/>
                  <a:gd name="connsiteX3" fmla="*/ 786057 w 830834"/>
                  <a:gd name="connsiteY3" fmla="*/ 336727 h 337851"/>
                  <a:gd name="connsiteX4" fmla="*/ 418167 w 830834"/>
                  <a:gd name="connsiteY4" fmla="*/ 337851 h 337851"/>
                  <a:gd name="connsiteX5" fmla="*/ 52647 w 830834"/>
                  <a:gd name="connsiteY5" fmla="*/ 336927 h 337851"/>
                  <a:gd name="connsiteX6" fmla="*/ 121 w 830834"/>
                  <a:gd name="connsiteY6" fmla="*/ 285766 h 337851"/>
                  <a:gd name="connsiteX7" fmla="*/ 121 w 830834"/>
                  <a:gd name="connsiteY7" fmla="*/ 46945 h 337851"/>
                  <a:gd name="connsiteX8" fmla="*/ 46985 w 830834"/>
                  <a:gd name="connsiteY8" fmla="*/ 361 h 337851"/>
                  <a:gd name="connsiteX9" fmla="*/ 772242 w 830834"/>
                  <a:gd name="connsiteY9" fmla="*/ 763 h 337851"/>
                  <a:gd name="connsiteX10" fmla="*/ 807622 w 830834"/>
                  <a:gd name="connsiteY10" fmla="*/ 0 h 33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0834" h="337851">
                    <a:moveTo>
                      <a:pt x="807622" y="0"/>
                    </a:moveTo>
                    <a:cubicBezTo>
                      <a:pt x="825733" y="7349"/>
                      <a:pt x="830914" y="21565"/>
                      <a:pt x="830833" y="40038"/>
                    </a:cubicBezTo>
                    <a:cubicBezTo>
                      <a:pt x="830472" y="124410"/>
                      <a:pt x="830873" y="208823"/>
                      <a:pt x="830552" y="293195"/>
                    </a:cubicBezTo>
                    <a:cubicBezTo>
                      <a:pt x="830432" y="326526"/>
                      <a:pt x="820151" y="336566"/>
                      <a:pt x="786057" y="336727"/>
                    </a:cubicBezTo>
                    <a:cubicBezTo>
                      <a:pt x="663414" y="337289"/>
                      <a:pt x="540811" y="337490"/>
                      <a:pt x="418167" y="337851"/>
                    </a:cubicBezTo>
                    <a:cubicBezTo>
                      <a:pt x="296328" y="337570"/>
                      <a:pt x="174488" y="337289"/>
                      <a:pt x="52647" y="336927"/>
                    </a:cubicBezTo>
                    <a:cubicBezTo>
                      <a:pt x="9397" y="336807"/>
                      <a:pt x="201" y="327972"/>
                      <a:pt x="121" y="285766"/>
                    </a:cubicBezTo>
                    <a:cubicBezTo>
                      <a:pt x="-40" y="206172"/>
                      <a:pt x="-40" y="126538"/>
                      <a:pt x="121" y="46945"/>
                    </a:cubicBezTo>
                    <a:cubicBezTo>
                      <a:pt x="201" y="8554"/>
                      <a:pt x="8473" y="361"/>
                      <a:pt x="46985" y="361"/>
                    </a:cubicBezTo>
                    <a:cubicBezTo>
                      <a:pt x="288738" y="442"/>
                      <a:pt x="530490" y="642"/>
                      <a:pt x="772242" y="763"/>
                    </a:cubicBezTo>
                    <a:cubicBezTo>
                      <a:pt x="784049" y="763"/>
                      <a:pt x="795815" y="241"/>
                      <a:pt x="80762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8" name="자유형: 도형 287">
                <a:extLst>
                  <a:ext uri="{FF2B5EF4-FFF2-40B4-BE49-F238E27FC236}">
                    <a16:creationId xmlns:a16="http://schemas.microsoft.com/office/drawing/2014/main" id="{BCD3D426-C774-43CF-8379-665D096D1A84}"/>
                  </a:ext>
                </a:extLst>
              </p:cNvPr>
              <p:cNvSpPr/>
              <p:nvPr/>
            </p:nvSpPr>
            <p:spPr>
              <a:xfrm rot="8100000">
                <a:off x="11653410" y="4868899"/>
                <a:ext cx="316832" cy="315634"/>
              </a:xfrm>
              <a:custGeom>
                <a:avLst/>
                <a:gdLst>
                  <a:gd name="connsiteX0" fmla="*/ 1237794 w 1325344"/>
                  <a:gd name="connsiteY0" fmla="*/ 749543 h 1320328"/>
                  <a:gd name="connsiteX1" fmla="*/ 1061075 w 1325344"/>
                  <a:gd name="connsiteY1" fmla="*/ 572824 h 1320328"/>
                  <a:gd name="connsiteX2" fmla="*/ 1061075 w 1325344"/>
                  <a:gd name="connsiteY2" fmla="*/ 485767 h 1320328"/>
                  <a:gd name="connsiteX3" fmla="*/ 1150736 w 1325344"/>
                  <a:gd name="connsiteY3" fmla="*/ 485766 h 1320328"/>
                  <a:gd name="connsiteX4" fmla="*/ 1325343 w 1325344"/>
                  <a:gd name="connsiteY4" fmla="*/ 660374 h 1320328"/>
                  <a:gd name="connsiteX5" fmla="*/ 1325344 w 1325344"/>
                  <a:gd name="connsiteY5" fmla="*/ 749542 h 1320328"/>
                  <a:gd name="connsiteX6" fmla="*/ 747433 w 1325344"/>
                  <a:gd name="connsiteY6" fmla="*/ 263777 h 1320328"/>
                  <a:gd name="connsiteX7" fmla="*/ 570714 w 1325344"/>
                  <a:gd name="connsiteY7" fmla="*/ 87058 h 1320328"/>
                  <a:gd name="connsiteX8" fmla="*/ 570714 w 1325344"/>
                  <a:gd name="connsiteY8" fmla="*/ 0 h 1320328"/>
                  <a:gd name="connsiteX9" fmla="*/ 660375 w 1325344"/>
                  <a:gd name="connsiteY9" fmla="*/ 0 h 1320328"/>
                  <a:gd name="connsiteX10" fmla="*/ 834983 w 1325344"/>
                  <a:gd name="connsiteY10" fmla="*/ 174608 h 1320328"/>
                  <a:gd name="connsiteX11" fmla="*/ 834983 w 1325344"/>
                  <a:gd name="connsiteY11" fmla="*/ 263776 h 1320328"/>
                  <a:gd name="connsiteX12" fmla="*/ 572210 w 1325344"/>
                  <a:gd name="connsiteY12" fmla="*/ 542717 h 1320328"/>
                  <a:gd name="connsiteX13" fmla="*/ 572210 w 1325344"/>
                  <a:gd name="connsiteY13" fmla="*/ 455167 h 1320328"/>
                  <a:gd name="connsiteX14" fmla="*/ 748929 w 1325344"/>
                  <a:gd name="connsiteY14" fmla="*/ 278448 h 1320328"/>
                  <a:gd name="connsiteX15" fmla="*/ 835986 w 1325344"/>
                  <a:gd name="connsiteY15" fmla="*/ 278448 h 1320328"/>
                  <a:gd name="connsiteX16" fmla="*/ 835986 w 1325344"/>
                  <a:gd name="connsiteY16" fmla="*/ 368110 h 1320328"/>
                  <a:gd name="connsiteX17" fmla="*/ 661379 w 1325344"/>
                  <a:gd name="connsiteY17" fmla="*/ 542717 h 1320328"/>
                  <a:gd name="connsiteX18" fmla="*/ 778914 w 1325344"/>
                  <a:gd name="connsiteY18" fmla="*/ 752324 h 1320328"/>
                  <a:gd name="connsiteX19" fmla="*/ 778914 w 1325344"/>
                  <a:gd name="connsiteY19" fmla="*/ 664774 h 1320328"/>
                  <a:gd name="connsiteX20" fmla="*/ 955633 w 1325344"/>
                  <a:gd name="connsiteY20" fmla="*/ 488056 h 1320328"/>
                  <a:gd name="connsiteX21" fmla="*/ 1042690 w 1325344"/>
                  <a:gd name="connsiteY21" fmla="*/ 488056 h 1320328"/>
                  <a:gd name="connsiteX22" fmla="*/ 1042690 w 1325344"/>
                  <a:gd name="connsiteY22" fmla="*/ 577717 h 1320328"/>
                  <a:gd name="connsiteX23" fmla="*/ 868083 w 1325344"/>
                  <a:gd name="connsiteY23" fmla="*/ 752325 h 1320328"/>
                  <a:gd name="connsiteX24" fmla="*/ 288553 w 1325344"/>
                  <a:gd name="connsiteY24" fmla="*/ 266558 h 1320328"/>
                  <a:gd name="connsiteX25" fmla="*/ 288553 w 1325344"/>
                  <a:gd name="connsiteY25" fmla="*/ 179008 h 1320328"/>
                  <a:gd name="connsiteX26" fmla="*/ 465272 w 1325344"/>
                  <a:gd name="connsiteY26" fmla="*/ 2290 h 1320328"/>
                  <a:gd name="connsiteX27" fmla="*/ 552330 w 1325344"/>
                  <a:gd name="connsiteY27" fmla="*/ 2290 h 1320328"/>
                  <a:gd name="connsiteX28" fmla="*/ 552329 w 1325344"/>
                  <a:gd name="connsiteY28" fmla="*/ 91951 h 1320328"/>
                  <a:gd name="connsiteX29" fmla="*/ 377722 w 1325344"/>
                  <a:gd name="connsiteY29" fmla="*/ 266558 h 1320328"/>
                  <a:gd name="connsiteX30" fmla="*/ 952478 w 1325344"/>
                  <a:gd name="connsiteY30" fmla="*/ 1034930 h 1320328"/>
                  <a:gd name="connsiteX31" fmla="*/ 775759 w 1325344"/>
                  <a:gd name="connsiteY31" fmla="*/ 858211 h 1320328"/>
                  <a:gd name="connsiteX32" fmla="*/ 775759 w 1325344"/>
                  <a:gd name="connsiteY32" fmla="*/ 771153 h 1320328"/>
                  <a:gd name="connsiteX33" fmla="*/ 865420 w 1325344"/>
                  <a:gd name="connsiteY33" fmla="*/ 771153 h 1320328"/>
                  <a:gd name="connsiteX34" fmla="*/ 1040027 w 1325344"/>
                  <a:gd name="connsiteY34" fmla="*/ 945761 h 1320328"/>
                  <a:gd name="connsiteX35" fmla="*/ 1040028 w 1325344"/>
                  <a:gd name="connsiteY35" fmla="*/ 1034929 h 1320328"/>
                  <a:gd name="connsiteX36" fmla="*/ 286894 w 1325344"/>
                  <a:gd name="connsiteY36" fmla="*/ 828104 h 1320328"/>
                  <a:gd name="connsiteX37" fmla="*/ 286894 w 1325344"/>
                  <a:gd name="connsiteY37" fmla="*/ 740554 h 1320328"/>
                  <a:gd name="connsiteX38" fmla="*/ 463613 w 1325344"/>
                  <a:gd name="connsiteY38" fmla="*/ 563835 h 1320328"/>
                  <a:gd name="connsiteX39" fmla="*/ 550670 w 1325344"/>
                  <a:gd name="connsiteY39" fmla="*/ 563835 h 1320328"/>
                  <a:gd name="connsiteX40" fmla="*/ 550670 w 1325344"/>
                  <a:gd name="connsiteY40" fmla="*/ 653496 h 1320328"/>
                  <a:gd name="connsiteX41" fmla="*/ 376063 w 1325344"/>
                  <a:gd name="connsiteY41" fmla="*/ 828104 h 1320328"/>
                  <a:gd name="connsiteX42" fmla="*/ 493598 w 1325344"/>
                  <a:gd name="connsiteY42" fmla="*/ 1037711 h 1320328"/>
                  <a:gd name="connsiteX43" fmla="*/ 493598 w 1325344"/>
                  <a:gd name="connsiteY43" fmla="*/ 950161 h 1320328"/>
                  <a:gd name="connsiteX44" fmla="*/ 670317 w 1325344"/>
                  <a:gd name="connsiteY44" fmla="*/ 773443 h 1320328"/>
                  <a:gd name="connsiteX45" fmla="*/ 757374 w 1325344"/>
                  <a:gd name="connsiteY45" fmla="*/ 773443 h 1320328"/>
                  <a:gd name="connsiteX46" fmla="*/ 757374 w 1325344"/>
                  <a:gd name="connsiteY46" fmla="*/ 863104 h 1320328"/>
                  <a:gd name="connsiteX47" fmla="*/ 582767 w 1325344"/>
                  <a:gd name="connsiteY47" fmla="*/ 1037711 h 1320328"/>
                  <a:gd name="connsiteX48" fmla="*/ 772832 w 1325344"/>
                  <a:gd name="connsiteY48" fmla="*/ 1316945 h 1320328"/>
                  <a:gd name="connsiteX49" fmla="*/ 772832 w 1325344"/>
                  <a:gd name="connsiteY49" fmla="*/ 1229395 h 1320328"/>
                  <a:gd name="connsiteX50" fmla="*/ 949550 w 1325344"/>
                  <a:gd name="connsiteY50" fmla="*/ 1052676 h 1320328"/>
                  <a:gd name="connsiteX51" fmla="*/ 1036608 w 1325344"/>
                  <a:gd name="connsiteY51" fmla="*/ 1052676 h 1320328"/>
                  <a:gd name="connsiteX52" fmla="*/ 1036608 w 1325344"/>
                  <a:gd name="connsiteY52" fmla="*/ 1142338 h 1320328"/>
                  <a:gd name="connsiteX53" fmla="*/ 862000 w 1325344"/>
                  <a:gd name="connsiteY53" fmla="*/ 1316945 h 1320328"/>
                  <a:gd name="connsiteX54" fmla="*/ 3237 w 1325344"/>
                  <a:gd name="connsiteY54" fmla="*/ 551945 h 1320328"/>
                  <a:gd name="connsiteX55" fmla="*/ 3237 w 1325344"/>
                  <a:gd name="connsiteY55" fmla="*/ 464395 h 1320328"/>
                  <a:gd name="connsiteX56" fmla="*/ 179956 w 1325344"/>
                  <a:gd name="connsiteY56" fmla="*/ 287677 h 1320328"/>
                  <a:gd name="connsiteX57" fmla="*/ 267013 w 1325344"/>
                  <a:gd name="connsiteY57" fmla="*/ 287677 h 1320328"/>
                  <a:gd name="connsiteX58" fmla="*/ 267013 w 1325344"/>
                  <a:gd name="connsiteY58" fmla="*/ 377338 h 1320328"/>
                  <a:gd name="connsiteX59" fmla="*/ 92406 w 1325344"/>
                  <a:gd name="connsiteY59" fmla="*/ 551945 h 1320328"/>
                  <a:gd name="connsiteX60" fmla="*/ 667080 w 1325344"/>
                  <a:gd name="connsiteY60" fmla="*/ 1320328 h 1320328"/>
                  <a:gd name="connsiteX61" fmla="*/ 490361 w 1325344"/>
                  <a:gd name="connsiteY61" fmla="*/ 1143609 h 1320328"/>
                  <a:gd name="connsiteX62" fmla="*/ 490361 w 1325344"/>
                  <a:gd name="connsiteY62" fmla="*/ 1056552 h 1320328"/>
                  <a:gd name="connsiteX63" fmla="*/ 580022 w 1325344"/>
                  <a:gd name="connsiteY63" fmla="*/ 1056551 h 1320328"/>
                  <a:gd name="connsiteX64" fmla="*/ 754629 w 1325344"/>
                  <a:gd name="connsiteY64" fmla="*/ 1231159 h 1320328"/>
                  <a:gd name="connsiteX65" fmla="*/ 754629 w 1325344"/>
                  <a:gd name="connsiteY65" fmla="*/ 1320328 h 1320328"/>
                  <a:gd name="connsiteX66" fmla="*/ 176719 w 1325344"/>
                  <a:gd name="connsiteY66" fmla="*/ 834562 h 1320328"/>
                  <a:gd name="connsiteX67" fmla="*/ 0 w 1325344"/>
                  <a:gd name="connsiteY67" fmla="*/ 657843 h 1320328"/>
                  <a:gd name="connsiteX68" fmla="*/ 0 w 1325344"/>
                  <a:gd name="connsiteY68" fmla="*/ 570785 h 1320328"/>
                  <a:gd name="connsiteX69" fmla="*/ 89661 w 1325344"/>
                  <a:gd name="connsiteY69" fmla="*/ 570785 h 1320328"/>
                  <a:gd name="connsiteX70" fmla="*/ 264268 w 1325344"/>
                  <a:gd name="connsiteY70" fmla="*/ 745393 h 1320328"/>
                  <a:gd name="connsiteX71" fmla="*/ 264269 w 1325344"/>
                  <a:gd name="connsiteY71" fmla="*/ 834561 h 1320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325344" h="1320328">
                    <a:moveTo>
                      <a:pt x="1237794" y="749543"/>
                    </a:moveTo>
                    <a:lnTo>
                      <a:pt x="1061075" y="572824"/>
                    </a:lnTo>
                    <a:lnTo>
                      <a:pt x="1061075" y="485767"/>
                    </a:lnTo>
                    <a:lnTo>
                      <a:pt x="1150736" y="485766"/>
                    </a:lnTo>
                    <a:lnTo>
                      <a:pt x="1325343" y="660374"/>
                    </a:lnTo>
                    <a:lnTo>
                      <a:pt x="1325344" y="749542"/>
                    </a:lnTo>
                    <a:close/>
                    <a:moveTo>
                      <a:pt x="747433" y="263777"/>
                    </a:moveTo>
                    <a:lnTo>
                      <a:pt x="570714" y="87058"/>
                    </a:lnTo>
                    <a:lnTo>
                      <a:pt x="570714" y="0"/>
                    </a:lnTo>
                    <a:lnTo>
                      <a:pt x="660375" y="0"/>
                    </a:lnTo>
                    <a:lnTo>
                      <a:pt x="834983" y="174608"/>
                    </a:lnTo>
                    <a:lnTo>
                      <a:pt x="834983" y="263776"/>
                    </a:lnTo>
                    <a:close/>
                    <a:moveTo>
                      <a:pt x="572210" y="542717"/>
                    </a:moveTo>
                    <a:lnTo>
                      <a:pt x="572210" y="455167"/>
                    </a:lnTo>
                    <a:lnTo>
                      <a:pt x="748929" y="278448"/>
                    </a:lnTo>
                    <a:lnTo>
                      <a:pt x="835986" y="278448"/>
                    </a:lnTo>
                    <a:lnTo>
                      <a:pt x="835986" y="368110"/>
                    </a:lnTo>
                    <a:lnTo>
                      <a:pt x="661379" y="542717"/>
                    </a:lnTo>
                    <a:close/>
                    <a:moveTo>
                      <a:pt x="778914" y="752324"/>
                    </a:moveTo>
                    <a:lnTo>
                      <a:pt x="778914" y="664774"/>
                    </a:lnTo>
                    <a:lnTo>
                      <a:pt x="955633" y="488056"/>
                    </a:lnTo>
                    <a:lnTo>
                      <a:pt x="1042690" y="488056"/>
                    </a:lnTo>
                    <a:lnTo>
                      <a:pt x="1042690" y="577717"/>
                    </a:lnTo>
                    <a:lnTo>
                      <a:pt x="868083" y="752325"/>
                    </a:lnTo>
                    <a:close/>
                    <a:moveTo>
                      <a:pt x="288553" y="266558"/>
                    </a:moveTo>
                    <a:lnTo>
                      <a:pt x="288553" y="179008"/>
                    </a:lnTo>
                    <a:lnTo>
                      <a:pt x="465272" y="2290"/>
                    </a:lnTo>
                    <a:lnTo>
                      <a:pt x="552330" y="2290"/>
                    </a:lnTo>
                    <a:lnTo>
                      <a:pt x="552329" y="91951"/>
                    </a:lnTo>
                    <a:lnTo>
                      <a:pt x="377722" y="266558"/>
                    </a:lnTo>
                    <a:close/>
                    <a:moveTo>
                      <a:pt x="952478" y="1034930"/>
                    </a:moveTo>
                    <a:lnTo>
                      <a:pt x="775759" y="858211"/>
                    </a:lnTo>
                    <a:lnTo>
                      <a:pt x="775759" y="771153"/>
                    </a:lnTo>
                    <a:lnTo>
                      <a:pt x="865420" y="771153"/>
                    </a:lnTo>
                    <a:lnTo>
                      <a:pt x="1040027" y="945761"/>
                    </a:lnTo>
                    <a:lnTo>
                      <a:pt x="1040028" y="1034929"/>
                    </a:lnTo>
                    <a:close/>
                    <a:moveTo>
                      <a:pt x="286894" y="828104"/>
                    </a:moveTo>
                    <a:lnTo>
                      <a:pt x="286894" y="740554"/>
                    </a:lnTo>
                    <a:lnTo>
                      <a:pt x="463613" y="563835"/>
                    </a:lnTo>
                    <a:lnTo>
                      <a:pt x="550670" y="563835"/>
                    </a:lnTo>
                    <a:lnTo>
                      <a:pt x="550670" y="653496"/>
                    </a:lnTo>
                    <a:lnTo>
                      <a:pt x="376063" y="828104"/>
                    </a:lnTo>
                    <a:close/>
                    <a:moveTo>
                      <a:pt x="493598" y="1037711"/>
                    </a:moveTo>
                    <a:lnTo>
                      <a:pt x="493598" y="950161"/>
                    </a:lnTo>
                    <a:lnTo>
                      <a:pt x="670317" y="773443"/>
                    </a:lnTo>
                    <a:lnTo>
                      <a:pt x="757374" y="773443"/>
                    </a:lnTo>
                    <a:lnTo>
                      <a:pt x="757374" y="863104"/>
                    </a:lnTo>
                    <a:lnTo>
                      <a:pt x="582767" y="1037711"/>
                    </a:lnTo>
                    <a:close/>
                    <a:moveTo>
                      <a:pt x="772832" y="1316945"/>
                    </a:moveTo>
                    <a:lnTo>
                      <a:pt x="772832" y="1229395"/>
                    </a:lnTo>
                    <a:lnTo>
                      <a:pt x="949550" y="1052676"/>
                    </a:lnTo>
                    <a:lnTo>
                      <a:pt x="1036608" y="1052676"/>
                    </a:lnTo>
                    <a:lnTo>
                      <a:pt x="1036608" y="1142338"/>
                    </a:lnTo>
                    <a:lnTo>
                      <a:pt x="862000" y="1316945"/>
                    </a:lnTo>
                    <a:close/>
                    <a:moveTo>
                      <a:pt x="3237" y="551945"/>
                    </a:moveTo>
                    <a:lnTo>
                      <a:pt x="3237" y="464395"/>
                    </a:lnTo>
                    <a:lnTo>
                      <a:pt x="179956" y="287677"/>
                    </a:lnTo>
                    <a:lnTo>
                      <a:pt x="267013" y="287677"/>
                    </a:lnTo>
                    <a:lnTo>
                      <a:pt x="267013" y="377338"/>
                    </a:lnTo>
                    <a:lnTo>
                      <a:pt x="92406" y="551945"/>
                    </a:lnTo>
                    <a:close/>
                    <a:moveTo>
                      <a:pt x="667080" y="1320328"/>
                    </a:moveTo>
                    <a:lnTo>
                      <a:pt x="490361" y="1143609"/>
                    </a:lnTo>
                    <a:lnTo>
                      <a:pt x="490361" y="1056552"/>
                    </a:lnTo>
                    <a:lnTo>
                      <a:pt x="580022" y="1056551"/>
                    </a:lnTo>
                    <a:lnTo>
                      <a:pt x="754629" y="1231159"/>
                    </a:lnTo>
                    <a:lnTo>
                      <a:pt x="754629" y="1320328"/>
                    </a:lnTo>
                    <a:close/>
                    <a:moveTo>
                      <a:pt x="176719" y="834562"/>
                    </a:moveTo>
                    <a:lnTo>
                      <a:pt x="0" y="657843"/>
                    </a:lnTo>
                    <a:lnTo>
                      <a:pt x="0" y="570785"/>
                    </a:lnTo>
                    <a:lnTo>
                      <a:pt x="89661" y="570785"/>
                    </a:lnTo>
                    <a:lnTo>
                      <a:pt x="264268" y="745393"/>
                    </a:lnTo>
                    <a:lnTo>
                      <a:pt x="264269" y="8345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9" name="그룹 288">
                <a:extLst>
                  <a:ext uri="{FF2B5EF4-FFF2-40B4-BE49-F238E27FC236}">
                    <a16:creationId xmlns:a16="http://schemas.microsoft.com/office/drawing/2014/main" id="{12269AE1-99C4-4C01-8BF6-CF059291000B}"/>
                  </a:ext>
                </a:extLst>
              </p:cNvPr>
              <p:cNvGrpSpPr/>
              <p:nvPr/>
            </p:nvGrpSpPr>
            <p:grpSpPr>
              <a:xfrm>
                <a:off x="11223362" y="5276722"/>
                <a:ext cx="782368" cy="801120"/>
                <a:chOff x="11223362" y="5276722"/>
                <a:chExt cx="782368" cy="801120"/>
              </a:xfrm>
              <a:solidFill>
                <a:schemeClr val="bg1"/>
              </a:solidFill>
            </p:grpSpPr>
            <p:sp>
              <p:nvSpPr>
                <p:cNvPr id="290" name="사각형: 둥근 모서리 289">
                  <a:extLst>
                    <a:ext uri="{FF2B5EF4-FFF2-40B4-BE49-F238E27FC236}">
                      <a16:creationId xmlns:a16="http://schemas.microsoft.com/office/drawing/2014/main" id="{98A157F4-5C93-4604-A778-8D5E30EBC724}"/>
                    </a:ext>
                  </a:extLst>
                </p:cNvPr>
                <p:cNvSpPr/>
                <p:nvPr/>
              </p:nvSpPr>
              <p:spPr>
                <a:xfrm>
                  <a:off x="11223362" y="5276722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1" name="사각형: 둥근 모서리 290">
                  <a:extLst>
                    <a:ext uri="{FF2B5EF4-FFF2-40B4-BE49-F238E27FC236}">
                      <a16:creationId xmlns:a16="http://schemas.microsoft.com/office/drawing/2014/main" id="{1C718C33-D35A-40A3-AD17-8855070A1512}"/>
                    </a:ext>
                  </a:extLst>
                </p:cNvPr>
                <p:cNvSpPr/>
                <p:nvPr/>
              </p:nvSpPr>
              <p:spPr>
                <a:xfrm>
                  <a:off x="11223362" y="5573050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2" name="사각형: 둥근 모서리 291">
                  <a:extLst>
                    <a:ext uri="{FF2B5EF4-FFF2-40B4-BE49-F238E27FC236}">
                      <a16:creationId xmlns:a16="http://schemas.microsoft.com/office/drawing/2014/main" id="{38FE6A30-57AC-4639-8E5B-164DF4FADB82}"/>
                    </a:ext>
                  </a:extLst>
                </p:cNvPr>
                <p:cNvSpPr/>
                <p:nvPr/>
              </p:nvSpPr>
              <p:spPr>
                <a:xfrm>
                  <a:off x="11223362" y="5869378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3" name="사각형: 둥근 모서리 292">
                  <a:extLst>
                    <a:ext uri="{FF2B5EF4-FFF2-40B4-BE49-F238E27FC236}">
                      <a16:creationId xmlns:a16="http://schemas.microsoft.com/office/drawing/2014/main" id="{DB9293BC-B051-4DAB-BB2B-5FACB61F3E85}"/>
                    </a:ext>
                  </a:extLst>
                </p:cNvPr>
                <p:cNvSpPr/>
                <p:nvPr/>
              </p:nvSpPr>
              <p:spPr>
                <a:xfrm>
                  <a:off x="11510314" y="5276722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4" name="사각형: 둥근 모서리 293">
                  <a:extLst>
                    <a:ext uri="{FF2B5EF4-FFF2-40B4-BE49-F238E27FC236}">
                      <a16:creationId xmlns:a16="http://schemas.microsoft.com/office/drawing/2014/main" id="{9C20EEC4-EFE4-402C-AB28-638031B2DCA5}"/>
                    </a:ext>
                  </a:extLst>
                </p:cNvPr>
                <p:cNvSpPr/>
                <p:nvPr/>
              </p:nvSpPr>
              <p:spPr>
                <a:xfrm>
                  <a:off x="11510314" y="5573050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5" name="사각형: 둥근 모서리 294">
                  <a:extLst>
                    <a:ext uri="{FF2B5EF4-FFF2-40B4-BE49-F238E27FC236}">
                      <a16:creationId xmlns:a16="http://schemas.microsoft.com/office/drawing/2014/main" id="{6C20EF15-FE15-41D4-85A9-F119556B4B73}"/>
                    </a:ext>
                  </a:extLst>
                </p:cNvPr>
                <p:cNvSpPr/>
                <p:nvPr/>
              </p:nvSpPr>
              <p:spPr>
                <a:xfrm>
                  <a:off x="11510314" y="5869378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6" name="사각형: 둥근 모서리 295">
                  <a:extLst>
                    <a:ext uri="{FF2B5EF4-FFF2-40B4-BE49-F238E27FC236}">
                      <a16:creationId xmlns:a16="http://schemas.microsoft.com/office/drawing/2014/main" id="{6E5F137E-CA44-4706-87CE-9E64C690EA9C}"/>
                    </a:ext>
                  </a:extLst>
                </p:cNvPr>
                <p:cNvSpPr/>
                <p:nvPr/>
              </p:nvSpPr>
              <p:spPr>
                <a:xfrm>
                  <a:off x="11797266" y="5276722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7" name="사각형: 둥근 모서리 296">
                  <a:extLst>
                    <a:ext uri="{FF2B5EF4-FFF2-40B4-BE49-F238E27FC236}">
                      <a16:creationId xmlns:a16="http://schemas.microsoft.com/office/drawing/2014/main" id="{1E97C826-1884-4949-AFE8-2940D007DA30}"/>
                    </a:ext>
                  </a:extLst>
                </p:cNvPr>
                <p:cNvSpPr/>
                <p:nvPr/>
              </p:nvSpPr>
              <p:spPr>
                <a:xfrm>
                  <a:off x="11797266" y="5573050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8" name="사각형: 둥근 모서리 297">
                  <a:extLst>
                    <a:ext uri="{FF2B5EF4-FFF2-40B4-BE49-F238E27FC236}">
                      <a16:creationId xmlns:a16="http://schemas.microsoft.com/office/drawing/2014/main" id="{C39CA66E-365F-4B0A-8C6C-FCC1BB1D168B}"/>
                    </a:ext>
                  </a:extLst>
                </p:cNvPr>
                <p:cNvSpPr/>
                <p:nvPr/>
              </p:nvSpPr>
              <p:spPr>
                <a:xfrm>
                  <a:off x="11797266" y="5869378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74" name="그룹 273">
              <a:extLst>
                <a:ext uri="{FF2B5EF4-FFF2-40B4-BE49-F238E27FC236}">
                  <a16:creationId xmlns:a16="http://schemas.microsoft.com/office/drawing/2014/main" id="{3CB5F20C-AE11-466D-9B85-5BD42447EE75}"/>
                </a:ext>
              </a:extLst>
            </p:cNvPr>
            <p:cNvGrpSpPr/>
            <p:nvPr/>
          </p:nvGrpSpPr>
          <p:grpSpPr>
            <a:xfrm>
              <a:off x="468217" y="2175202"/>
              <a:ext cx="2124456" cy="2876386"/>
              <a:chOff x="5529744" y="3854622"/>
              <a:chExt cx="2124456" cy="2876386"/>
            </a:xfrm>
          </p:grpSpPr>
          <p:sp>
            <p:nvSpPr>
              <p:cNvPr id="281" name="자유형: 도형 280">
                <a:extLst>
                  <a:ext uri="{FF2B5EF4-FFF2-40B4-BE49-F238E27FC236}">
                    <a16:creationId xmlns:a16="http://schemas.microsoft.com/office/drawing/2014/main" id="{8A8AF811-E602-4159-9E8E-0F931488C808}"/>
                  </a:ext>
                </a:extLst>
              </p:cNvPr>
              <p:cNvSpPr/>
              <p:nvPr/>
            </p:nvSpPr>
            <p:spPr>
              <a:xfrm>
                <a:off x="5600611" y="3979773"/>
                <a:ext cx="2053589" cy="2751235"/>
              </a:xfrm>
              <a:custGeom>
                <a:avLst/>
                <a:gdLst>
                  <a:gd name="connsiteX0" fmla="*/ 1575951 w 2053589"/>
                  <a:gd name="connsiteY0" fmla="*/ 0 h 2751235"/>
                  <a:gd name="connsiteX1" fmla="*/ 1724335 w 2053589"/>
                  <a:gd name="connsiteY1" fmla="*/ 88991 h 2751235"/>
                  <a:gd name="connsiteX2" fmla="*/ 1971429 w 2053589"/>
                  <a:gd name="connsiteY2" fmla="*/ 418128 h 2751235"/>
                  <a:gd name="connsiteX3" fmla="*/ 2053512 w 2053589"/>
                  <a:gd name="connsiteY3" fmla="*/ 809911 h 2751235"/>
                  <a:gd name="connsiteX4" fmla="*/ 1880791 w 2053589"/>
                  <a:gd name="connsiteY4" fmla="*/ 1342329 h 2751235"/>
                  <a:gd name="connsiteX5" fmla="*/ 1726664 w 2053589"/>
                  <a:gd name="connsiteY5" fmla="*/ 1511917 h 2751235"/>
                  <a:gd name="connsiteX6" fmla="*/ 1385842 w 2053589"/>
                  <a:gd name="connsiteY6" fmla="*/ 1685963 h 2751235"/>
                  <a:gd name="connsiteX7" fmla="*/ 1055139 w 2053589"/>
                  <a:gd name="connsiteY7" fmla="*/ 1724595 h 2751235"/>
                  <a:gd name="connsiteX8" fmla="*/ 802785 w 2053589"/>
                  <a:gd name="connsiteY8" fmla="*/ 1672188 h 2751235"/>
                  <a:gd name="connsiteX9" fmla="*/ 773509 w 2053589"/>
                  <a:gd name="connsiteY9" fmla="*/ 1685481 h 2751235"/>
                  <a:gd name="connsiteX10" fmla="*/ 204548 w 2053589"/>
                  <a:gd name="connsiteY10" fmla="*/ 2670080 h 2751235"/>
                  <a:gd name="connsiteX11" fmla="*/ 62 w 2053589"/>
                  <a:gd name="connsiteY11" fmla="*/ 2731602 h 2751235"/>
                  <a:gd name="connsiteX12" fmla="*/ 699056 w 2053589"/>
                  <a:gd name="connsiteY12" fmla="*/ 1496657 h 2751235"/>
                  <a:gd name="connsiteX13" fmla="*/ 1575951 w 2053589"/>
                  <a:gd name="connsiteY13" fmla="*/ 0 h 2751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53589" h="2751235">
                    <a:moveTo>
                      <a:pt x="1575951" y="0"/>
                    </a:moveTo>
                    <a:cubicBezTo>
                      <a:pt x="1577677" y="-200"/>
                      <a:pt x="1690482" y="63089"/>
                      <a:pt x="1724335" y="88991"/>
                    </a:cubicBezTo>
                    <a:cubicBezTo>
                      <a:pt x="1834971" y="177460"/>
                      <a:pt x="1913320" y="290505"/>
                      <a:pt x="1971429" y="418128"/>
                    </a:cubicBezTo>
                    <a:cubicBezTo>
                      <a:pt x="2027971" y="542337"/>
                      <a:pt x="2055239" y="673494"/>
                      <a:pt x="2053512" y="809911"/>
                    </a:cubicBezTo>
                    <a:cubicBezTo>
                      <a:pt x="2051062" y="1005000"/>
                      <a:pt x="1993034" y="1182539"/>
                      <a:pt x="1880791" y="1342329"/>
                    </a:cubicBezTo>
                    <a:cubicBezTo>
                      <a:pt x="1836497" y="1405377"/>
                      <a:pt x="1785376" y="1462040"/>
                      <a:pt x="1726664" y="1511917"/>
                    </a:cubicBezTo>
                    <a:cubicBezTo>
                      <a:pt x="1641770" y="1580387"/>
                      <a:pt x="1454191" y="1666365"/>
                      <a:pt x="1385842" y="1685963"/>
                    </a:cubicBezTo>
                    <a:cubicBezTo>
                      <a:pt x="1277655" y="1717005"/>
                      <a:pt x="1168425" y="1733791"/>
                      <a:pt x="1055139" y="1724595"/>
                    </a:cubicBezTo>
                    <a:cubicBezTo>
                      <a:pt x="968477" y="1717567"/>
                      <a:pt x="884065" y="1702749"/>
                      <a:pt x="802785" y="1672188"/>
                    </a:cubicBezTo>
                    <a:cubicBezTo>
                      <a:pt x="785717" y="1665763"/>
                      <a:pt x="780577" y="1673232"/>
                      <a:pt x="773509" y="1685481"/>
                    </a:cubicBezTo>
                    <a:cubicBezTo>
                      <a:pt x="665203" y="1873582"/>
                      <a:pt x="286471" y="2530289"/>
                      <a:pt x="204548" y="2670080"/>
                    </a:cubicBezTo>
                    <a:cubicBezTo>
                      <a:pt x="158286" y="2749031"/>
                      <a:pt x="77929" y="2772162"/>
                      <a:pt x="62" y="2731602"/>
                    </a:cubicBezTo>
                    <a:cubicBezTo>
                      <a:pt x="-6925" y="2714414"/>
                      <a:pt x="575971" y="1710178"/>
                      <a:pt x="699056" y="1496657"/>
                    </a:cubicBezTo>
                    <a:cubicBezTo>
                      <a:pt x="707288" y="1482361"/>
                      <a:pt x="1537118" y="31966"/>
                      <a:pt x="1575951" y="0"/>
                    </a:cubicBezTo>
                    <a:close/>
                  </a:path>
                </a:pathLst>
              </a:custGeom>
              <a:solidFill>
                <a:srgbClr val="32618B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2" name="자유형: 도형 281">
                <a:extLst>
                  <a:ext uri="{FF2B5EF4-FFF2-40B4-BE49-F238E27FC236}">
                    <a16:creationId xmlns:a16="http://schemas.microsoft.com/office/drawing/2014/main" id="{CA1E2644-DA1A-415C-9D37-ACCF2CC1C126}"/>
                  </a:ext>
                </a:extLst>
              </p:cNvPr>
              <p:cNvSpPr/>
              <p:nvPr/>
            </p:nvSpPr>
            <p:spPr>
              <a:xfrm>
                <a:off x="5529744" y="3854622"/>
                <a:ext cx="1646816" cy="2856752"/>
              </a:xfrm>
              <a:custGeom>
                <a:avLst/>
                <a:gdLst>
                  <a:gd name="connsiteX0" fmla="*/ 1646817 w 1646816"/>
                  <a:gd name="connsiteY0" fmla="*/ 125151 h 2856752"/>
                  <a:gd name="connsiteX1" fmla="*/ 70928 w 1646816"/>
                  <a:gd name="connsiteY1" fmla="*/ 2856753 h 2856752"/>
                  <a:gd name="connsiteX2" fmla="*/ 23100 w 1646816"/>
                  <a:gd name="connsiteY2" fmla="*/ 2643111 h 2856752"/>
                  <a:gd name="connsiteX3" fmla="*/ 588327 w 1646816"/>
                  <a:gd name="connsiteY3" fmla="*/ 1666544 h 2856752"/>
                  <a:gd name="connsiteX4" fmla="*/ 582062 w 1646816"/>
                  <a:gd name="connsiteY4" fmla="*/ 1624980 h 2856752"/>
                  <a:gd name="connsiteX5" fmla="*/ 328383 w 1646816"/>
                  <a:gd name="connsiteY5" fmla="*/ 1272351 h 2856752"/>
                  <a:gd name="connsiteX6" fmla="*/ 260796 w 1646816"/>
                  <a:gd name="connsiteY6" fmla="*/ 880929 h 2856752"/>
                  <a:gd name="connsiteX7" fmla="*/ 485602 w 1646816"/>
                  <a:gd name="connsiteY7" fmla="*/ 320481 h 2856752"/>
                  <a:gd name="connsiteX8" fmla="*/ 1066290 w 1646816"/>
                  <a:gd name="connsiteY8" fmla="*/ 8652 h 2856752"/>
                  <a:gd name="connsiteX9" fmla="*/ 1646817 w 1646816"/>
                  <a:gd name="connsiteY9" fmla="*/ 125151 h 2856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6816" h="2856752">
                    <a:moveTo>
                      <a:pt x="1646817" y="125151"/>
                    </a:moveTo>
                    <a:cubicBezTo>
                      <a:pt x="1624569" y="165872"/>
                      <a:pt x="114580" y="2779890"/>
                      <a:pt x="70928" y="2856753"/>
                    </a:cubicBezTo>
                    <a:cubicBezTo>
                      <a:pt x="-10914" y="2806595"/>
                      <a:pt x="-14729" y="2707485"/>
                      <a:pt x="23100" y="2643111"/>
                    </a:cubicBezTo>
                    <a:cubicBezTo>
                      <a:pt x="185821" y="2366261"/>
                      <a:pt x="559172" y="1713127"/>
                      <a:pt x="588327" y="1666544"/>
                    </a:cubicBezTo>
                    <a:cubicBezTo>
                      <a:pt x="599852" y="1648111"/>
                      <a:pt x="597804" y="1638031"/>
                      <a:pt x="582062" y="1624980"/>
                    </a:cubicBezTo>
                    <a:cubicBezTo>
                      <a:pt x="466969" y="1529524"/>
                      <a:pt x="384925" y="1409893"/>
                      <a:pt x="328383" y="1272351"/>
                    </a:cubicBezTo>
                    <a:cubicBezTo>
                      <a:pt x="276820" y="1147017"/>
                      <a:pt x="253006" y="1015820"/>
                      <a:pt x="260796" y="880929"/>
                    </a:cubicBezTo>
                    <a:cubicBezTo>
                      <a:pt x="273005" y="669777"/>
                      <a:pt x="345530" y="481314"/>
                      <a:pt x="485602" y="320481"/>
                    </a:cubicBezTo>
                    <a:cubicBezTo>
                      <a:pt x="639970" y="143222"/>
                      <a:pt x="834978" y="39695"/>
                      <a:pt x="1066290" y="8652"/>
                    </a:cubicBezTo>
                    <a:cubicBezTo>
                      <a:pt x="1271819" y="-18936"/>
                      <a:pt x="1466747" y="19334"/>
                      <a:pt x="1646817" y="125151"/>
                    </a:cubicBezTo>
                    <a:close/>
                  </a:path>
                </a:pathLst>
              </a:custGeom>
              <a:solidFill>
                <a:srgbClr val="03386E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3" name="자유형: 도형 282">
                <a:extLst>
                  <a:ext uri="{FF2B5EF4-FFF2-40B4-BE49-F238E27FC236}">
                    <a16:creationId xmlns:a16="http://schemas.microsoft.com/office/drawing/2014/main" id="{D9923A30-90F8-43E1-BEF3-11FE4B1073BC}"/>
                  </a:ext>
                </a:extLst>
              </p:cNvPr>
              <p:cNvSpPr/>
              <p:nvPr/>
            </p:nvSpPr>
            <p:spPr>
              <a:xfrm>
                <a:off x="5949326" y="4006077"/>
                <a:ext cx="1566169" cy="1566170"/>
              </a:xfrm>
              <a:custGeom>
                <a:avLst/>
                <a:gdLst>
                  <a:gd name="connsiteX0" fmla="*/ 1566170 w 1566169"/>
                  <a:gd name="connsiteY0" fmla="*/ 783085 h 1566170"/>
                  <a:gd name="connsiteX1" fmla="*/ 783085 w 1566169"/>
                  <a:gd name="connsiteY1" fmla="*/ 1566170 h 1566170"/>
                  <a:gd name="connsiteX2" fmla="*/ 0 w 1566169"/>
                  <a:gd name="connsiteY2" fmla="*/ 783085 h 1566170"/>
                  <a:gd name="connsiteX3" fmla="*/ 783085 w 1566169"/>
                  <a:gd name="connsiteY3" fmla="*/ 0 h 1566170"/>
                  <a:gd name="connsiteX4" fmla="*/ 1566170 w 1566169"/>
                  <a:gd name="connsiteY4" fmla="*/ 783085 h 1566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6169" h="1566170">
                    <a:moveTo>
                      <a:pt x="1566170" y="783085"/>
                    </a:moveTo>
                    <a:cubicBezTo>
                      <a:pt x="1566170" y="1215571"/>
                      <a:pt x="1215571" y="1566170"/>
                      <a:pt x="783085" y="1566170"/>
                    </a:cubicBezTo>
                    <a:cubicBezTo>
                      <a:pt x="350599" y="1566170"/>
                      <a:pt x="0" y="1215571"/>
                      <a:pt x="0" y="783085"/>
                    </a:cubicBezTo>
                    <a:cubicBezTo>
                      <a:pt x="0" y="350599"/>
                      <a:pt x="350599" y="0"/>
                      <a:pt x="783085" y="0"/>
                    </a:cubicBezTo>
                    <a:cubicBezTo>
                      <a:pt x="1215571" y="0"/>
                      <a:pt x="1566170" y="350599"/>
                      <a:pt x="1566170" y="783085"/>
                    </a:cubicBezTo>
                    <a:close/>
                  </a:path>
                </a:pathLst>
              </a:custGeom>
              <a:solidFill>
                <a:srgbClr val="EFA8A6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4" name="자유형: 도형 283">
                <a:extLst>
                  <a:ext uri="{FF2B5EF4-FFF2-40B4-BE49-F238E27FC236}">
                    <a16:creationId xmlns:a16="http://schemas.microsoft.com/office/drawing/2014/main" id="{4AB971BD-AC37-4CCA-8956-DD08B4B2247A}"/>
                  </a:ext>
                </a:extLst>
              </p:cNvPr>
              <p:cNvSpPr/>
              <p:nvPr/>
            </p:nvSpPr>
            <p:spPr>
              <a:xfrm>
                <a:off x="7106849" y="4461675"/>
                <a:ext cx="271143" cy="762559"/>
              </a:xfrm>
              <a:custGeom>
                <a:avLst/>
                <a:gdLst>
                  <a:gd name="connsiteX0" fmla="*/ 271144 w 271143"/>
                  <a:gd name="connsiteY0" fmla="*/ 321488 h 762559"/>
                  <a:gd name="connsiteX1" fmla="*/ 111796 w 271143"/>
                  <a:gd name="connsiteY1" fmla="*/ 741302 h 762559"/>
                  <a:gd name="connsiteX2" fmla="*/ 76898 w 271143"/>
                  <a:gd name="connsiteY2" fmla="*/ 761461 h 762559"/>
                  <a:gd name="connsiteX3" fmla="*/ 11601 w 271143"/>
                  <a:gd name="connsiteY3" fmla="*/ 738049 h 762559"/>
                  <a:gd name="connsiteX4" fmla="*/ 12083 w 271143"/>
                  <a:gd name="connsiteY4" fmla="*/ 663154 h 762559"/>
                  <a:gd name="connsiteX5" fmla="*/ 68425 w 271143"/>
                  <a:gd name="connsiteY5" fmla="*/ 576774 h 762559"/>
                  <a:gd name="connsiteX6" fmla="*/ 142878 w 271143"/>
                  <a:gd name="connsiteY6" fmla="*/ 317071 h 762559"/>
                  <a:gd name="connsiteX7" fmla="*/ 77180 w 271143"/>
                  <a:gd name="connsiteY7" fmla="*/ 105397 h 762559"/>
                  <a:gd name="connsiteX8" fmla="*/ 73726 w 271143"/>
                  <a:gd name="connsiteY8" fmla="*/ 30341 h 762559"/>
                  <a:gd name="connsiteX9" fmla="*/ 179784 w 271143"/>
                  <a:gd name="connsiteY9" fmla="*/ 30261 h 762559"/>
                  <a:gd name="connsiteX10" fmla="*/ 266445 w 271143"/>
                  <a:gd name="connsiteY10" fmla="*/ 269322 h 762559"/>
                  <a:gd name="connsiteX11" fmla="*/ 271144 w 271143"/>
                  <a:gd name="connsiteY11" fmla="*/ 321488 h 762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1143" h="762559">
                    <a:moveTo>
                      <a:pt x="271144" y="321488"/>
                    </a:moveTo>
                    <a:cubicBezTo>
                      <a:pt x="268533" y="487341"/>
                      <a:pt x="203035" y="619382"/>
                      <a:pt x="111796" y="741302"/>
                    </a:cubicBezTo>
                    <a:cubicBezTo>
                      <a:pt x="103363" y="752546"/>
                      <a:pt x="91355" y="759694"/>
                      <a:pt x="76898" y="761461"/>
                    </a:cubicBezTo>
                    <a:cubicBezTo>
                      <a:pt x="51197" y="764634"/>
                      <a:pt x="27142" y="762104"/>
                      <a:pt x="11601" y="738049"/>
                    </a:cubicBezTo>
                    <a:cubicBezTo>
                      <a:pt x="-4382" y="713312"/>
                      <a:pt x="-3498" y="687731"/>
                      <a:pt x="12083" y="663154"/>
                    </a:cubicBezTo>
                    <a:cubicBezTo>
                      <a:pt x="30516" y="634120"/>
                      <a:pt x="50956" y="606330"/>
                      <a:pt x="68425" y="576774"/>
                    </a:cubicBezTo>
                    <a:cubicBezTo>
                      <a:pt x="115651" y="496779"/>
                      <a:pt x="146372" y="411964"/>
                      <a:pt x="142878" y="317071"/>
                    </a:cubicBezTo>
                    <a:cubicBezTo>
                      <a:pt x="140027" y="240368"/>
                      <a:pt x="114487" y="171096"/>
                      <a:pt x="77180" y="105397"/>
                    </a:cubicBezTo>
                    <a:cubicBezTo>
                      <a:pt x="63044" y="80499"/>
                      <a:pt x="57743" y="55078"/>
                      <a:pt x="73726" y="30341"/>
                    </a:cubicBezTo>
                    <a:cubicBezTo>
                      <a:pt x="99467" y="-9576"/>
                      <a:pt x="154444" y="-10620"/>
                      <a:pt x="179784" y="30261"/>
                    </a:cubicBezTo>
                    <a:cubicBezTo>
                      <a:pt x="225163" y="103549"/>
                      <a:pt x="256125" y="182942"/>
                      <a:pt x="266445" y="269322"/>
                    </a:cubicBezTo>
                    <a:cubicBezTo>
                      <a:pt x="268815" y="289843"/>
                      <a:pt x="270140" y="310404"/>
                      <a:pt x="271144" y="321488"/>
                    </a:cubicBezTo>
                    <a:close/>
                  </a:path>
                </a:pathLst>
              </a:custGeom>
              <a:solidFill>
                <a:srgbClr val="FEFEFE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75" name="그룹 274">
              <a:extLst>
                <a:ext uri="{FF2B5EF4-FFF2-40B4-BE49-F238E27FC236}">
                  <a16:creationId xmlns:a16="http://schemas.microsoft.com/office/drawing/2014/main" id="{18C3C5B1-835C-4752-ABFB-9FCB34B35FA9}"/>
                </a:ext>
              </a:extLst>
            </p:cNvPr>
            <p:cNvGrpSpPr/>
            <p:nvPr/>
          </p:nvGrpSpPr>
          <p:grpSpPr>
            <a:xfrm>
              <a:off x="3150037" y="1736787"/>
              <a:ext cx="1276923" cy="1275993"/>
              <a:chOff x="8211564" y="3416207"/>
              <a:chExt cx="1276923" cy="1275993"/>
            </a:xfrm>
          </p:grpSpPr>
          <p:sp>
            <p:nvSpPr>
              <p:cNvPr id="279" name="자유형: 도형 278">
                <a:extLst>
                  <a:ext uri="{FF2B5EF4-FFF2-40B4-BE49-F238E27FC236}">
                    <a16:creationId xmlns:a16="http://schemas.microsoft.com/office/drawing/2014/main" id="{D470023D-3CB1-48F9-860A-A727584B7440}"/>
                  </a:ext>
                </a:extLst>
              </p:cNvPr>
              <p:cNvSpPr/>
              <p:nvPr/>
            </p:nvSpPr>
            <p:spPr>
              <a:xfrm>
                <a:off x="8211564" y="3417045"/>
                <a:ext cx="1276923" cy="1275155"/>
              </a:xfrm>
              <a:custGeom>
                <a:avLst/>
                <a:gdLst>
                  <a:gd name="connsiteX0" fmla="*/ 646700 w 1276923"/>
                  <a:gd name="connsiteY0" fmla="*/ 474741 h 1275155"/>
                  <a:gd name="connsiteX1" fmla="*/ 809537 w 1276923"/>
                  <a:gd name="connsiteY1" fmla="*/ 637578 h 1275155"/>
                  <a:gd name="connsiteX2" fmla="*/ 646700 w 1276923"/>
                  <a:gd name="connsiteY2" fmla="*/ 800415 h 1275155"/>
                  <a:gd name="connsiteX3" fmla="*/ 483863 w 1276923"/>
                  <a:gd name="connsiteY3" fmla="*/ 637578 h 1275155"/>
                  <a:gd name="connsiteX4" fmla="*/ 646700 w 1276923"/>
                  <a:gd name="connsiteY4" fmla="*/ 474741 h 1275155"/>
                  <a:gd name="connsiteX5" fmla="*/ 618690 w 1276923"/>
                  <a:gd name="connsiteY5" fmla="*/ 402307 h 1275155"/>
                  <a:gd name="connsiteX6" fmla="*/ 407593 w 1276923"/>
                  <a:gd name="connsiteY6" fmla="*/ 635695 h 1275155"/>
                  <a:gd name="connsiteX7" fmla="*/ 642291 w 1276923"/>
                  <a:gd name="connsiteY7" fmla="*/ 870721 h 1275155"/>
                  <a:gd name="connsiteX8" fmla="*/ 876970 w 1276923"/>
                  <a:gd name="connsiteY8" fmla="*/ 634439 h 1275155"/>
                  <a:gd name="connsiteX9" fmla="*/ 642002 w 1276923"/>
                  <a:gd name="connsiteY9" fmla="*/ 402484 h 1275155"/>
                  <a:gd name="connsiteX10" fmla="*/ 618690 w 1276923"/>
                  <a:gd name="connsiteY10" fmla="*/ 402307 h 1275155"/>
                  <a:gd name="connsiteX11" fmla="*/ 642644 w 1276923"/>
                  <a:gd name="connsiteY11" fmla="*/ 12 h 1275155"/>
                  <a:gd name="connsiteX12" fmla="*/ 729719 w 1276923"/>
                  <a:gd name="connsiteY12" fmla="*/ 6085 h 1275155"/>
                  <a:gd name="connsiteX13" fmla="*/ 738392 w 1276923"/>
                  <a:gd name="connsiteY13" fmla="*/ 15106 h 1275155"/>
                  <a:gd name="connsiteX14" fmla="*/ 753305 w 1276923"/>
                  <a:gd name="connsiteY14" fmla="*/ 158996 h 1275155"/>
                  <a:gd name="connsiteX15" fmla="*/ 768198 w 1276923"/>
                  <a:gd name="connsiteY15" fmla="*/ 177193 h 1275155"/>
                  <a:gd name="connsiteX16" fmla="*/ 880273 w 1276923"/>
                  <a:gd name="connsiteY16" fmla="*/ 225504 h 1275155"/>
                  <a:gd name="connsiteX17" fmla="*/ 896867 w 1276923"/>
                  <a:gd name="connsiteY17" fmla="*/ 224152 h 1275155"/>
                  <a:gd name="connsiteX18" fmla="*/ 1016553 w 1276923"/>
                  <a:gd name="connsiteY18" fmla="*/ 124613 h 1275155"/>
                  <a:gd name="connsiteX19" fmla="*/ 1114064 w 1276923"/>
                  <a:gd name="connsiteY19" fmla="*/ 211982 h 1275155"/>
                  <a:gd name="connsiteX20" fmla="*/ 1147926 w 1276923"/>
                  <a:gd name="connsiteY20" fmla="*/ 251582 h 1275155"/>
                  <a:gd name="connsiteX21" fmla="*/ 1147848 w 1276923"/>
                  <a:gd name="connsiteY21" fmla="*/ 266996 h 1275155"/>
                  <a:gd name="connsiteX22" fmla="*/ 1054491 w 1276923"/>
                  <a:gd name="connsiteY22" fmla="*/ 380154 h 1275155"/>
                  <a:gd name="connsiteX23" fmla="*/ 1052888 w 1276923"/>
                  <a:gd name="connsiteY23" fmla="*/ 395221 h 1275155"/>
                  <a:gd name="connsiteX24" fmla="*/ 1096215 w 1276923"/>
                  <a:gd name="connsiteY24" fmla="*/ 493852 h 1275155"/>
                  <a:gd name="connsiteX25" fmla="*/ 1102261 w 1276923"/>
                  <a:gd name="connsiteY25" fmla="*/ 519079 h 1275155"/>
                  <a:gd name="connsiteX26" fmla="*/ 1112035 w 1276923"/>
                  <a:gd name="connsiteY26" fmla="*/ 527289 h 1275155"/>
                  <a:gd name="connsiteX27" fmla="*/ 1258167 w 1276923"/>
                  <a:gd name="connsiteY27" fmla="*/ 540328 h 1275155"/>
                  <a:gd name="connsiteX28" fmla="*/ 1271418 w 1276923"/>
                  <a:gd name="connsiteY28" fmla="*/ 553502 h 1275155"/>
                  <a:gd name="connsiteX29" fmla="*/ 1276923 w 1276923"/>
                  <a:gd name="connsiteY29" fmla="*/ 606082 h 1275155"/>
                  <a:gd name="connsiteX30" fmla="*/ 1276904 w 1276923"/>
                  <a:gd name="connsiteY30" fmla="*/ 671740 h 1275155"/>
                  <a:gd name="connsiteX31" fmla="*/ 1271592 w 1276923"/>
                  <a:gd name="connsiteY31" fmla="*/ 723257 h 1275155"/>
                  <a:gd name="connsiteX32" fmla="*/ 1256892 w 1276923"/>
                  <a:gd name="connsiteY32" fmla="*/ 738015 h 1275155"/>
                  <a:gd name="connsiteX33" fmla="*/ 1111707 w 1276923"/>
                  <a:gd name="connsiteY33" fmla="*/ 750900 h 1275155"/>
                  <a:gd name="connsiteX34" fmla="*/ 1101778 w 1276923"/>
                  <a:gd name="connsiteY34" fmla="*/ 759167 h 1275155"/>
                  <a:gd name="connsiteX35" fmla="*/ 1053603 w 1276923"/>
                  <a:gd name="connsiteY35" fmla="*/ 880379 h 1275155"/>
                  <a:gd name="connsiteX36" fmla="*/ 1056577 w 1276923"/>
                  <a:gd name="connsiteY36" fmla="*/ 891544 h 1275155"/>
                  <a:gd name="connsiteX37" fmla="*/ 1151365 w 1276923"/>
                  <a:gd name="connsiteY37" fmla="*/ 1004779 h 1275155"/>
                  <a:gd name="connsiteX38" fmla="*/ 1157932 w 1276923"/>
                  <a:gd name="connsiteY38" fmla="*/ 1013008 h 1275155"/>
                  <a:gd name="connsiteX39" fmla="*/ 1130541 w 1276923"/>
                  <a:gd name="connsiteY39" fmla="*/ 1046716 h 1275155"/>
                  <a:gd name="connsiteX40" fmla="*/ 1053912 w 1276923"/>
                  <a:gd name="connsiteY40" fmla="*/ 1126919 h 1275155"/>
                  <a:gd name="connsiteX41" fmla="*/ 1032528 w 1276923"/>
                  <a:gd name="connsiteY41" fmla="*/ 1143338 h 1275155"/>
                  <a:gd name="connsiteX42" fmla="*/ 1015336 w 1276923"/>
                  <a:gd name="connsiteY42" fmla="*/ 1143087 h 1275155"/>
                  <a:gd name="connsiteX43" fmla="*/ 903666 w 1276923"/>
                  <a:gd name="connsiteY43" fmla="*/ 1050985 h 1275155"/>
                  <a:gd name="connsiteX44" fmla="*/ 884098 w 1276923"/>
                  <a:gd name="connsiteY44" fmla="*/ 1049652 h 1275155"/>
                  <a:gd name="connsiteX45" fmla="*/ 781468 w 1276923"/>
                  <a:gd name="connsiteY45" fmla="*/ 1095317 h 1275155"/>
                  <a:gd name="connsiteX46" fmla="*/ 752918 w 1276923"/>
                  <a:gd name="connsiteY46" fmla="*/ 1128773 h 1275155"/>
                  <a:gd name="connsiteX47" fmla="*/ 739725 w 1276923"/>
                  <a:gd name="connsiteY47" fmla="*/ 1269109 h 1275155"/>
                  <a:gd name="connsiteX48" fmla="*/ 677873 w 1276923"/>
                  <a:gd name="connsiteY48" fmla="*/ 1275155 h 1275155"/>
                  <a:gd name="connsiteX49" fmla="*/ 555405 w 1276923"/>
                  <a:gd name="connsiteY49" fmla="*/ 1271910 h 1275155"/>
                  <a:gd name="connsiteX50" fmla="*/ 546210 w 1276923"/>
                  <a:gd name="connsiteY50" fmla="*/ 1262696 h 1275155"/>
                  <a:gd name="connsiteX51" fmla="*/ 531240 w 1276923"/>
                  <a:gd name="connsiteY51" fmla="*/ 1123654 h 1275155"/>
                  <a:gd name="connsiteX52" fmla="*/ 513236 w 1276923"/>
                  <a:gd name="connsiteY52" fmla="*/ 1101421 h 1275155"/>
                  <a:gd name="connsiteX53" fmla="*/ 397974 w 1276923"/>
                  <a:gd name="connsiteY53" fmla="*/ 1053399 h 1275155"/>
                  <a:gd name="connsiteX54" fmla="*/ 384626 w 1276923"/>
                  <a:gd name="connsiteY54" fmla="*/ 1055254 h 1275155"/>
                  <a:gd name="connsiteX55" fmla="*/ 265422 w 1276923"/>
                  <a:gd name="connsiteY55" fmla="*/ 1155681 h 1275155"/>
                  <a:gd name="connsiteX56" fmla="*/ 129336 w 1276923"/>
                  <a:gd name="connsiteY56" fmla="*/ 1019093 h 1275155"/>
                  <a:gd name="connsiteX57" fmla="*/ 232835 w 1276923"/>
                  <a:gd name="connsiteY57" fmla="*/ 893573 h 1275155"/>
                  <a:gd name="connsiteX58" fmla="*/ 171021 w 1276923"/>
                  <a:gd name="connsiteY58" fmla="*/ 749219 h 1275155"/>
                  <a:gd name="connsiteX59" fmla="*/ 85912 w 1276923"/>
                  <a:gd name="connsiteY59" fmla="*/ 741260 h 1275155"/>
                  <a:gd name="connsiteX60" fmla="*/ 17646 w 1276923"/>
                  <a:gd name="connsiteY60" fmla="*/ 735098 h 1275155"/>
                  <a:gd name="connsiteX61" fmla="*/ 8819 w 1276923"/>
                  <a:gd name="connsiteY61" fmla="*/ 727333 h 1275155"/>
                  <a:gd name="connsiteX62" fmla="*/ 6076 w 1276923"/>
                  <a:gd name="connsiteY62" fmla="*/ 551647 h 1275155"/>
                  <a:gd name="connsiteX63" fmla="*/ 18323 w 1276923"/>
                  <a:gd name="connsiteY63" fmla="*/ 542742 h 1275155"/>
                  <a:gd name="connsiteX64" fmla="*/ 165168 w 1276923"/>
                  <a:gd name="connsiteY64" fmla="*/ 527154 h 1275155"/>
                  <a:gd name="connsiteX65" fmla="*/ 170558 w 1276923"/>
                  <a:gd name="connsiteY65" fmla="*/ 526575 h 1275155"/>
                  <a:gd name="connsiteX66" fmla="*/ 181124 w 1276923"/>
                  <a:gd name="connsiteY66" fmla="*/ 494431 h 1275155"/>
                  <a:gd name="connsiteX67" fmla="*/ 226112 w 1276923"/>
                  <a:gd name="connsiteY67" fmla="*/ 394699 h 1275155"/>
                  <a:gd name="connsiteX68" fmla="*/ 225417 w 1276923"/>
                  <a:gd name="connsiteY68" fmla="*/ 380675 h 1275155"/>
                  <a:gd name="connsiteX69" fmla="*/ 125163 w 1276923"/>
                  <a:gd name="connsiteY69" fmla="*/ 259984 h 1275155"/>
                  <a:gd name="connsiteX70" fmla="*/ 258314 w 1276923"/>
                  <a:gd name="connsiteY70" fmla="*/ 124342 h 1275155"/>
                  <a:gd name="connsiteX71" fmla="*/ 294243 w 1276923"/>
                  <a:gd name="connsiteY71" fmla="*/ 153704 h 1275155"/>
                  <a:gd name="connsiteX72" fmla="*/ 379989 w 1276923"/>
                  <a:gd name="connsiteY72" fmla="*/ 224190 h 1275155"/>
                  <a:gd name="connsiteX73" fmla="*/ 395636 w 1276923"/>
                  <a:gd name="connsiteY73" fmla="*/ 225659 h 1275155"/>
                  <a:gd name="connsiteX74" fmla="*/ 531935 w 1276923"/>
                  <a:gd name="connsiteY74" fmla="*/ 171243 h 1275155"/>
                  <a:gd name="connsiteX75" fmla="*/ 535180 w 1276923"/>
                  <a:gd name="connsiteY75" fmla="*/ 122797 h 1275155"/>
                  <a:gd name="connsiteX76" fmla="*/ 546191 w 1276923"/>
                  <a:gd name="connsiteY76" fmla="*/ 15357 h 1275155"/>
                  <a:gd name="connsiteX77" fmla="*/ 555540 w 1276923"/>
                  <a:gd name="connsiteY77" fmla="*/ 5834 h 1275155"/>
                  <a:gd name="connsiteX78" fmla="*/ 642644 w 1276923"/>
                  <a:gd name="connsiteY78" fmla="*/ 12 h 1275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1276923" h="1275155">
                    <a:moveTo>
                      <a:pt x="646700" y="474741"/>
                    </a:moveTo>
                    <a:cubicBezTo>
                      <a:pt x="736632" y="474741"/>
                      <a:pt x="809537" y="547646"/>
                      <a:pt x="809537" y="637578"/>
                    </a:cubicBezTo>
                    <a:cubicBezTo>
                      <a:pt x="809537" y="727510"/>
                      <a:pt x="736632" y="800415"/>
                      <a:pt x="646700" y="800415"/>
                    </a:cubicBezTo>
                    <a:cubicBezTo>
                      <a:pt x="556768" y="800415"/>
                      <a:pt x="483863" y="727510"/>
                      <a:pt x="483863" y="637578"/>
                    </a:cubicBezTo>
                    <a:cubicBezTo>
                      <a:pt x="483863" y="547646"/>
                      <a:pt x="556768" y="474741"/>
                      <a:pt x="646700" y="474741"/>
                    </a:cubicBezTo>
                    <a:close/>
                    <a:moveTo>
                      <a:pt x="618690" y="402307"/>
                    </a:moveTo>
                    <a:cubicBezTo>
                      <a:pt x="503243" y="408591"/>
                      <a:pt x="406217" y="520156"/>
                      <a:pt x="407593" y="635695"/>
                    </a:cubicBezTo>
                    <a:cubicBezTo>
                      <a:pt x="409158" y="766932"/>
                      <a:pt x="512039" y="871185"/>
                      <a:pt x="642291" y="870721"/>
                    </a:cubicBezTo>
                    <a:cubicBezTo>
                      <a:pt x="773452" y="870257"/>
                      <a:pt x="876236" y="765715"/>
                      <a:pt x="876970" y="634439"/>
                    </a:cubicBezTo>
                    <a:cubicBezTo>
                      <a:pt x="877666" y="506949"/>
                      <a:pt x="763098" y="394467"/>
                      <a:pt x="642002" y="402484"/>
                    </a:cubicBezTo>
                    <a:cubicBezTo>
                      <a:pt x="634165" y="401937"/>
                      <a:pt x="626387" y="401888"/>
                      <a:pt x="618690" y="402307"/>
                    </a:cubicBezTo>
                    <a:close/>
                    <a:moveTo>
                      <a:pt x="642644" y="12"/>
                    </a:moveTo>
                    <a:cubicBezTo>
                      <a:pt x="671672" y="194"/>
                      <a:pt x="700696" y="2357"/>
                      <a:pt x="729719" y="6085"/>
                    </a:cubicBezTo>
                    <a:cubicBezTo>
                      <a:pt x="735301" y="6800"/>
                      <a:pt x="737774" y="9021"/>
                      <a:pt x="738392" y="15106"/>
                    </a:cubicBezTo>
                    <a:cubicBezTo>
                      <a:pt x="743221" y="63089"/>
                      <a:pt x="748804" y="110994"/>
                      <a:pt x="753305" y="158996"/>
                    </a:cubicBezTo>
                    <a:cubicBezTo>
                      <a:pt x="754290" y="169524"/>
                      <a:pt x="756415" y="174778"/>
                      <a:pt x="768198" y="177193"/>
                    </a:cubicBezTo>
                    <a:cubicBezTo>
                      <a:pt x="808744" y="185480"/>
                      <a:pt x="844306" y="206207"/>
                      <a:pt x="880273" y="225504"/>
                    </a:cubicBezTo>
                    <a:cubicBezTo>
                      <a:pt x="886783" y="229000"/>
                      <a:pt x="890704" y="229367"/>
                      <a:pt x="896867" y="224152"/>
                    </a:cubicBezTo>
                    <a:cubicBezTo>
                      <a:pt x="936408" y="190714"/>
                      <a:pt x="976432" y="157857"/>
                      <a:pt x="1016553" y="124613"/>
                    </a:cubicBezTo>
                    <a:cubicBezTo>
                      <a:pt x="1052038" y="151424"/>
                      <a:pt x="1084722" y="179859"/>
                      <a:pt x="1114064" y="211982"/>
                    </a:cubicBezTo>
                    <a:cubicBezTo>
                      <a:pt x="1125770" y="224789"/>
                      <a:pt x="1136355" y="238620"/>
                      <a:pt x="1147926" y="251582"/>
                    </a:cubicBezTo>
                    <a:cubicBezTo>
                      <a:pt x="1152987" y="257241"/>
                      <a:pt x="1152736" y="261124"/>
                      <a:pt x="1147848" y="266996"/>
                    </a:cubicBezTo>
                    <a:cubicBezTo>
                      <a:pt x="1116536" y="304567"/>
                      <a:pt x="1085765" y="342563"/>
                      <a:pt x="1054491" y="380154"/>
                    </a:cubicBezTo>
                    <a:cubicBezTo>
                      <a:pt x="1050125" y="385389"/>
                      <a:pt x="1049430" y="389329"/>
                      <a:pt x="1052888" y="395221"/>
                    </a:cubicBezTo>
                    <a:cubicBezTo>
                      <a:pt x="1071161" y="426398"/>
                      <a:pt x="1085649" y="459294"/>
                      <a:pt x="1096215" y="493852"/>
                    </a:cubicBezTo>
                    <a:cubicBezTo>
                      <a:pt x="1098746" y="502120"/>
                      <a:pt x="1100522" y="510619"/>
                      <a:pt x="1102261" y="519079"/>
                    </a:cubicBezTo>
                    <a:cubicBezTo>
                      <a:pt x="1103401" y="524662"/>
                      <a:pt x="1106124" y="526787"/>
                      <a:pt x="1112035" y="527289"/>
                    </a:cubicBezTo>
                    <a:cubicBezTo>
                      <a:pt x="1160752" y="531500"/>
                      <a:pt x="1209430" y="536407"/>
                      <a:pt x="1258167" y="540328"/>
                    </a:cubicBezTo>
                    <a:cubicBezTo>
                      <a:pt x="1267709" y="541101"/>
                      <a:pt x="1270703" y="544713"/>
                      <a:pt x="1271418" y="553502"/>
                    </a:cubicBezTo>
                    <a:cubicBezTo>
                      <a:pt x="1272828" y="571061"/>
                      <a:pt x="1275050" y="588562"/>
                      <a:pt x="1276923" y="606082"/>
                    </a:cubicBezTo>
                    <a:cubicBezTo>
                      <a:pt x="1276904" y="627968"/>
                      <a:pt x="1276904" y="649854"/>
                      <a:pt x="1276904" y="671740"/>
                    </a:cubicBezTo>
                    <a:cubicBezTo>
                      <a:pt x="1275069" y="688912"/>
                      <a:pt x="1272770" y="706046"/>
                      <a:pt x="1271592" y="723257"/>
                    </a:cubicBezTo>
                    <a:cubicBezTo>
                      <a:pt x="1270916" y="733186"/>
                      <a:pt x="1268018" y="737185"/>
                      <a:pt x="1256892" y="738015"/>
                    </a:cubicBezTo>
                    <a:cubicBezTo>
                      <a:pt x="1208445" y="741608"/>
                      <a:pt x="1160115" y="746708"/>
                      <a:pt x="1111707" y="750900"/>
                    </a:cubicBezTo>
                    <a:cubicBezTo>
                      <a:pt x="1105796" y="751421"/>
                      <a:pt x="1102879" y="753836"/>
                      <a:pt x="1101778" y="759167"/>
                    </a:cubicBezTo>
                    <a:cubicBezTo>
                      <a:pt x="1092835" y="802398"/>
                      <a:pt x="1074638" y="841920"/>
                      <a:pt x="1053603" y="880379"/>
                    </a:cubicBezTo>
                    <a:cubicBezTo>
                      <a:pt x="1052231" y="882890"/>
                      <a:pt x="1054278" y="888763"/>
                      <a:pt x="1056577" y="891544"/>
                    </a:cubicBezTo>
                    <a:cubicBezTo>
                      <a:pt x="1087986" y="929444"/>
                      <a:pt x="1119724" y="967073"/>
                      <a:pt x="1151365" y="1004779"/>
                    </a:cubicBezTo>
                    <a:cubicBezTo>
                      <a:pt x="1153412" y="1007232"/>
                      <a:pt x="1155363" y="1009763"/>
                      <a:pt x="1157932" y="1013008"/>
                    </a:cubicBezTo>
                    <a:cubicBezTo>
                      <a:pt x="1148776" y="1024366"/>
                      <a:pt x="1140335" y="1036169"/>
                      <a:pt x="1130541" y="1046716"/>
                    </a:cubicBezTo>
                    <a:cubicBezTo>
                      <a:pt x="1105371" y="1073798"/>
                      <a:pt x="1079796" y="1100513"/>
                      <a:pt x="1053912" y="1126919"/>
                    </a:cubicBezTo>
                    <a:cubicBezTo>
                      <a:pt x="1047692" y="1133274"/>
                      <a:pt x="1039424" y="1137581"/>
                      <a:pt x="1032528" y="1143338"/>
                    </a:cubicBezTo>
                    <a:cubicBezTo>
                      <a:pt x="1026424" y="1148457"/>
                      <a:pt x="1021788" y="1148476"/>
                      <a:pt x="1015336" y="1143087"/>
                    </a:cubicBezTo>
                    <a:cubicBezTo>
                      <a:pt x="978286" y="1112180"/>
                      <a:pt x="940658" y="1081969"/>
                      <a:pt x="903666" y="1050985"/>
                    </a:cubicBezTo>
                    <a:cubicBezTo>
                      <a:pt x="896616" y="1045093"/>
                      <a:pt x="892173" y="1044378"/>
                      <a:pt x="884098" y="1049652"/>
                    </a:cubicBezTo>
                    <a:cubicBezTo>
                      <a:pt x="852438" y="1070359"/>
                      <a:pt x="818363" y="1086025"/>
                      <a:pt x="781468" y="1095317"/>
                    </a:cubicBezTo>
                    <a:cubicBezTo>
                      <a:pt x="755449" y="1101884"/>
                      <a:pt x="755449" y="1102097"/>
                      <a:pt x="752918" y="1128773"/>
                    </a:cubicBezTo>
                    <a:cubicBezTo>
                      <a:pt x="748533" y="1174843"/>
                      <a:pt x="744245" y="1220933"/>
                      <a:pt x="739725" y="1269109"/>
                    </a:cubicBezTo>
                    <a:cubicBezTo>
                      <a:pt x="719133" y="1271234"/>
                      <a:pt x="698503" y="1275136"/>
                      <a:pt x="677873" y="1275155"/>
                    </a:cubicBezTo>
                    <a:cubicBezTo>
                      <a:pt x="637057" y="1275175"/>
                      <a:pt x="596240" y="1272953"/>
                      <a:pt x="555405" y="1271910"/>
                    </a:cubicBezTo>
                    <a:cubicBezTo>
                      <a:pt x="548799" y="1271736"/>
                      <a:pt x="546847" y="1268955"/>
                      <a:pt x="546210" y="1262696"/>
                    </a:cubicBezTo>
                    <a:cubicBezTo>
                      <a:pt x="541420" y="1216336"/>
                      <a:pt x="536300" y="1169995"/>
                      <a:pt x="531240" y="1123654"/>
                    </a:cubicBezTo>
                    <a:cubicBezTo>
                      <a:pt x="528844" y="1101710"/>
                      <a:pt x="532398" y="1106230"/>
                      <a:pt x="513236" y="1101421"/>
                    </a:cubicBezTo>
                    <a:cubicBezTo>
                      <a:pt x="472304" y="1091163"/>
                      <a:pt x="433806" y="1075555"/>
                      <a:pt x="397974" y="1053399"/>
                    </a:cubicBezTo>
                    <a:cubicBezTo>
                      <a:pt x="392333" y="1049922"/>
                      <a:pt x="389049" y="1051506"/>
                      <a:pt x="384626" y="1055254"/>
                    </a:cubicBezTo>
                    <a:cubicBezTo>
                      <a:pt x="344930" y="1088903"/>
                      <a:pt x="305041" y="1122341"/>
                      <a:pt x="265422" y="1155681"/>
                    </a:cubicBezTo>
                    <a:cubicBezTo>
                      <a:pt x="224374" y="1130376"/>
                      <a:pt x="154486" y="1060315"/>
                      <a:pt x="129336" y="1019093"/>
                    </a:cubicBezTo>
                    <a:cubicBezTo>
                      <a:pt x="163430" y="977736"/>
                      <a:pt x="197794" y="936050"/>
                      <a:pt x="232835" y="893573"/>
                    </a:cubicBezTo>
                    <a:cubicBezTo>
                      <a:pt x="201155" y="850670"/>
                      <a:pt x="184891" y="800852"/>
                      <a:pt x="171021" y="749219"/>
                    </a:cubicBezTo>
                    <a:cubicBezTo>
                      <a:pt x="142857" y="746592"/>
                      <a:pt x="114385" y="743907"/>
                      <a:pt x="85912" y="741260"/>
                    </a:cubicBezTo>
                    <a:cubicBezTo>
                      <a:pt x="63157" y="739155"/>
                      <a:pt x="40421" y="736953"/>
                      <a:pt x="17646" y="735098"/>
                    </a:cubicBezTo>
                    <a:cubicBezTo>
                      <a:pt x="12354" y="734673"/>
                      <a:pt x="9785" y="732877"/>
                      <a:pt x="8819" y="727333"/>
                    </a:cubicBezTo>
                    <a:cubicBezTo>
                      <a:pt x="-1227" y="668900"/>
                      <a:pt x="-3428" y="610409"/>
                      <a:pt x="6076" y="551647"/>
                    </a:cubicBezTo>
                    <a:cubicBezTo>
                      <a:pt x="7389" y="543573"/>
                      <a:pt x="12624" y="543360"/>
                      <a:pt x="18323" y="542742"/>
                    </a:cubicBezTo>
                    <a:cubicBezTo>
                      <a:pt x="67271" y="537527"/>
                      <a:pt x="116220" y="532350"/>
                      <a:pt x="165168" y="527154"/>
                    </a:cubicBezTo>
                    <a:cubicBezTo>
                      <a:pt x="167061" y="526961"/>
                      <a:pt x="168974" y="526748"/>
                      <a:pt x="170558" y="526575"/>
                    </a:cubicBezTo>
                    <a:cubicBezTo>
                      <a:pt x="174208" y="515583"/>
                      <a:pt x="178420" y="505191"/>
                      <a:pt x="181124" y="494431"/>
                    </a:cubicBezTo>
                    <a:cubicBezTo>
                      <a:pt x="190145" y="458444"/>
                      <a:pt x="206004" y="425606"/>
                      <a:pt x="226112" y="394699"/>
                    </a:cubicBezTo>
                    <a:cubicBezTo>
                      <a:pt x="229667" y="389252"/>
                      <a:pt x="229802" y="385910"/>
                      <a:pt x="225417" y="380675"/>
                    </a:cubicBezTo>
                    <a:cubicBezTo>
                      <a:pt x="191903" y="340786"/>
                      <a:pt x="158775" y="300550"/>
                      <a:pt x="125163" y="259984"/>
                    </a:cubicBezTo>
                    <a:cubicBezTo>
                      <a:pt x="163353" y="208467"/>
                      <a:pt x="206332" y="162493"/>
                      <a:pt x="258314" y="124342"/>
                    </a:cubicBezTo>
                    <a:cubicBezTo>
                      <a:pt x="270406" y="134213"/>
                      <a:pt x="282344" y="143949"/>
                      <a:pt x="294243" y="153704"/>
                    </a:cubicBezTo>
                    <a:cubicBezTo>
                      <a:pt x="322870" y="177154"/>
                      <a:pt x="351594" y="200469"/>
                      <a:pt x="379989" y="224190"/>
                    </a:cubicBezTo>
                    <a:cubicBezTo>
                      <a:pt x="385437" y="228749"/>
                      <a:pt x="388953" y="229251"/>
                      <a:pt x="395636" y="225659"/>
                    </a:cubicBezTo>
                    <a:cubicBezTo>
                      <a:pt x="438635" y="202536"/>
                      <a:pt x="481615" y="179105"/>
                      <a:pt x="531935" y="171243"/>
                    </a:cubicBezTo>
                    <a:cubicBezTo>
                      <a:pt x="532978" y="155249"/>
                      <a:pt x="533615" y="138984"/>
                      <a:pt x="535180" y="122797"/>
                    </a:cubicBezTo>
                    <a:cubicBezTo>
                      <a:pt x="538657" y="86964"/>
                      <a:pt x="542752" y="51190"/>
                      <a:pt x="546191" y="15357"/>
                    </a:cubicBezTo>
                    <a:cubicBezTo>
                      <a:pt x="546809" y="8906"/>
                      <a:pt x="549552" y="6703"/>
                      <a:pt x="555540" y="5834"/>
                    </a:cubicBezTo>
                    <a:cubicBezTo>
                      <a:pt x="584583" y="1633"/>
                      <a:pt x="613616" y="-169"/>
                      <a:pt x="642644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280" name="자유형: 도형 279">
                <a:extLst>
                  <a:ext uri="{FF2B5EF4-FFF2-40B4-BE49-F238E27FC236}">
                    <a16:creationId xmlns:a16="http://schemas.microsoft.com/office/drawing/2014/main" id="{4112F229-14A9-47EC-BD72-B8CD1C46125B}"/>
                  </a:ext>
                </a:extLst>
              </p:cNvPr>
              <p:cNvSpPr/>
              <p:nvPr/>
            </p:nvSpPr>
            <p:spPr>
              <a:xfrm>
                <a:off x="8867139" y="3416207"/>
                <a:ext cx="618741" cy="1274059"/>
              </a:xfrm>
              <a:custGeom>
                <a:avLst/>
                <a:gdLst>
                  <a:gd name="connsiteX0" fmla="*/ 0 w 618741"/>
                  <a:gd name="connsiteY0" fmla="*/ 475963 h 1274059"/>
                  <a:gd name="connsiteX1" fmla="*/ 51901 w 618741"/>
                  <a:gd name="connsiteY1" fmla="*/ 486442 h 1274059"/>
                  <a:gd name="connsiteX2" fmla="*/ 151355 w 618741"/>
                  <a:gd name="connsiteY2" fmla="*/ 636482 h 1274059"/>
                  <a:gd name="connsiteX3" fmla="*/ 51901 w 618741"/>
                  <a:gd name="connsiteY3" fmla="*/ 786523 h 1274059"/>
                  <a:gd name="connsiteX4" fmla="*/ 0 w 618741"/>
                  <a:gd name="connsiteY4" fmla="*/ 797001 h 1274059"/>
                  <a:gd name="connsiteX5" fmla="*/ 0 w 618741"/>
                  <a:gd name="connsiteY5" fmla="*/ 0 h 1274059"/>
                  <a:gd name="connsiteX6" fmla="*/ 71537 w 618741"/>
                  <a:gd name="connsiteY6" fmla="*/ 4989 h 1274059"/>
                  <a:gd name="connsiteX7" fmla="*/ 80210 w 618741"/>
                  <a:gd name="connsiteY7" fmla="*/ 14010 h 1274059"/>
                  <a:gd name="connsiteX8" fmla="*/ 95123 w 618741"/>
                  <a:gd name="connsiteY8" fmla="*/ 157900 h 1274059"/>
                  <a:gd name="connsiteX9" fmla="*/ 110016 w 618741"/>
                  <a:gd name="connsiteY9" fmla="*/ 176097 h 1274059"/>
                  <a:gd name="connsiteX10" fmla="*/ 222091 w 618741"/>
                  <a:gd name="connsiteY10" fmla="*/ 224408 h 1274059"/>
                  <a:gd name="connsiteX11" fmla="*/ 238685 w 618741"/>
                  <a:gd name="connsiteY11" fmla="*/ 223056 h 1274059"/>
                  <a:gd name="connsiteX12" fmla="*/ 358371 w 618741"/>
                  <a:gd name="connsiteY12" fmla="*/ 123517 h 1274059"/>
                  <a:gd name="connsiteX13" fmla="*/ 455882 w 618741"/>
                  <a:gd name="connsiteY13" fmla="*/ 210886 h 1274059"/>
                  <a:gd name="connsiteX14" fmla="*/ 489744 w 618741"/>
                  <a:gd name="connsiteY14" fmla="*/ 250486 h 1274059"/>
                  <a:gd name="connsiteX15" fmla="*/ 489666 w 618741"/>
                  <a:gd name="connsiteY15" fmla="*/ 265900 h 1274059"/>
                  <a:gd name="connsiteX16" fmla="*/ 396309 w 618741"/>
                  <a:gd name="connsiteY16" fmla="*/ 379058 h 1274059"/>
                  <a:gd name="connsiteX17" fmla="*/ 394706 w 618741"/>
                  <a:gd name="connsiteY17" fmla="*/ 394125 h 1274059"/>
                  <a:gd name="connsiteX18" fmla="*/ 438033 w 618741"/>
                  <a:gd name="connsiteY18" fmla="*/ 492756 h 1274059"/>
                  <a:gd name="connsiteX19" fmla="*/ 444079 w 618741"/>
                  <a:gd name="connsiteY19" fmla="*/ 517983 h 1274059"/>
                  <a:gd name="connsiteX20" fmla="*/ 453853 w 618741"/>
                  <a:gd name="connsiteY20" fmla="*/ 526193 h 1274059"/>
                  <a:gd name="connsiteX21" fmla="*/ 599985 w 618741"/>
                  <a:gd name="connsiteY21" fmla="*/ 539232 h 1274059"/>
                  <a:gd name="connsiteX22" fmla="*/ 613236 w 618741"/>
                  <a:gd name="connsiteY22" fmla="*/ 552406 h 1274059"/>
                  <a:gd name="connsiteX23" fmla="*/ 618741 w 618741"/>
                  <a:gd name="connsiteY23" fmla="*/ 604986 h 1274059"/>
                  <a:gd name="connsiteX24" fmla="*/ 618722 w 618741"/>
                  <a:gd name="connsiteY24" fmla="*/ 670644 h 1274059"/>
                  <a:gd name="connsiteX25" fmla="*/ 613410 w 618741"/>
                  <a:gd name="connsiteY25" fmla="*/ 722161 h 1274059"/>
                  <a:gd name="connsiteX26" fmla="*/ 598710 w 618741"/>
                  <a:gd name="connsiteY26" fmla="*/ 736919 h 1274059"/>
                  <a:gd name="connsiteX27" fmla="*/ 453525 w 618741"/>
                  <a:gd name="connsiteY27" fmla="*/ 749804 h 1274059"/>
                  <a:gd name="connsiteX28" fmla="*/ 443596 w 618741"/>
                  <a:gd name="connsiteY28" fmla="*/ 758071 h 1274059"/>
                  <a:gd name="connsiteX29" fmla="*/ 395421 w 618741"/>
                  <a:gd name="connsiteY29" fmla="*/ 879283 h 1274059"/>
                  <a:gd name="connsiteX30" fmla="*/ 398395 w 618741"/>
                  <a:gd name="connsiteY30" fmla="*/ 890448 h 1274059"/>
                  <a:gd name="connsiteX31" fmla="*/ 493183 w 618741"/>
                  <a:gd name="connsiteY31" fmla="*/ 1003683 h 1274059"/>
                  <a:gd name="connsiteX32" fmla="*/ 499750 w 618741"/>
                  <a:gd name="connsiteY32" fmla="*/ 1011912 h 1274059"/>
                  <a:gd name="connsiteX33" fmla="*/ 472359 w 618741"/>
                  <a:gd name="connsiteY33" fmla="*/ 1045620 h 1274059"/>
                  <a:gd name="connsiteX34" fmla="*/ 395730 w 618741"/>
                  <a:gd name="connsiteY34" fmla="*/ 1125823 h 1274059"/>
                  <a:gd name="connsiteX35" fmla="*/ 374346 w 618741"/>
                  <a:gd name="connsiteY35" fmla="*/ 1142242 h 1274059"/>
                  <a:gd name="connsiteX36" fmla="*/ 357154 w 618741"/>
                  <a:gd name="connsiteY36" fmla="*/ 1141991 h 1274059"/>
                  <a:gd name="connsiteX37" fmla="*/ 245484 w 618741"/>
                  <a:gd name="connsiteY37" fmla="*/ 1049889 h 1274059"/>
                  <a:gd name="connsiteX38" fmla="*/ 225916 w 618741"/>
                  <a:gd name="connsiteY38" fmla="*/ 1048556 h 1274059"/>
                  <a:gd name="connsiteX39" fmla="*/ 123286 w 618741"/>
                  <a:gd name="connsiteY39" fmla="*/ 1094221 h 1274059"/>
                  <a:gd name="connsiteX40" fmla="*/ 94736 w 618741"/>
                  <a:gd name="connsiteY40" fmla="*/ 1127677 h 1274059"/>
                  <a:gd name="connsiteX41" fmla="*/ 81543 w 618741"/>
                  <a:gd name="connsiteY41" fmla="*/ 1268013 h 1274059"/>
                  <a:gd name="connsiteX42" fmla="*/ 19691 w 618741"/>
                  <a:gd name="connsiteY42" fmla="*/ 1274059 h 1274059"/>
                  <a:gd name="connsiteX43" fmla="*/ 0 w 618741"/>
                  <a:gd name="connsiteY43" fmla="*/ 1273538 h 1274059"/>
                  <a:gd name="connsiteX44" fmla="*/ 0 w 618741"/>
                  <a:gd name="connsiteY44" fmla="*/ 867993 h 1274059"/>
                  <a:gd name="connsiteX45" fmla="*/ 31820 w 618741"/>
                  <a:gd name="connsiteY45" fmla="*/ 864724 h 1274059"/>
                  <a:gd name="connsiteX46" fmla="*/ 218788 w 618741"/>
                  <a:gd name="connsiteY46" fmla="*/ 633343 h 1274059"/>
                  <a:gd name="connsiteX47" fmla="*/ 28713 w 618741"/>
                  <a:gd name="connsiteY47" fmla="*/ 403824 h 1274059"/>
                  <a:gd name="connsiteX48" fmla="*/ 0 w 618741"/>
                  <a:gd name="connsiteY48" fmla="*/ 402266 h 127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18741" h="1274059">
                    <a:moveTo>
                      <a:pt x="0" y="475963"/>
                    </a:moveTo>
                    <a:lnTo>
                      <a:pt x="51901" y="486442"/>
                    </a:lnTo>
                    <a:cubicBezTo>
                      <a:pt x="110346" y="511162"/>
                      <a:pt x="151355" y="569033"/>
                      <a:pt x="151355" y="636482"/>
                    </a:cubicBezTo>
                    <a:cubicBezTo>
                      <a:pt x="151355" y="703931"/>
                      <a:pt x="110346" y="761803"/>
                      <a:pt x="51901" y="786523"/>
                    </a:cubicBezTo>
                    <a:lnTo>
                      <a:pt x="0" y="797001"/>
                    </a:lnTo>
                    <a:close/>
                    <a:moveTo>
                      <a:pt x="0" y="0"/>
                    </a:moveTo>
                    <a:lnTo>
                      <a:pt x="71537" y="4989"/>
                    </a:lnTo>
                    <a:cubicBezTo>
                      <a:pt x="77119" y="5704"/>
                      <a:pt x="79592" y="7925"/>
                      <a:pt x="80210" y="14010"/>
                    </a:cubicBezTo>
                    <a:cubicBezTo>
                      <a:pt x="85039" y="61993"/>
                      <a:pt x="90622" y="109898"/>
                      <a:pt x="95123" y="157900"/>
                    </a:cubicBezTo>
                    <a:cubicBezTo>
                      <a:pt x="96108" y="168428"/>
                      <a:pt x="98233" y="173682"/>
                      <a:pt x="110016" y="176097"/>
                    </a:cubicBezTo>
                    <a:cubicBezTo>
                      <a:pt x="150562" y="184384"/>
                      <a:pt x="186124" y="205111"/>
                      <a:pt x="222091" y="224408"/>
                    </a:cubicBezTo>
                    <a:cubicBezTo>
                      <a:pt x="228601" y="227904"/>
                      <a:pt x="232522" y="228271"/>
                      <a:pt x="238685" y="223056"/>
                    </a:cubicBezTo>
                    <a:cubicBezTo>
                      <a:pt x="278226" y="189618"/>
                      <a:pt x="318250" y="156761"/>
                      <a:pt x="358371" y="123517"/>
                    </a:cubicBezTo>
                    <a:cubicBezTo>
                      <a:pt x="393856" y="150328"/>
                      <a:pt x="426540" y="178763"/>
                      <a:pt x="455882" y="210886"/>
                    </a:cubicBezTo>
                    <a:cubicBezTo>
                      <a:pt x="467588" y="223693"/>
                      <a:pt x="478173" y="237524"/>
                      <a:pt x="489744" y="250486"/>
                    </a:cubicBezTo>
                    <a:cubicBezTo>
                      <a:pt x="494805" y="256145"/>
                      <a:pt x="494554" y="260028"/>
                      <a:pt x="489666" y="265900"/>
                    </a:cubicBezTo>
                    <a:cubicBezTo>
                      <a:pt x="458354" y="303471"/>
                      <a:pt x="427583" y="341467"/>
                      <a:pt x="396309" y="379058"/>
                    </a:cubicBezTo>
                    <a:cubicBezTo>
                      <a:pt x="391943" y="384293"/>
                      <a:pt x="391248" y="388233"/>
                      <a:pt x="394706" y="394125"/>
                    </a:cubicBezTo>
                    <a:cubicBezTo>
                      <a:pt x="412979" y="425302"/>
                      <a:pt x="427467" y="458198"/>
                      <a:pt x="438033" y="492756"/>
                    </a:cubicBezTo>
                    <a:cubicBezTo>
                      <a:pt x="440564" y="501024"/>
                      <a:pt x="442340" y="509523"/>
                      <a:pt x="444079" y="517983"/>
                    </a:cubicBezTo>
                    <a:cubicBezTo>
                      <a:pt x="445219" y="523566"/>
                      <a:pt x="447942" y="525691"/>
                      <a:pt x="453853" y="526193"/>
                    </a:cubicBezTo>
                    <a:cubicBezTo>
                      <a:pt x="502570" y="530404"/>
                      <a:pt x="551248" y="535311"/>
                      <a:pt x="599985" y="539232"/>
                    </a:cubicBezTo>
                    <a:cubicBezTo>
                      <a:pt x="609527" y="540005"/>
                      <a:pt x="612521" y="543617"/>
                      <a:pt x="613236" y="552406"/>
                    </a:cubicBezTo>
                    <a:cubicBezTo>
                      <a:pt x="614646" y="569965"/>
                      <a:pt x="616868" y="587466"/>
                      <a:pt x="618741" y="604986"/>
                    </a:cubicBezTo>
                    <a:cubicBezTo>
                      <a:pt x="618722" y="626872"/>
                      <a:pt x="618722" y="648758"/>
                      <a:pt x="618722" y="670644"/>
                    </a:cubicBezTo>
                    <a:cubicBezTo>
                      <a:pt x="616887" y="687816"/>
                      <a:pt x="614588" y="704950"/>
                      <a:pt x="613410" y="722161"/>
                    </a:cubicBezTo>
                    <a:cubicBezTo>
                      <a:pt x="612734" y="732090"/>
                      <a:pt x="609836" y="736089"/>
                      <a:pt x="598710" y="736919"/>
                    </a:cubicBezTo>
                    <a:cubicBezTo>
                      <a:pt x="550263" y="740512"/>
                      <a:pt x="501933" y="745612"/>
                      <a:pt x="453525" y="749804"/>
                    </a:cubicBezTo>
                    <a:cubicBezTo>
                      <a:pt x="447614" y="750325"/>
                      <a:pt x="444697" y="752740"/>
                      <a:pt x="443596" y="758071"/>
                    </a:cubicBezTo>
                    <a:cubicBezTo>
                      <a:pt x="434653" y="801302"/>
                      <a:pt x="416456" y="840824"/>
                      <a:pt x="395421" y="879283"/>
                    </a:cubicBezTo>
                    <a:cubicBezTo>
                      <a:pt x="394049" y="881794"/>
                      <a:pt x="396096" y="887667"/>
                      <a:pt x="398395" y="890448"/>
                    </a:cubicBezTo>
                    <a:cubicBezTo>
                      <a:pt x="429804" y="928348"/>
                      <a:pt x="461542" y="965977"/>
                      <a:pt x="493183" y="1003683"/>
                    </a:cubicBezTo>
                    <a:cubicBezTo>
                      <a:pt x="495230" y="1006136"/>
                      <a:pt x="497181" y="1008667"/>
                      <a:pt x="499750" y="1011912"/>
                    </a:cubicBezTo>
                    <a:cubicBezTo>
                      <a:pt x="490594" y="1023270"/>
                      <a:pt x="482153" y="1035073"/>
                      <a:pt x="472359" y="1045620"/>
                    </a:cubicBezTo>
                    <a:cubicBezTo>
                      <a:pt x="447189" y="1072702"/>
                      <a:pt x="421614" y="1099417"/>
                      <a:pt x="395730" y="1125823"/>
                    </a:cubicBezTo>
                    <a:cubicBezTo>
                      <a:pt x="389510" y="1132178"/>
                      <a:pt x="381242" y="1136485"/>
                      <a:pt x="374346" y="1142242"/>
                    </a:cubicBezTo>
                    <a:cubicBezTo>
                      <a:pt x="368242" y="1147361"/>
                      <a:pt x="363606" y="1147380"/>
                      <a:pt x="357154" y="1141991"/>
                    </a:cubicBezTo>
                    <a:cubicBezTo>
                      <a:pt x="320104" y="1111084"/>
                      <a:pt x="282476" y="1080873"/>
                      <a:pt x="245484" y="1049889"/>
                    </a:cubicBezTo>
                    <a:cubicBezTo>
                      <a:pt x="238434" y="1043997"/>
                      <a:pt x="233991" y="1043282"/>
                      <a:pt x="225916" y="1048556"/>
                    </a:cubicBezTo>
                    <a:cubicBezTo>
                      <a:pt x="194256" y="1069263"/>
                      <a:pt x="160181" y="1084929"/>
                      <a:pt x="123286" y="1094221"/>
                    </a:cubicBezTo>
                    <a:cubicBezTo>
                      <a:pt x="97267" y="1100788"/>
                      <a:pt x="97267" y="1101001"/>
                      <a:pt x="94736" y="1127677"/>
                    </a:cubicBezTo>
                    <a:cubicBezTo>
                      <a:pt x="90351" y="1173747"/>
                      <a:pt x="86063" y="1219837"/>
                      <a:pt x="81543" y="1268013"/>
                    </a:cubicBezTo>
                    <a:cubicBezTo>
                      <a:pt x="60951" y="1270138"/>
                      <a:pt x="40321" y="1274040"/>
                      <a:pt x="19691" y="1274059"/>
                    </a:cubicBezTo>
                    <a:lnTo>
                      <a:pt x="0" y="1273538"/>
                    </a:lnTo>
                    <a:lnTo>
                      <a:pt x="0" y="867993"/>
                    </a:lnTo>
                    <a:lnTo>
                      <a:pt x="31820" y="864724"/>
                    </a:lnTo>
                    <a:cubicBezTo>
                      <a:pt x="139371" y="842608"/>
                      <a:pt x="218146" y="748210"/>
                      <a:pt x="218788" y="633343"/>
                    </a:cubicBezTo>
                    <a:cubicBezTo>
                      <a:pt x="219397" y="521789"/>
                      <a:pt x="131757" y="421726"/>
                      <a:pt x="28713" y="403824"/>
                    </a:cubicBezTo>
                    <a:lnTo>
                      <a:pt x="0" y="40226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76" name="그룹 275">
              <a:extLst>
                <a:ext uri="{FF2B5EF4-FFF2-40B4-BE49-F238E27FC236}">
                  <a16:creationId xmlns:a16="http://schemas.microsoft.com/office/drawing/2014/main" id="{4A829F17-FFC6-4F76-B5A6-43185245D1EB}"/>
                </a:ext>
              </a:extLst>
            </p:cNvPr>
            <p:cNvGrpSpPr/>
            <p:nvPr/>
          </p:nvGrpSpPr>
          <p:grpSpPr>
            <a:xfrm>
              <a:off x="2139748" y="1253262"/>
              <a:ext cx="1123213" cy="1122395"/>
              <a:chOff x="8211564" y="3416207"/>
              <a:chExt cx="1276923" cy="1275993"/>
            </a:xfrm>
          </p:grpSpPr>
          <p:sp>
            <p:nvSpPr>
              <p:cNvPr id="277" name="자유형: 도형 276">
                <a:extLst>
                  <a:ext uri="{FF2B5EF4-FFF2-40B4-BE49-F238E27FC236}">
                    <a16:creationId xmlns:a16="http://schemas.microsoft.com/office/drawing/2014/main" id="{A0EF66CB-DFDE-4506-8F4E-1BA310E97042}"/>
                  </a:ext>
                </a:extLst>
              </p:cNvPr>
              <p:cNvSpPr/>
              <p:nvPr/>
            </p:nvSpPr>
            <p:spPr>
              <a:xfrm>
                <a:off x="8211564" y="3417045"/>
                <a:ext cx="1276923" cy="1275155"/>
              </a:xfrm>
              <a:custGeom>
                <a:avLst/>
                <a:gdLst>
                  <a:gd name="connsiteX0" fmla="*/ 646700 w 1276923"/>
                  <a:gd name="connsiteY0" fmla="*/ 474741 h 1275155"/>
                  <a:gd name="connsiteX1" fmla="*/ 809537 w 1276923"/>
                  <a:gd name="connsiteY1" fmla="*/ 637578 h 1275155"/>
                  <a:gd name="connsiteX2" fmla="*/ 646700 w 1276923"/>
                  <a:gd name="connsiteY2" fmla="*/ 800415 h 1275155"/>
                  <a:gd name="connsiteX3" fmla="*/ 483863 w 1276923"/>
                  <a:gd name="connsiteY3" fmla="*/ 637578 h 1275155"/>
                  <a:gd name="connsiteX4" fmla="*/ 646700 w 1276923"/>
                  <a:gd name="connsiteY4" fmla="*/ 474741 h 1275155"/>
                  <a:gd name="connsiteX5" fmla="*/ 618690 w 1276923"/>
                  <a:gd name="connsiteY5" fmla="*/ 402307 h 1275155"/>
                  <a:gd name="connsiteX6" fmla="*/ 407593 w 1276923"/>
                  <a:gd name="connsiteY6" fmla="*/ 635695 h 1275155"/>
                  <a:gd name="connsiteX7" fmla="*/ 642291 w 1276923"/>
                  <a:gd name="connsiteY7" fmla="*/ 870721 h 1275155"/>
                  <a:gd name="connsiteX8" fmla="*/ 876970 w 1276923"/>
                  <a:gd name="connsiteY8" fmla="*/ 634439 h 1275155"/>
                  <a:gd name="connsiteX9" fmla="*/ 642002 w 1276923"/>
                  <a:gd name="connsiteY9" fmla="*/ 402484 h 1275155"/>
                  <a:gd name="connsiteX10" fmla="*/ 618690 w 1276923"/>
                  <a:gd name="connsiteY10" fmla="*/ 402307 h 1275155"/>
                  <a:gd name="connsiteX11" fmla="*/ 642644 w 1276923"/>
                  <a:gd name="connsiteY11" fmla="*/ 12 h 1275155"/>
                  <a:gd name="connsiteX12" fmla="*/ 729719 w 1276923"/>
                  <a:gd name="connsiteY12" fmla="*/ 6085 h 1275155"/>
                  <a:gd name="connsiteX13" fmla="*/ 738392 w 1276923"/>
                  <a:gd name="connsiteY13" fmla="*/ 15106 h 1275155"/>
                  <a:gd name="connsiteX14" fmla="*/ 753305 w 1276923"/>
                  <a:gd name="connsiteY14" fmla="*/ 158996 h 1275155"/>
                  <a:gd name="connsiteX15" fmla="*/ 768198 w 1276923"/>
                  <a:gd name="connsiteY15" fmla="*/ 177193 h 1275155"/>
                  <a:gd name="connsiteX16" fmla="*/ 880273 w 1276923"/>
                  <a:gd name="connsiteY16" fmla="*/ 225504 h 1275155"/>
                  <a:gd name="connsiteX17" fmla="*/ 896867 w 1276923"/>
                  <a:gd name="connsiteY17" fmla="*/ 224152 h 1275155"/>
                  <a:gd name="connsiteX18" fmla="*/ 1016553 w 1276923"/>
                  <a:gd name="connsiteY18" fmla="*/ 124613 h 1275155"/>
                  <a:gd name="connsiteX19" fmla="*/ 1114064 w 1276923"/>
                  <a:gd name="connsiteY19" fmla="*/ 211982 h 1275155"/>
                  <a:gd name="connsiteX20" fmla="*/ 1147926 w 1276923"/>
                  <a:gd name="connsiteY20" fmla="*/ 251582 h 1275155"/>
                  <a:gd name="connsiteX21" fmla="*/ 1147848 w 1276923"/>
                  <a:gd name="connsiteY21" fmla="*/ 266996 h 1275155"/>
                  <a:gd name="connsiteX22" fmla="*/ 1054491 w 1276923"/>
                  <a:gd name="connsiteY22" fmla="*/ 380154 h 1275155"/>
                  <a:gd name="connsiteX23" fmla="*/ 1052888 w 1276923"/>
                  <a:gd name="connsiteY23" fmla="*/ 395221 h 1275155"/>
                  <a:gd name="connsiteX24" fmla="*/ 1096215 w 1276923"/>
                  <a:gd name="connsiteY24" fmla="*/ 493852 h 1275155"/>
                  <a:gd name="connsiteX25" fmla="*/ 1102261 w 1276923"/>
                  <a:gd name="connsiteY25" fmla="*/ 519079 h 1275155"/>
                  <a:gd name="connsiteX26" fmla="*/ 1112035 w 1276923"/>
                  <a:gd name="connsiteY26" fmla="*/ 527289 h 1275155"/>
                  <a:gd name="connsiteX27" fmla="*/ 1258167 w 1276923"/>
                  <a:gd name="connsiteY27" fmla="*/ 540328 h 1275155"/>
                  <a:gd name="connsiteX28" fmla="*/ 1271418 w 1276923"/>
                  <a:gd name="connsiteY28" fmla="*/ 553502 h 1275155"/>
                  <a:gd name="connsiteX29" fmla="*/ 1276923 w 1276923"/>
                  <a:gd name="connsiteY29" fmla="*/ 606082 h 1275155"/>
                  <a:gd name="connsiteX30" fmla="*/ 1276904 w 1276923"/>
                  <a:gd name="connsiteY30" fmla="*/ 671740 h 1275155"/>
                  <a:gd name="connsiteX31" fmla="*/ 1271592 w 1276923"/>
                  <a:gd name="connsiteY31" fmla="*/ 723257 h 1275155"/>
                  <a:gd name="connsiteX32" fmla="*/ 1256892 w 1276923"/>
                  <a:gd name="connsiteY32" fmla="*/ 738015 h 1275155"/>
                  <a:gd name="connsiteX33" fmla="*/ 1111707 w 1276923"/>
                  <a:gd name="connsiteY33" fmla="*/ 750900 h 1275155"/>
                  <a:gd name="connsiteX34" fmla="*/ 1101778 w 1276923"/>
                  <a:gd name="connsiteY34" fmla="*/ 759167 h 1275155"/>
                  <a:gd name="connsiteX35" fmla="*/ 1053603 w 1276923"/>
                  <a:gd name="connsiteY35" fmla="*/ 880379 h 1275155"/>
                  <a:gd name="connsiteX36" fmla="*/ 1056577 w 1276923"/>
                  <a:gd name="connsiteY36" fmla="*/ 891544 h 1275155"/>
                  <a:gd name="connsiteX37" fmla="*/ 1151365 w 1276923"/>
                  <a:gd name="connsiteY37" fmla="*/ 1004779 h 1275155"/>
                  <a:gd name="connsiteX38" fmla="*/ 1157932 w 1276923"/>
                  <a:gd name="connsiteY38" fmla="*/ 1013008 h 1275155"/>
                  <a:gd name="connsiteX39" fmla="*/ 1130541 w 1276923"/>
                  <a:gd name="connsiteY39" fmla="*/ 1046716 h 1275155"/>
                  <a:gd name="connsiteX40" fmla="*/ 1053912 w 1276923"/>
                  <a:gd name="connsiteY40" fmla="*/ 1126919 h 1275155"/>
                  <a:gd name="connsiteX41" fmla="*/ 1032528 w 1276923"/>
                  <a:gd name="connsiteY41" fmla="*/ 1143338 h 1275155"/>
                  <a:gd name="connsiteX42" fmla="*/ 1015336 w 1276923"/>
                  <a:gd name="connsiteY42" fmla="*/ 1143087 h 1275155"/>
                  <a:gd name="connsiteX43" fmla="*/ 903666 w 1276923"/>
                  <a:gd name="connsiteY43" fmla="*/ 1050985 h 1275155"/>
                  <a:gd name="connsiteX44" fmla="*/ 884098 w 1276923"/>
                  <a:gd name="connsiteY44" fmla="*/ 1049652 h 1275155"/>
                  <a:gd name="connsiteX45" fmla="*/ 781468 w 1276923"/>
                  <a:gd name="connsiteY45" fmla="*/ 1095317 h 1275155"/>
                  <a:gd name="connsiteX46" fmla="*/ 752918 w 1276923"/>
                  <a:gd name="connsiteY46" fmla="*/ 1128773 h 1275155"/>
                  <a:gd name="connsiteX47" fmla="*/ 739725 w 1276923"/>
                  <a:gd name="connsiteY47" fmla="*/ 1269109 h 1275155"/>
                  <a:gd name="connsiteX48" fmla="*/ 677873 w 1276923"/>
                  <a:gd name="connsiteY48" fmla="*/ 1275155 h 1275155"/>
                  <a:gd name="connsiteX49" fmla="*/ 555405 w 1276923"/>
                  <a:gd name="connsiteY49" fmla="*/ 1271910 h 1275155"/>
                  <a:gd name="connsiteX50" fmla="*/ 546210 w 1276923"/>
                  <a:gd name="connsiteY50" fmla="*/ 1262696 h 1275155"/>
                  <a:gd name="connsiteX51" fmla="*/ 531240 w 1276923"/>
                  <a:gd name="connsiteY51" fmla="*/ 1123654 h 1275155"/>
                  <a:gd name="connsiteX52" fmla="*/ 513236 w 1276923"/>
                  <a:gd name="connsiteY52" fmla="*/ 1101421 h 1275155"/>
                  <a:gd name="connsiteX53" fmla="*/ 397974 w 1276923"/>
                  <a:gd name="connsiteY53" fmla="*/ 1053399 h 1275155"/>
                  <a:gd name="connsiteX54" fmla="*/ 384626 w 1276923"/>
                  <a:gd name="connsiteY54" fmla="*/ 1055254 h 1275155"/>
                  <a:gd name="connsiteX55" fmla="*/ 265422 w 1276923"/>
                  <a:gd name="connsiteY55" fmla="*/ 1155681 h 1275155"/>
                  <a:gd name="connsiteX56" fmla="*/ 129336 w 1276923"/>
                  <a:gd name="connsiteY56" fmla="*/ 1019093 h 1275155"/>
                  <a:gd name="connsiteX57" fmla="*/ 232835 w 1276923"/>
                  <a:gd name="connsiteY57" fmla="*/ 893573 h 1275155"/>
                  <a:gd name="connsiteX58" fmla="*/ 171021 w 1276923"/>
                  <a:gd name="connsiteY58" fmla="*/ 749219 h 1275155"/>
                  <a:gd name="connsiteX59" fmla="*/ 85912 w 1276923"/>
                  <a:gd name="connsiteY59" fmla="*/ 741260 h 1275155"/>
                  <a:gd name="connsiteX60" fmla="*/ 17646 w 1276923"/>
                  <a:gd name="connsiteY60" fmla="*/ 735098 h 1275155"/>
                  <a:gd name="connsiteX61" fmla="*/ 8819 w 1276923"/>
                  <a:gd name="connsiteY61" fmla="*/ 727333 h 1275155"/>
                  <a:gd name="connsiteX62" fmla="*/ 6076 w 1276923"/>
                  <a:gd name="connsiteY62" fmla="*/ 551647 h 1275155"/>
                  <a:gd name="connsiteX63" fmla="*/ 18323 w 1276923"/>
                  <a:gd name="connsiteY63" fmla="*/ 542742 h 1275155"/>
                  <a:gd name="connsiteX64" fmla="*/ 165168 w 1276923"/>
                  <a:gd name="connsiteY64" fmla="*/ 527154 h 1275155"/>
                  <a:gd name="connsiteX65" fmla="*/ 170558 w 1276923"/>
                  <a:gd name="connsiteY65" fmla="*/ 526575 h 1275155"/>
                  <a:gd name="connsiteX66" fmla="*/ 181124 w 1276923"/>
                  <a:gd name="connsiteY66" fmla="*/ 494431 h 1275155"/>
                  <a:gd name="connsiteX67" fmla="*/ 226112 w 1276923"/>
                  <a:gd name="connsiteY67" fmla="*/ 394699 h 1275155"/>
                  <a:gd name="connsiteX68" fmla="*/ 225417 w 1276923"/>
                  <a:gd name="connsiteY68" fmla="*/ 380675 h 1275155"/>
                  <a:gd name="connsiteX69" fmla="*/ 125163 w 1276923"/>
                  <a:gd name="connsiteY69" fmla="*/ 259984 h 1275155"/>
                  <a:gd name="connsiteX70" fmla="*/ 258314 w 1276923"/>
                  <a:gd name="connsiteY70" fmla="*/ 124342 h 1275155"/>
                  <a:gd name="connsiteX71" fmla="*/ 294243 w 1276923"/>
                  <a:gd name="connsiteY71" fmla="*/ 153704 h 1275155"/>
                  <a:gd name="connsiteX72" fmla="*/ 379989 w 1276923"/>
                  <a:gd name="connsiteY72" fmla="*/ 224190 h 1275155"/>
                  <a:gd name="connsiteX73" fmla="*/ 395636 w 1276923"/>
                  <a:gd name="connsiteY73" fmla="*/ 225659 h 1275155"/>
                  <a:gd name="connsiteX74" fmla="*/ 531935 w 1276923"/>
                  <a:gd name="connsiteY74" fmla="*/ 171243 h 1275155"/>
                  <a:gd name="connsiteX75" fmla="*/ 535180 w 1276923"/>
                  <a:gd name="connsiteY75" fmla="*/ 122797 h 1275155"/>
                  <a:gd name="connsiteX76" fmla="*/ 546191 w 1276923"/>
                  <a:gd name="connsiteY76" fmla="*/ 15357 h 1275155"/>
                  <a:gd name="connsiteX77" fmla="*/ 555540 w 1276923"/>
                  <a:gd name="connsiteY77" fmla="*/ 5834 h 1275155"/>
                  <a:gd name="connsiteX78" fmla="*/ 642644 w 1276923"/>
                  <a:gd name="connsiteY78" fmla="*/ 12 h 1275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1276923" h="1275155">
                    <a:moveTo>
                      <a:pt x="646700" y="474741"/>
                    </a:moveTo>
                    <a:cubicBezTo>
                      <a:pt x="736632" y="474741"/>
                      <a:pt x="809537" y="547646"/>
                      <a:pt x="809537" y="637578"/>
                    </a:cubicBezTo>
                    <a:cubicBezTo>
                      <a:pt x="809537" y="727510"/>
                      <a:pt x="736632" y="800415"/>
                      <a:pt x="646700" y="800415"/>
                    </a:cubicBezTo>
                    <a:cubicBezTo>
                      <a:pt x="556768" y="800415"/>
                      <a:pt x="483863" y="727510"/>
                      <a:pt x="483863" y="637578"/>
                    </a:cubicBezTo>
                    <a:cubicBezTo>
                      <a:pt x="483863" y="547646"/>
                      <a:pt x="556768" y="474741"/>
                      <a:pt x="646700" y="474741"/>
                    </a:cubicBezTo>
                    <a:close/>
                    <a:moveTo>
                      <a:pt x="618690" y="402307"/>
                    </a:moveTo>
                    <a:cubicBezTo>
                      <a:pt x="503243" y="408591"/>
                      <a:pt x="406217" y="520156"/>
                      <a:pt x="407593" y="635695"/>
                    </a:cubicBezTo>
                    <a:cubicBezTo>
                      <a:pt x="409158" y="766932"/>
                      <a:pt x="512039" y="871185"/>
                      <a:pt x="642291" y="870721"/>
                    </a:cubicBezTo>
                    <a:cubicBezTo>
                      <a:pt x="773452" y="870257"/>
                      <a:pt x="876236" y="765715"/>
                      <a:pt x="876970" y="634439"/>
                    </a:cubicBezTo>
                    <a:cubicBezTo>
                      <a:pt x="877666" y="506949"/>
                      <a:pt x="763098" y="394467"/>
                      <a:pt x="642002" y="402484"/>
                    </a:cubicBezTo>
                    <a:cubicBezTo>
                      <a:pt x="634165" y="401937"/>
                      <a:pt x="626387" y="401888"/>
                      <a:pt x="618690" y="402307"/>
                    </a:cubicBezTo>
                    <a:close/>
                    <a:moveTo>
                      <a:pt x="642644" y="12"/>
                    </a:moveTo>
                    <a:cubicBezTo>
                      <a:pt x="671672" y="194"/>
                      <a:pt x="700696" y="2357"/>
                      <a:pt x="729719" y="6085"/>
                    </a:cubicBezTo>
                    <a:cubicBezTo>
                      <a:pt x="735301" y="6800"/>
                      <a:pt x="737774" y="9021"/>
                      <a:pt x="738392" y="15106"/>
                    </a:cubicBezTo>
                    <a:cubicBezTo>
                      <a:pt x="743221" y="63089"/>
                      <a:pt x="748804" y="110994"/>
                      <a:pt x="753305" y="158996"/>
                    </a:cubicBezTo>
                    <a:cubicBezTo>
                      <a:pt x="754290" y="169524"/>
                      <a:pt x="756415" y="174778"/>
                      <a:pt x="768198" y="177193"/>
                    </a:cubicBezTo>
                    <a:cubicBezTo>
                      <a:pt x="808744" y="185480"/>
                      <a:pt x="844306" y="206207"/>
                      <a:pt x="880273" y="225504"/>
                    </a:cubicBezTo>
                    <a:cubicBezTo>
                      <a:pt x="886783" y="229000"/>
                      <a:pt x="890704" y="229367"/>
                      <a:pt x="896867" y="224152"/>
                    </a:cubicBezTo>
                    <a:cubicBezTo>
                      <a:pt x="936408" y="190714"/>
                      <a:pt x="976432" y="157857"/>
                      <a:pt x="1016553" y="124613"/>
                    </a:cubicBezTo>
                    <a:cubicBezTo>
                      <a:pt x="1052038" y="151424"/>
                      <a:pt x="1084722" y="179859"/>
                      <a:pt x="1114064" y="211982"/>
                    </a:cubicBezTo>
                    <a:cubicBezTo>
                      <a:pt x="1125770" y="224789"/>
                      <a:pt x="1136355" y="238620"/>
                      <a:pt x="1147926" y="251582"/>
                    </a:cubicBezTo>
                    <a:cubicBezTo>
                      <a:pt x="1152987" y="257241"/>
                      <a:pt x="1152736" y="261124"/>
                      <a:pt x="1147848" y="266996"/>
                    </a:cubicBezTo>
                    <a:cubicBezTo>
                      <a:pt x="1116536" y="304567"/>
                      <a:pt x="1085765" y="342563"/>
                      <a:pt x="1054491" y="380154"/>
                    </a:cubicBezTo>
                    <a:cubicBezTo>
                      <a:pt x="1050125" y="385389"/>
                      <a:pt x="1049430" y="389329"/>
                      <a:pt x="1052888" y="395221"/>
                    </a:cubicBezTo>
                    <a:cubicBezTo>
                      <a:pt x="1071161" y="426398"/>
                      <a:pt x="1085649" y="459294"/>
                      <a:pt x="1096215" y="493852"/>
                    </a:cubicBezTo>
                    <a:cubicBezTo>
                      <a:pt x="1098746" y="502120"/>
                      <a:pt x="1100522" y="510619"/>
                      <a:pt x="1102261" y="519079"/>
                    </a:cubicBezTo>
                    <a:cubicBezTo>
                      <a:pt x="1103401" y="524662"/>
                      <a:pt x="1106124" y="526787"/>
                      <a:pt x="1112035" y="527289"/>
                    </a:cubicBezTo>
                    <a:cubicBezTo>
                      <a:pt x="1160752" y="531500"/>
                      <a:pt x="1209430" y="536407"/>
                      <a:pt x="1258167" y="540328"/>
                    </a:cubicBezTo>
                    <a:cubicBezTo>
                      <a:pt x="1267709" y="541101"/>
                      <a:pt x="1270703" y="544713"/>
                      <a:pt x="1271418" y="553502"/>
                    </a:cubicBezTo>
                    <a:cubicBezTo>
                      <a:pt x="1272828" y="571061"/>
                      <a:pt x="1275050" y="588562"/>
                      <a:pt x="1276923" y="606082"/>
                    </a:cubicBezTo>
                    <a:cubicBezTo>
                      <a:pt x="1276904" y="627968"/>
                      <a:pt x="1276904" y="649854"/>
                      <a:pt x="1276904" y="671740"/>
                    </a:cubicBezTo>
                    <a:cubicBezTo>
                      <a:pt x="1275069" y="688912"/>
                      <a:pt x="1272770" y="706046"/>
                      <a:pt x="1271592" y="723257"/>
                    </a:cubicBezTo>
                    <a:cubicBezTo>
                      <a:pt x="1270916" y="733186"/>
                      <a:pt x="1268018" y="737185"/>
                      <a:pt x="1256892" y="738015"/>
                    </a:cubicBezTo>
                    <a:cubicBezTo>
                      <a:pt x="1208445" y="741608"/>
                      <a:pt x="1160115" y="746708"/>
                      <a:pt x="1111707" y="750900"/>
                    </a:cubicBezTo>
                    <a:cubicBezTo>
                      <a:pt x="1105796" y="751421"/>
                      <a:pt x="1102879" y="753836"/>
                      <a:pt x="1101778" y="759167"/>
                    </a:cubicBezTo>
                    <a:cubicBezTo>
                      <a:pt x="1092835" y="802398"/>
                      <a:pt x="1074638" y="841920"/>
                      <a:pt x="1053603" y="880379"/>
                    </a:cubicBezTo>
                    <a:cubicBezTo>
                      <a:pt x="1052231" y="882890"/>
                      <a:pt x="1054278" y="888763"/>
                      <a:pt x="1056577" y="891544"/>
                    </a:cubicBezTo>
                    <a:cubicBezTo>
                      <a:pt x="1087986" y="929444"/>
                      <a:pt x="1119724" y="967073"/>
                      <a:pt x="1151365" y="1004779"/>
                    </a:cubicBezTo>
                    <a:cubicBezTo>
                      <a:pt x="1153412" y="1007232"/>
                      <a:pt x="1155363" y="1009763"/>
                      <a:pt x="1157932" y="1013008"/>
                    </a:cubicBezTo>
                    <a:cubicBezTo>
                      <a:pt x="1148776" y="1024366"/>
                      <a:pt x="1140335" y="1036169"/>
                      <a:pt x="1130541" y="1046716"/>
                    </a:cubicBezTo>
                    <a:cubicBezTo>
                      <a:pt x="1105371" y="1073798"/>
                      <a:pt x="1079796" y="1100513"/>
                      <a:pt x="1053912" y="1126919"/>
                    </a:cubicBezTo>
                    <a:cubicBezTo>
                      <a:pt x="1047692" y="1133274"/>
                      <a:pt x="1039424" y="1137581"/>
                      <a:pt x="1032528" y="1143338"/>
                    </a:cubicBezTo>
                    <a:cubicBezTo>
                      <a:pt x="1026424" y="1148457"/>
                      <a:pt x="1021788" y="1148476"/>
                      <a:pt x="1015336" y="1143087"/>
                    </a:cubicBezTo>
                    <a:cubicBezTo>
                      <a:pt x="978286" y="1112180"/>
                      <a:pt x="940658" y="1081969"/>
                      <a:pt x="903666" y="1050985"/>
                    </a:cubicBezTo>
                    <a:cubicBezTo>
                      <a:pt x="896616" y="1045093"/>
                      <a:pt x="892173" y="1044378"/>
                      <a:pt x="884098" y="1049652"/>
                    </a:cubicBezTo>
                    <a:cubicBezTo>
                      <a:pt x="852438" y="1070359"/>
                      <a:pt x="818363" y="1086025"/>
                      <a:pt x="781468" y="1095317"/>
                    </a:cubicBezTo>
                    <a:cubicBezTo>
                      <a:pt x="755449" y="1101884"/>
                      <a:pt x="755449" y="1102097"/>
                      <a:pt x="752918" y="1128773"/>
                    </a:cubicBezTo>
                    <a:cubicBezTo>
                      <a:pt x="748533" y="1174843"/>
                      <a:pt x="744245" y="1220933"/>
                      <a:pt x="739725" y="1269109"/>
                    </a:cubicBezTo>
                    <a:cubicBezTo>
                      <a:pt x="719133" y="1271234"/>
                      <a:pt x="698503" y="1275136"/>
                      <a:pt x="677873" y="1275155"/>
                    </a:cubicBezTo>
                    <a:cubicBezTo>
                      <a:pt x="637057" y="1275175"/>
                      <a:pt x="596240" y="1272953"/>
                      <a:pt x="555405" y="1271910"/>
                    </a:cubicBezTo>
                    <a:cubicBezTo>
                      <a:pt x="548799" y="1271736"/>
                      <a:pt x="546847" y="1268955"/>
                      <a:pt x="546210" y="1262696"/>
                    </a:cubicBezTo>
                    <a:cubicBezTo>
                      <a:pt x="541420" y="1216336"/>
                      <a:pt x="536300" y="1169995"/>
                      <a:pt x="531240" y="1123654"/>
                    </a:cubicBezTo>
                    <a:cubicBezTo>
                      <a:pt x="528844" y="1101710"/>
                      <a:pt x="532398" y="1106230"/>
                      <a:pt x="513236" y="1101421"/>
                    </a:cubicBezTo>
                    <a:cubicBezTo>
                      <a:pt x="472304" y="1091163"/>
                      <a:pt x="433806" y="1075555"/>
                      <a:pt x="397974" y="1053399"/>
                    </a:cubicBezTo>
                    <a:cubicBezTo>
                      <a:pt x="392333" y="1049922"/>
                      <a:pt x="389049" y="1051506"/>
                      <a:pt x="384626" y="1055254"/>
                    </a:cubicBezTo>
                    <a:cubicBezTo>
                      <a:pt x="344930" y="1088903"/>
                      <a:pt x="305041" y="1122341"/>
                      <a:pt x="265422" y="1155681"/>
                    </a:cubicBezTo>
                    <a:cubicBezTo>
                      <a:pt x="224374" y="1130376"/>
                      <a:pt x="154486" y="1060315"/>
                      <a:pt x="129336" y="1019093"/>
                    </a:cubicBezTo>
                    <a:cubicBezTo>
                      <a:pt x="163430" y="977736"/>
                      <a:pt x="197794" y="936050"/>
                      <a:pt x="232835" y="893573"/>
                    </a:cubicBezTo>
                    <a:cubicBezTo>
                      <a:pt x="201155" y="850670"/>
                      <a:pt x="184891" y="800852"/>
                      <a:pt x="171021" y="749219"/>
                    </a:cubicBezTo>
                    <a:cubicBezTo>
                      <a:pt x="142857" y="746592"/>
                      <a:pt x="114385" y="743907"/>
                      <a:pt x="85912" y="741260"/>
                    </a:cubicBezTo>
                    <a:cubicBezTo>
                      <a:pt x="63157" y="739155"/>
                      <a:pt x="40421" y="736953"/>
                      <a:pt x="17646" y="735098"/>
                    </a:cubicBezTo>
                    <a:cubicBezTo>
                      <a:pt x="12354" y="734673"/>
                      <a:pt x="9785" y="732877"/>
                      <a:pt x="8819" y="727333"/>
                    </a:cubicBezTo>
                    <a:cubicBezTo>
                      <a:pt x="-1227" y="668900"/>
                      <a:pt x="-3428" y="610409"/>
                      <a:pt x="6076" y="551647"/>
                    </a:cubicBezTo>
                    <a:cubicBezTo>
                      <a:pt x="7389" y="543573"/>
                      <a:pt x="12624" y="543360"/>
                      <a:pt x="18323" y="542742"/>
                    </a:cubicBezTo>
                    <a:cubicBezTo>
                      <a:pt x="67271" y="537527"/>
                      <a:pt x="116220" y="532350"/>
                      <a:pt x="165168" y="527154"/>
                    </a:cubicBezTo>
                    <a:cubicBezTo>
                      <a:pt x="167061" y="526961"/>
                      <a:pt x="168974" y="526748"/>
                      <a:pt x="170558" y="526575"/>
                    </a:cubicBezTo>
                    <a:cubicBezTo>
                      <a:pt x="174208" y="515583"/>
                      <a:pt x="178420" y="505191"/>
                      <a:pt x="181124" y="494431"/>
                    </a:cubicBezTo>
                    <a:cubicBezTo>
                      <a:pt x="190145" y="458444"/>
                      <a:pt x="206004" y="425606"/>
                      <a:pt x="226112" y="394699"/>
                    </a:cubicBezTo>
                    <a:cubicBezTo>
                      <a:pt x="229667" y="389252"/>
                      <a:pt x="229802" y="385910"/>
                      <a:pt x="225417" y="380675"/>
                    </a:cubicBezTo>
                    <a:cubicBezTo>
                      <a:pt x="191903" y="340786"/>
                      <a:pt x="158775" y="300550"/>
                      <a:pt x="125163" y="259984"/>
                    </a:cubicBezTo>
                    <a:cubicBezTo>
                      <a:pt x="163353" y="208467"/>
                      <a:pt x="206332" y="162493"/>
                      <a:pt x="258314" y="124342"/>
                    </a:cubicBezTo>
                    <a:cubicBezTo>
                      <a:pt x="270406" y="134213"/>
                      <a:pt x="282344" y="143949"/>
                      <a:pt x="294243" y="153704"/>
                    </a:cubicBezTo>
                    <a:cubicBezTo>
                      <a:pt x="322870" y="177154"/>
                      <a:pt x="351594" y="200469"/>
                      <a:pt x="379989" y="224190"/>
                    </a:cubicBezTo>
                    <a:cubicBezTo>
                      <a:pt x="385437" y="228749"/>
                      <a:pt x="388953" y="229251"/>
                      <a:pt x="395636" y="225659"/>
                    </a:cubicBezTo>
                    <a:cubicBezTo>
                      <a:pt x="438635" y="202536"/>
                      <a:pt x="481615" y="179105"/>
                      <a:pt x="531935" y="171243"/>
                    </a:cubicBezTo>
                    <a:cubicBezTo>
                      <a:pt x="532978" y="155249"/>
                      <a:pt x="533615" y="138984"/>
                      <a:pt x="535180" y="122797"/>
                    </a:cubicBezTo>
                    <a:cubicBezTo>
                      <a:pt x="538657" y="86964"/>
                      <a:pt x="542752" y="51190"/>
                      <a:pt x="546191" y="15357"/>
                    </a:cubicBezTo>
                    <a:cubicBezTo>
                      <a:pt x="546809" y="8906"/>
                      <a:pt x="549552" y="6703"/>
                      <a:pt x="555540" y="5834"/>
                    </a:cubicBezTo>
                    <a:cubicBezTo>
                      <a:pt x="584583" y="1633"/>
                      <a:pt x="613616" y="-169"/>
                      <a:pt x="642644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278" name="자유형: 도형 277">
                <a:extLst>
                  <a:ext uri="{FF2B5EF4-FFF2-40B4-BE49-F238E27FC236}">
                    <a16:creationId xmlns:a16="http://schemas.microsoft.com/office/drawing/2014/main" id="{3399A46C-467D-4255-9C37-055040BB2260}"/>
                  </a:ext>
                </a:extLst>
              </p:cNvPr>
              <p:cNvSpPr/>
              <p:nvPr/>
            </p:nvSpPr>
            <p:spPr>
              <a:xfrm>
                <a:off x="8865900" y="3416207"/>
                <a:ext cx="618741" cy="1274059"/>
              </a:xfrm>
              <a:custGeom>
                <a:avLst/>
                <a:gdLst>
                  <a:gd name="connsiteX0" fmla="*/ 0 w 618741"/>
                  <a:gd name="connsiteY0" fmla="*/ 475963 h 1274059"/>
                  <a:gd name="connsiteX1" fmla="*/ 51901 w 618741"/>
                  <a:gd name="connsiteY1" fmla="*/ 486442 h 1274059"/>
                  <a:gd name="connsiteX2" fmla="*/ 151355 w 618741"/>
                  <a:gd name="connsiteY2" fmla="*/ 636482 h 1274059"/>
                  <a:gd name="connsiteX3" fmla="*/ 51901 w 618741"/>
                  <a:gd name="connsiteY3" fmla="*/ 786523 h 1274059"/>
                  <a:gd name="connsiteX4" fmla="*/ 0 w 618741"/>
                  <a:gd name="connsiteY4" fmla="*/ 797001 h 1274059"/>
                  <a:gd name="connsiteX5" fmla="*/ 0 w 618741"/>
                  <a:gd name="connsiteY5" fmla="*/ 0 h 1274059"/>
                  <a:gd name="connsiteX6" fmla="*/ 71537 w 618741"/>
                  <a:gd name="connsiteY6" fmla="*/ 4989 h 1274059"/>
                  <a:gd name="connsiteX7" fmla="*/ 80210 w 618741"/>
                  <a:gd name="connsiteY7" fmla="*/ 14010 h 1274059"/>
                  <a:gd name="connsiteX8" fmla="*/ 95123 w 618741"/>
                  <a:gd name="connsiteY8" fmla="*/ 157900 h 1274059"/>
                  <a:gd name="connsiteX9" fmla="*/ 110016 w 618741"/>
                  <a:gd name="connsiteY9" fmla="*/ 176097 h 1274059"/>
                  <a:gd name="connsiteX10" fmla="*/ 222091 w 618741"/>
                  <a:gd name="connsiteY10" fmla="*/ 224408 h 1274059"/>
                  <a:gd name="connsiteX11" fmla="*/ 238685 w 618741"/>
                  <a:gd name="connsiteY11" fmla="*/ 223056 h 1274059"/>
                  <a:gd name="connsiteX12" fmla="*/ 358371 w 618741"/>
                  <a:gd name="connsiteY12" fmla="*/ 123517 h 1274059"/>
                  <a:gd name="connsiteX13" fmla="*/ 455882 w 618741"/>
                  <a:gd name="connsiteY13" fmla="*/ 210886 h 1274059"/>
                  <a:gd name="connsiteX14" fmla="*/ 489744 w 618741"/>
                  <a:gd name="connsiteY14" fmla="*/ 250486 h 1274059"/>
                  <a:gd name="connsiteX15" fmla="*/ 489666 w 618741"/>
                  <a:gd name="connsiteY15" fmla="*/ 265900 h 1274059"/>
                  <a:gd name="connsiteX16" fmla="*/ 396309 w 618741"/>
                  <a:gd name="connsiteY16" fmla="*/ 379058 h 1274059"/>
                  <a:gd name="connsiteX17" fmla="*/ 394706 w 618741"/>
                  <a:gd name="connsiteY17" fmla="*/ 394125 h 1274059"/>
                  <a:gd name="connsiteX18" fmla="*/ 438033 w 618741"/>
                  <a:gd name="connsiteY18" fmla="*/ 492756 h 1274059"/>
                  <a:gd name="connsiteX19" fmla="*/ 444079 w 618741"/>
                  <a:gd name="connsiteY19" fmla="*/ 517983 h 1274059"/>
                  <a:gd name="connsiteX20" fmla="*/ 453853 w 618741"/>
                  <a:gd name="connsiteY20" fmla="*/ 526193 h 1274059"/>
                  <a:gd name="connsiteX21" fmla="*/ 599985 w 618741"/>
                  <a:gd name="connsiteY21" fmla="*/ 539232 h 1274059"/>
                  <a:gd name="connsiteX22" fmla="*/ 613236 w 618741"/>
                  <a:gd name="connsiteY22" fmla="*/ 552406 h 1274059"/>
                  <a:gd name="connsiteX23" fmla="*/ 618741 w 618741"/>
                  <a:gd name="connsiteY23" fmla="*/ 604986 h 1274059"/>
                  <a:gd name="connsiteX24" fmla="*/ 618722 w 618741"/>
                  <a:gd name="connsiteY24" fmla="*/ 670644 h 1274059"/>
                  <a:gd name="connsiteX25" fmla="*/ 613410 w 618741"/>
                  <a:gd name="connsiteY25" fmla="*/ 722161 h 1274059"/>
                  <a:gd name="connsiteX26" fmla="*/ 598710 w 618741"/>
                  <a:gd name="connsiteY26" fmla="*/ 736919 h 1274059"/>
                  <a:gd name="connsiteX27" fmla="*/ 453525 w 618741"/>
                  <a:gd name="connsiteY27" fmla="*/ 749804 h 1274059"/>
                  <a:gd name="connsiteX28" fmla="*/ 443596 w 618741"/>
                  <a:gd name="connsiteY28" fmla="*/ 758071 h 1274059"/>
                  <a:gd name="connsiteX29" fmla="*/ 395421 w 618741"/>
                  <a:gd name="connsiteY29" fmla="*/ 879283 h 1274059"/>
                  <a:gd name="connsiteX30" fmla="*/ 398395 w 618741"/>
                  <a:gd name="connsiteY30" fmla="*/ 890448 h 1274059"/>
                  <a:gd name="connsiteX31" fmla="*/ 493183 w 618741"/>
                  <a:gd name="connsiteY31" fmla="*/ 1003683 h 1274059"/>
                  <a:gd name="connsiteX32" fmla="*/ 499750 w 618741"/>
                  <a:gd name="connsiteY32" fmla="*/ 1011912 h 1274059"/>
                  <a:gd name="connsiteX33" fmla="*/ 472359 w 618741"/>
                  <a:gd name="connsiteY33" fmla="*/ 1045620 h 1274059"/>
                  <a:gd name="connsiteX34" fmla="*/ 395730 w 618741"/>
                  <a:gd name="connsiteY34" fmla="*/ 1125823 h 1274059"/>
                  <a:gd name="connsiteX35" fmla="*/ 374346 w 618741"/>
                  <a:gd name="connsiteY35" fmla="*/ 1142242 h 1274059"/>
                  <a:gd name="connsiteX36" fmla="*/ 357154 w 618741"/>
                  <a:gd name="connsiteY36" fmla="*/ 1141991 h 1274059"/>
                  <a:gd name="connsiteX37" fmla="*/ 245484 w 618741"/>
                  <a:gd name="connsiteY37" fmla="*/ 1049889 h 1274059"/>
                  <a:gd name="connsiteX38" fmla="*/ 225916 w 618741"/>
                  <a:gd name="connsiteY38" fmla="*/ 1048556 h 1274059"/>
                  <a:gd name="connsiteX39" fmla="*/ 123286 w 618741"/>
                  <a:gd name="connsiteY39" fmla="*/ 1094221 h 1274059"/>
                  <a:gd name="connsiteX40" fmla="*/ 94736 w 618741"/>
                  <a:gd name="connsiteY40" fmla="*/ 1127677 h 1274059"/>
                  <a:gd name="connsiteX41" fmla="*/ 81543 w 618741"/>
                  <a:gd name="connsiteY41" fmla="*/ 1268013 h 1274059"/>
                  <a:gd name="connsiteX42" fmla="*/ 19691 w 618741"/>
                  <a:gd name="connsiteY42" fmla="*/ 1274059 h 1274059"/>
                  <a:gd name="connsiteX43" fmla="*/ 0 w 618741"/>
                  <a:gd name="connsiteY43" fmla="*/ 1273538 h 1274059"/>
                  <a:gd name="connsiteX44" fmla="*/ 0 w 618741"/>
                  <a:gd name="connsiteY44" fmla="*/ 867993 h 1274059"/>
                  <a:gd name="connsiteX45" fmla="*/ 31820 w 618741"/>
                  <a:gd name="connsiteY45" fmla="*/ 864724 h 1274059"/>
                  <a:gd name="connsiteX46" fmla="*/ 218788 w 618741"/>
                  <a:gd name="connsiteY46" fmla="*/ 633343 h 1274059"/>
                  <a:gd name="connsiteX47" fmla="*/ 28713 w 618741"/>
                  <a:gd name="connsiteY47" fmla="*/ 403824 h 1274059"/>
                  <a:gd name="connsiteX48" fmla="*/ 0 w 618741"/>
                  <a:gd name="connsiteY48" fmla="*/ 402266 h 127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18741" h="1274059">
                    <a:moveTo>
                      <a:pt x="0" y="475963"/>
                    </a:moveTo>
                    <a:lnTo>
                      <a:pt x="51901" y="486442"/>
                    </a:lnTo>
                    <a:cubicBezTo>
                      <a:pt x="110346" y="511162"/>
                      <a:pt x="151355" y="569033"/>
                      <a:pt x="151355" y="636482"/>
                    </a:cubicBezTo>
                    <a:cubicBezTo>
                      <a:pt x="151355" y="703931"/>
                      <a:pt x="110346" y="761803"/>
                      <a:pt x="51901" y="786523"/>
                    </a:cubicBezTo>
                    <a:lnTo>
                      <a:pt x="0" y="797001"/>
                    </a:lnTo>
                    <a:close/>
                    <a:moveTo>
                      <a:pt x="0" y="0"/>
                    </a:moveTo>
                    <a:lnTo>
                      <a:pt x="71537" y="4989"/>
                    </a:lnTo>
                    <a:cubicBezTo>
                      <a:pt x="77119" y="5704"/>
                      <a:pt x="79592" y="7925"/>
                      <a:pt x="80210" y="14010"/>
                    </a:cubicBezTo>
                    <a:cubicBezTo>
                      <a:pt x="85039" y="61993"/>
                      <a:pt x="90622" y="109898"/>
                      <a:pt x="95123" y="157900"/>
                    </a:cubicBezTo>
                    <a:cubicBezTo>
                      <a:pt x="96108" y="168428"/>
                      <a:pt x="98233" y="173682"/>
                      <a:pt x="110016" y="176097"/>
                    </a:cubicBezTo>
                    <a:cubicBezTo>
                      <a:pt x="150562" y="184384"/>
                      <a:pt x="186124" y="205111"/>
                      <a:pt x="222091" y="224408"/>
                    </a:cubicBezTo>
                    <a:cubicBezTo>
                      <a:pt x="228601" y="227904"/>
                      <a:pt x="232522" y="228271"/>
                      <a:pt x="238685" y="223056"/>
                    </a:cubicBezTo>
                    <a:cubicBezTo>
                      <a:pt x="278226" y="189618"/>
                      <a:pt x="318250" y="156761"/>
                      <a:pt x="358371" y="123517"/>
                    </a:cubicBezTo>
                    <a:cubicBezTo>
                      <a:pt x="393856" y="150328"/>
                      <a:pt x="426540" y="178763"/>
                      <a:pt x="455882" y="210886"/>
                    </a:cubicBezTo>
                    <a:cubicBezTo>
                      <a:pt x="467588" y="223693"/>
                      <a:pt x="478173" y="237524"/>
                      <a:pt x="489744" y="250486"/>
                    </a:cubicBezTo>
                    <a:cubicBezTo>
                      <a:pt x="494805" y="256145"/>
                      <a:pt x="494554" y="260028"/>
                      <a:pt x="489666" y="265900"/>
                    </a:cubicBezTo>
                    <a:cubicBezTo>
                      <a:pt x="458354" y="303471"/>
                      <a:pt x="427583" y="341467"/>
                      <a:pt x="396309" y="379058"/>
                    </a:cubicBezTo>
                    <a:cubicBezTo>
                      <a:pt x="391943" y="384293"/>
                      <a:pt x="391248" y="388233"/>
                      <a:pt x="394706" y="394125"/>
                    </a:cubicBezTo>
                    <a:cubicBezTo>
                      <a:pt x="412979" y="425302"/>
                      <a:pt x="427467" y="458198"/>
                      <a:pt x="438033" y="492756"/>
                    </a:cubicBezTo>
                    <a:cubicBezTo>
                      <a:pt x="440564" y="501024"/>
                      <a:pt x="442340" y="509523"/>
                      <a:pt x="444079" y="517983"/>
                    </a:cubicBezTo>
                    <a:cubicBezTo>
                      <a:pt x="445219" y="523566"/>
                      <a:pt x="447942" y="525691"/>
                      <a:pt x="453853" y="526193"/>
                    </a:cubicBezTo>
                    <a:cubicBezTo>
                      <a:pt x="502570" y="530404"/>
                      <a:pt x="551248" y="535311"/>
                      <a:pt x="599985" y="539232"/>
                    </a:cubicBezTo>
                    <a:cubicBezTo>
                      <a:pt x="609527" y="540005"/>
                      <a:pt x="612521" y="543617"/>
                      <a:pt x="613236" y="552406"/>
                    </a:cubicBezTo>
                    <a:cubicBezTo>
                      <a:pt x="614646" y="569965"/>
                      <a:pt x="616868" y="587466"/>
                      <a:pt x="618741" y="604986"/>
                    </a:cubicBezTo>
                    <a:cubicBezTo>
                      <a:pt x="618722" y="626872"/>
                      <a:pt x="618722" y="648758"/>
                      <a:pt x="618722" y="670644"/>
                    </a:cubicBezTo>
                    <a:cubicBezTo>
                      <a:pt x="616887" y="687816"/>
                      <a:pt x="614588" y="704950"/>
                      <a:pt x="613410" y="722161"/>
                    </a:cubicBezTo>
                    <a:cubicBezTo>
                      <a:pt x="612734" y="732090"/>
                      <a:pt x="609836" y="736089"/>
                      <a:pt x="598710" y="736919"/>
                    </a:cubicBezTo>
                    <a:cubicBezTo>
                      <a:pt x="550263" y="740512"/>
                      <a:pt x="501933" y="745612"/>
                      <a:pt x="453525" y="749804"/>
                    </a:cubicBezTo>
                    <a:cubicBezTo>
                      <a:pt x="447614" y="750325"/>
                      <a:pt x="444697" y="752740"/>
                      <a:pt x="443596" y="758071"/>
                    </a:cubicBezTo>
                    <a:cubicBezTo>
                      <a:pt x="434653" y="801302"/>
                      <a:pt x="416456" y="840824"/>
                      <a:pt x="395421" y="879283"/>
                    </a:cubicBezTo>
                    <a:cubicBezTo>
                      <a:pt x="394049" y="881794"/>
                      <a:pt x="396096" y="887667"/>
                      <a:pt x="398395" y="890448"/>
                    </a:cubicBezTo>
                    <a:cubicBezTo>
                      <a:pt x="429804" y="928348"/>
                      <a:pt x="461542" y="965977"/>
                      <a:pt x="493183" y="1003683"/>
                    </a:cubicBezTo>
                    <a:cubicBezTo>
                      <a:pt x="495230" y="1006136"/>
                      <a:pt x="497181" y="1008667"/>
                      <a:pt x="499750" y="1011912"/>
                    </a:cubicBezTo>
                    <a:cubicBezTo>
                      <a:pt x="490594" y="1023270"/>
                      <a:pt x="482153" y="1035073"/>
                      <a:pt x="472359" y="1045620"/>
                    </a:cubicBezTo>
                    <a:cubicBezTo>
                      <a:pt x="447189" y="1072702"/>
                      <a:pt x="421614" y="1099417"/>
                      <a:pt x="395730" y="1125823"/>
                    </a:cubicBezTo>
                    <a:cubicBezTo>
                      <a:pt x="389510" y="1132178"/>
                      <a:pt x="381242" y="1136485"/>
                      <a:pt x="374346" y="1142242"/>
                    </a:cubicBezTo>
                    <a:cubicBezTo>
                      <a:pt x="368242" y="1147361"/>
                      <a:pt x="363606" y="1147380"/>
                      <a:pt x="357154" y="1141991"/>
                    </a:cubicBezTo>
                    <a:cubicBezTo>
                      <a:pt x="320104" y="1111084"/>
                      <a:pt x="282476" y="1080873"/>
                      <a:pt x="245484" y="1049889"/>
                    </a:cubicBezTo>
                    <a:cubicBezTo>
                      <a:pt x="238434" y="1043997"/>
                      <a:pt x="233991" y="1043282"/>
                      <a:pt x="225916" y="1048556"/>
                    </a:cubicBezTo>
                    <a:cubicBezTo>
                      <a:pt x="194256" y="1069263"/>
                      <a:pt x="160181" y="1084929"/>
                      <a:pt x="123286" y="1094221"/>
                    </a:cubicBezTo>
                    <a:cubicBezTo>
                      <a:pt x="97267" y="1100788"/>
                      <a:pt x="97267" y="1101001"/>
                      <a:pt x="94736" y="1127677"/>
                    </a:cubicBezTo>
                    <a:cubicBezTo>
                      <a:pt x="90351" y="1173747"/>
                      <a:pt x="86063" y="1219837"/>
                      <a:pt x="81543" y="1268013"/>
                    </a:cubicBezTo>
                    <a:cubicBezTo>
                      <a:pt x="60951" y="1270138"/>
                      <a:pt x="40321" y="1274040"/>
                      <a:pt x="19691" y="1274059"/>
                    </a:cubicBezTo>
                    <a:lnTo>
                      <a:pt x="0" y="1273538"/>
                    </a:lnTo>
                    <a:lnTo>
                      <a:pt x="0" y="867993"/>
                    </a:lnTo>
                    <a:lnTo>
                      <a:pt x="31820" y="864724"/>
                    </a:lnTo>
                    <a:cubicBezTo>
                      <a:pt x="139371" y="842608"/>
                      <a:pt x="218146" y="748210"/>
                      <a:pt x="218788" y="633343"/>
                    </a:cubicBezTo>
                    <a:cubicBezTo>
                      <a:pt x="219397" y="521789"/>
                      <a:pt x="131757" y="421726"/>
                      <a:pt x="28713" y="403824"/>
                    </a:cubicBezTo>
                    <a:lnTo>
                      <a:pt x="0" y="40226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311" name="Graphic 45">
            <a:extLst>
              <a:ext uri="{FF2B5EF4-FFF2-40B4-BE49-F238E27FC236}">
                <a16:creationId xmlns:a16="http://schemas.microsoft.com/office/drawing/2014/main" id="{AC3B4023-483C-4915-A3A0-8108E2F80740}"/>
              </a:ext>
            </a:extLst>
          </p:cNvPr>
          <p:cNvSpPr/>
          <p:nvPr/>
        </p:nvSpPr>
        <p:spPr>
          <a:xfrm>
            <a:off x="8204332" y="3100481"/>
            <a:ext cx="1448546" cy="1210014"/>
          </a:xfrm>
          <a:custGeom>
            <a:avLst/>
            <a:gdLst>
              <a:gd name="connsiteX0" fmla="*/ 1793634 w 1792101"/>
              <a:gd name="connsiteY0" fmla="*/ 1118440 h 1677468"/>
              <a:gd name="connsiteX1" fmla="*/ 1793634 w 1792101"/>
              <a:gd name="connsiteY1" fmla="*/ 1353056 h 1677468"/>
              <a:gd name="connsiteX2" fmla="*/ 1780642 w 1792101"/>
              <a:gd name="connsiteY2" fmla="*/ 1369105 h 1677468"/>
              <a:gd name="connsiteX3" fmla="*/ 1462725 w 1792101"/>
              <a:gd name="connsiteY3" fmla="*/ 1429479 h 1677468"/>
              <a:gd name="connsiteX4" fmla="*/ 1269377 w 1792101"/>
              <a:gd name="connsiteY4" fmla="*/ 1470365 h 1677468"/>
              <a:gd name="connsiteX5" fmla="*/ 995403 w 1792101"/>
              <a:gd name="connsiteY5" fmla="*/ 1442470 h 1677468"/>
              <a:gd name="connsiteX6" fmla="*/ 859372 w 1792101"/>
              <a:gd name="connsiteY6" fmla="*/ 1395471 h 1677468"/>
              <a:gd name="connsiteX7" fmla="*/ 701560 w 1792101"/>
              <a:gd name="connsiteY7" fmla="*/ 1371780 h 1677468"/>
              <a:gd name="connsiteX8" fmla="*/ 615967 w 1792101"/>
              <a:gd name="connsiteY8" fmla="*/ 1372544 h 1677468"/>
              <a:gd name="connsiteX9" fmla="*/ 483756 w 1792101"/>
              <a:gd name="connsiteY9" fmla="*/ 1462722 h 1677468"/>
              <a:gd name="connsiteX10" fmla="*/ 436757 w 1792101"/>
              <a:gd name="connsiteY10" fmla="*/ 1606014 h 1677468"/>
              <a:gd name="connsiteX11" fmla="*/ 434846 w 1792101"/>
              <a:gd name="connsiteY11" fmla="*/ 1666770 h 1677468"/>
              <a:gd name="connsiteX12" fmla="*/ 421090 w 1792101"/>
              <a:gd name="connsiteY12" fmla="*/ 1680908 h 1677468"/>
              <a:gd name="connsiteX13" fmla="*/ 14524 w 1792101"/>
              <a:gd name="connsiteY13" fmla="*/ 1680908 h 1677468"/>
              <a:gd name="connsiteX14" fmla="*/ 386 w 1792101"/>
              <a:gd name="connsiteY14" fmla="*/ 1666006 h 1677468"/>
              <a:gd name="connsiteX15" fmla="*/ 1150 w 1792101"/>
              <a:gd name="connsiteY15" fmla="*/ 1336626 h 1677468"/>
              <a:gd name="connsiteX16" fmla="*/ 66873 w 1792101"/>
              <a:gd name="connsiteY16" fmla="*/ 1145570 h 1677468"/>
              <a:gd name="connsiteX17" fmla="*/ 322123 w 1792101"/>
              <a:gd name="connsiteY17" fmla="*/ 930441 h 1677468"/>
              <a:gd name="connsiteX18" fmla="*/ 589219 w 1792101"/>
              <a:gd name="connsiteY18" fmla="*/ 867393 h 1677468"/>
              <a:gd name="connsiteX19" fmla="*/ 889176 w 1792101"/>
              <a:gd name="connsiteY19" fmla="*/ 867775 h 1677468"/>
              <a:gd name="connsiteX20" fmla="*/ 952989 w 1792101"/>
              <a:gd name="connsiteY20" fmla="*/ 804344 h 1677468"/>
              <a:gd name="connsiteX21" fmla="*/ 953371 w 1792101"/>
              <a:gd name="connsiteY21" fmla="*/ 765751 h 1677468"/>
              <a:gd name="connsiteX22" fmla="*/ 934266 w 1792101"/>
              <a:gd name="connsiteY22" fmla="*/ 745881 h 1677468"/>
              <a:gd name="connsiteX23" fmla="*/ 846762 w 1792101"/>
              <a:gd name="connsiteY23" fmla="*/ 746264 h 1677468"/>
              <a:gd name="connsiteX24" fmla="*/ 829185 w 1792101"/>
              <a:gd name="connsiteY24" fmla="*/ 729833 h 1677468"/>
              <a:gd name="connsiteX25" fmla="*/ 829185 w 1792101"/>
              <a:gd name="connsiteY25" fmla="*/ 645386 h 1677468"/>
              <a:gd name="connsiteX26" fmla="*/ 844469 w 1792101"/>
              <a:gd name="connsiteY26" fmla="*/ 629720 h 1677468"/>
              <a:gd name="connsiteX27" fmla="*/ 938087 w 1792101"/>
              <a:gd name="connsiteY27" fmla="*/ 630102 h 1677468"/>
              <a:gd name="connsiteX28" fmla="*/ 953371 w 1792101"/>
              <a:gd name="connsiteY28" fmla="*/ 614435 h 1677468"/>
              <a:gd name="connsiteX29" fmla="*/ 953371 w 1792101"/>
              <a:gd name="connsiteY29" fmla="*/ 497127 h 1677468"/>
              <a:gd name="connsiteX30" fmla="*/ 1117679 w 1792101"/>
              <a:gd name="connsiteY30" fmla="*/ 330526 h 1677468"/>
              <a:gd name="connsiteX31" fmla="*/ 1131053 w 1792101"/>
              <a:gd name="connsiteY31" fmla="*/ 330526 h 1677468"/>
              <a:gd name="connsiteX32" fmla="*/ 1144809 w 1792101"/>
              <a:gd name="connsiteY32" fmla="*/ 316388 h 1677468"/>
              <a:gd name="connsiteX33" fmla="*/ 1144809 w 1792101"/>
              <a:gd name="connsiteY33" fmla="*/ 242259 h 1677468"/>
              <a:gd name="connsiteX34" fmla="*/ 1129525 w 1792101"/>
              <a:gd name="connsiteY34" fmla="*/ 228120 h 1677468"/>
              <a:gd name="connsiteX35" fmla="*/ 1099338 w 1792101"/>
              <a:gd name="connsiteY35" fmla="*/ 196787 h 1677468"/>
              <a:gd name="connsiteX36" fmla="*/ 1099338 w 1792101"/>
              <a:gd name="connsiteY36" fmla="*/ 152080 h 1677468"/>
              <a:gd name="connsiteX37" fmla="*/ 1082143 w 1792101"/>
              <a:gd name="connsiteY37" fmla="*/ 140617 h 1677468"/>
              <a:gd name="connsiteX38" fmla="*/ 1029029 w 1792101"/>
              <a:gd name="connsiteY38" fmla="*/ 159340 h 1677468"/>
              <a:gd name="connsiteX39" fmla="*/ 924713 w 1792101"/>
              <a:gd name="connsiteY39" fmla="*/ 178064 h 1677468"/>
              <a:gd name="connsiteX40" fmla="*/ 721047 w 1792101"/>
              <a:gd name="connsiteY40" fmla="*/ 191820 h 1677468"/>
              <a:gd name="connsiteX41" fmla="*/ 700414 w 1792101"/>
              <a:gd name="connsiteY41" fmla="*/ 192202 h 1677468"/>
              <a:gd name="connsiteX42" fmla="*/ 661820 w 1792101"/>
              <a:gd name="connsiteY42" fmla="*/ 162015 h 1677468"/>
              <a:gd name="connsiteX43" fmla="*/ 661056 w 1792101"/>
              <a:gd name="connsiteY43" fmla="*/ 66487 h 1677468"/>
              <a:gd name="connsiteX44" fmla="*/ 704235 w 1792101"/>
              <a:gd name="connsiteY44" fmla="*/ 34008 h 1677468"/>
              <a:gd name="connsiteX45" fmla="*/ 789828 w 1792101"/>
              <a:gd name="connsiteY45" fmla="*/ 39357 h 1677468"/>
              <a:gd name="connsiteX46" fmla="*/ 892998 w 1792101"/>
              <a:gd name="connsiteY46" fmla="*/ 47000 h 1677468"/>
              <a:gd name="connsiteX47" fmla="*/ 1072972 w 1792101"/>
              <a:gd name="connsiteY47" fmla="*/ 83300 h 1677468"/>
              <a:gd name="connsiteX48" fmla="*/ 1098573 w 1792101"/>
              <a:gd name="connsiteY48" fmla="*/ 65723 h 1677468"/>
              <a:gd name="connsiteX49" fmla="*/ 1098573 w 1792101"/>
              <a:gd name="connsiteY49" fmla="*/ 12228 h 1677468"/>
              <a:gd name="connsiteX50" fmla="*/ 1110801 w 1792101"/>
              <a:gd name="connsiteY50" fmla="*/ 0 h 1677468"/>
              <a:gd name="connsiteX51" fmla="*/ 1336247 w 1792101"/>
              <a:gd name="connsiteY51" fmla="*/ 0 h 1677468"/>
              <a:gd name="connsiteX52" fmla="*/ 1348092 w 1792101"/>
              <a:gd name="connsiteY52" fmla="*/ 12610 h 1677468"/>
              <a:gd name="connsiteX53" fmla="*/ 1348092 w 1792101"/>
              <a:gd name="connsiteY53" fmla="*/ 79479 h 1677468"/>
              <a:gd name="connsiteX54" fmla="*/ 1360320 w 1792101"/>
              <a:gd name="connsiteY54" fmla="*/ 88268 h 1677468"/>
              <a:gd name="connsiteX55" fmla="*/ 1442856 w 1792101"/>
              <a:gd name="connsiteY55" fmla="*/ 59227 h 1677468"/>
              <a:gd name="connsiteX56" fmla="*/ 1490620 w 1792101"/>
              <a:gd name="connsiteY56" fmla="*/ 51203 h 1677468"/>
              <a:gd name="connsiteX57" fmla="*/ 1656074 w 1792101"/>
              <a:gd name="connsiteY57" fmla="*/ 39740 h 1677468"/>
              <a:gd name="connsiteX58" fmla="*/ 1743195 w 1792101"/>
              <a:gd name="connsiteY58" fmla="*/ 34390 h 1677468"/>
              <a:gd name="connsiteX59" fmla="*/ 1785992 w 1792101"/>
              <a:gd name="connsiteY59" fmla="*/ 67252 h 1677468"/>
              <a:gd name="connsiteX60" fmla="*/ 1786374 w 1792101"/>
              <a:gd name="connsiteY60" fmla="*/ 157048 h 1677468"/>
              <a:gd name="connsiteX61" fmla="*/ 1742431 w 1792101"/>
              <a:gd name="connsiteY61" fmla="*/ 191820 h 1677468"/>
              <a:gd name="connsiteX62" fmla="*/ 1594936 w 1792101"/>
              <a:gd name="connsiteY62" fmla="*/ 181885 h 1677468"/>
              <a:gd name="connsiteX63" fmla="*/ 1499026 w 1792101"/>
              <a:gd name="connsiteY63" fmla="*/ 176153 h 1677468"/>
              <a:gd name="connsiteX64" fmla="*/ 1418401 w 1792101"/>
              <a:gd name="connsiteY64" fmla="*/ 159340 h 1677468"/>
              <a:gd name="connsiteX65" fmla="*/ 1364141 w 1792101"/>
              <a:gd name="connsiteY65" fmla="*/ 139853 h 1677468"/>
              <a:gd name="connsiteX66" fmla="*/ 1348474 w 1792101"/>
              <a:gd name="connsiteY66" fmla="*/ 151698 h 1677468"/>
              <a:gd name="connsiteX67" fmla="*/ 1348474 w 1792101"/>
              <a:gd name="connsiteY67" fmla="*/ 215511 h 1677468"/>
              <a:gd name="connsiteX68" fmla="*/ 1336247 w 1792101"/>
              <a:gd name="connsiteY68" fmla="*/ 227738 h 1677468"/>
              <a:gd name="connsiteX69" fmla="*/ 1303385 w 1792101"/>
              <a:gd name="connsiteY69" fmla="*/ 231177 h 1677468"/>
              <a:gd name="connsiteX70" fmla="*/ 1300710 w 1792101"/>
              <a:gd name="connsiteY70" fmla="*/ 265567 h 1677468"/>
              <a:gd name="connsiteX71" fmla="*/ 1300710 w 1792101"/>
              <a:gd name="connsiteY71" fmla="*/ 310274 h 1677468"/>
              <a:gd name="connsiteX72" fmla="*/ 1320198 w 1792101"/>
              <a:gd name="connsiteY72" fmla="*/ 330144 h 1677468"/>
              <a:gd name="connsiteX73" fmla="*/ 1426425 w 1792101"/>
              <a:gd name="connsiteY73" fmla="*/ 365298 h 1677468"/>
              <a:gd name="connsiteX74" fmla="*/ 1493677 w 1792101"/>
              <a:gd name="connsiteY74" fmla="*/ 497891 h 1677468"/>
              <a:gd name="connsiteX75" fmla="*/ 1493677 w 1792101"/>
              <a:gd name="connsiteY75" fmla="*/ 610614 h 1677468"/>
              <a:gd name="connsiteX76" fmla="*/ 1513164 w 1792101"/>
              <a:gd name="connsiteY76" fmla="*/ 629337 h 1677468"/>
              <a:gd name="connsiteX77" fmla="*/ 1600668 w 1792101"/>
              <a:gd name="connsiteY77" fmla="*/ 628955 h 1677468"/>
              <a:gd name="connsiteX78" fmla="*/ 1615570 w 1792101"/>
              <a:gd name="connsiteY78" fmla="*/ 643093 h 1677468"/>
              <a:gd name="connsiteX79" fmla="*/ 1615570 w 1792101"/>
              <a:gd name="connsiteY79" fmla="*/ 730597 h 1677468"/>
              <a:gd name="connsiteX80" fmla="*/ 1601050 w 1792101"/>
              <a:gd name="connsiteY80" fmla="*/ 745499 h 1677468"/>
              <a:gd name="connsiteX81" fmla="*/ 1513546 w 1792101"/>
              <a:gd name="connsiteY81" fmla="*/ 745499 h 1677468"/>
              <a:gd name="connsiteX82" fmla="*/ 1494059 w 1792101"/>
              <a:gd name="connsiteY82" fmla="*/ 765751 h 1677468"/>
              <a:gd name="connsiteX83" fmla="*/ 1494059 w 1792101"/>
              <a:gd name="connsiteY83" fmla="*/ 807401 h 1677468"/>
              <a:gd name="connsiteX84" fmla="*/ 1553668 w 1792101"/>
              <a:gd name="connsiteY84" fmla="*/ 867011 h 1677468"/>
              <a:gd name="connsiteX85" fmla="*/ 1770325 w 1792101"/>
              <a:gd name="connsiteY85" fmla="*/ 867011 h 1677468"/>
              <a:gd name="connsiteX86" fmla="*/ 1793252 w 1792101"/>
              <a:gd name="connsiteY86" fmla="*/ 890320 h 1677468"/>
              <a:gd name="connsiteX87" fmla="*/ 1793634 w 1792101"/>
              <a:gd name="connsiteY87" fmla="*/ 1118440 h 1677468"/>
              <a:gd name="connsiteX0" fmla="*/ 1793634 w 2010937"/>
              <a:gd name="connsiteY0" fmla="*/ 1118440 h 1680908"/>
              <a:gd name="connsiteX1" fmla="*/ 1793634 w 2010937"/>
              <a:gd name="connsiteY1" fmla="*/ 1353056 h 1680908"/>
              <a:gd name="connsiteX2" fmla="*/ 1780642 w 2010937"/>
              <a:gd name="connsiteY2" fmla="*/ 1369105 h 1680908"/>
              <a:gd name="connsiteX3" fmla="*/ 1462725 w 2010937"/>
              <a:gd name="connsiteY3" fmla="*/ 1429479 h 1680908"/>
              <a:gd name="connsiteX4" fmla="*/ 1269377 w 2010937"/>
              <a:gd name="connsiteY4" fmla="*/ 1470365 h 1680908"/>
              <a:gd name="connsiteX5" fmla="*/ 995403 w 2010937"/>
              <a:gd name="connsiteY5" fmla="*/ 1442470 h 1680908"/>
              <a:gd name="connsiteX6" fmla="*/ 859372 w 2010937"/>
              <a:gd name="connsiteY6" fmla="*/ 1395471 h 1680908"/>
              <a:gd name="connsiteX7" fmla="*/ 701560 w 2010937"/>
              <a:gd name="connsiteY7" fmla="*/ 1371780 h 1680908"/>
              <a:gd name="connsiteX8" fmla="*/ 615967 w 2010937"/>
              <a:gd name="connsiteY8" fmla="*/ 1372544 h 1680908"/>
              <a:gd name="connsiteX9" fmla="*/ 483756 w 2010937"/>
              <a:gd name="connsiteY9" fmla="*/ 1462722 h 1680908"/>
              <a:gd name="connsiteX10" fmla="*/ 436757 w 2010937"/>
              <a:gd name="connsiteY10" fmla="*/ 1606014 h 1680908"/>
              <a:gd name="connsiteX11" fmla="*/ 434846 w 2010937"/>
              <a:gd name="connsiteY11" fmla="*/ 1666770 h 1680908"/>
              <a:gd name="connsiteX12" fmla="*/ 421090 w 2010937"/>
              <a:gd name="connsiteY12" fmla="*/ 1680908 h 1680908"/>
              <a:gd name="connsiteX13" fmla="*/ 14524 w 2010937"/>
              <a:gd name="connsiteY13" fmla="*/ 1680908 h 1680908"/>
              <a:gd name="connsiteX14" fmla="*/ 386 w 2010937"/>
              <a:gd name="connsiteY14" fmla="*/ 1666006 h 1680908"/>
              <a:gd name="connsiteX15" fmla="*/ 1150 w 2010937"/>
              <a:gd name="connsiteY15" fmla="*/ 1336626 h 1680908"/>
              <a:gd name="connsiteX16" fmla="*/ 66873 w 2010937"/>
              <a:gd name="connsiteY16" fmla="*/ 1145570 h 1680908"/>
              <a:gd name="connsiteX17" fmla="*/ 322123 w 2010937"/>
              <a:gd name="connsiteY17" fmla="*/ 930441 h 1680908"/>
              <a:gd name="connsiteX18" fmla="*/ 589219 w 2010937"/>
              <a:gd name="connsiteY18" fmla="*/ 867393 h 1680908"/>
              <a:gd name="connsiteX19" fmla="*/ 889176 w 2010937"/>
              <a:gd name="connsiteY19" fmla="*/ 867775 h 1680908"/>
              <a:gd name="connsiteX20" fmla="*/ 952989 w 2010937"/>
              <a:gd name="connsiteY20" fmla="*/ 804344 h 1680908"/>
              <a:gd name="connsiteX21" fmla="*/ 953371 w 2010937"/>
              <a:gd name="connsiteY21" fmla="*/ 765751 h 1680908"/>
              <a:gd name="connsiteX22" fmla="*/ 934266 w 2010937"/>
              <a:gd name="connsiteY22" fmla="*/ 745881 h 1680908"/>
              <a:gd name="connsiteX23" fmla="*/ 846762 w 2010937"/>
              <a:gd name="connsiteY23" fmla="*/ 746264 h 1680908"/>
              <a:gd name="connsiteX24" fmla="*/ 829185 w 2010937"/>
              <a:gd name="connsiteY24" fmla="*/ 729833 h 1680908"/>
              <a:gd name="connsiteX25" fmla="*/ 829185 w 2010937"/>
              <a:gd name="connsiteY25" fmla="*/ 645386 h 1680908"/>
              <a:gd name="connsiteX26" fmla="*/ 844469 w 2010937"/>
              <a:gd name="connsiteY26" fmla="*/ 629720 h 1680908"/>
              <a:gd name="connsiteX27" fmla="*/ 938087 w 2010937"/>
              <a:gd name="connsiteY27" fmla="*/ 630102 h 1680908"/>
              <a:gd name="connsiteX28" fmla="*/ 953371 w 2010937"/>
              <a:gd name="connsiteY28" fmla="*/ 614435 h 1680908"/>
              <a:gd name="connsiteX29" fmla="*/ 953371 w 2010937"/>
              <a:gd name="connsiteY29" fmla="*/ 497127 h 1680908"/>
              <a:gd name="connsiteX30" fmla="*/ 1117679 w 2010937"/>
              <a:gd name="connsiteY30" fmla="*/ 330526 h 1680908"/>
              <a:gd name="connsiteX31" fmla="*/ 1131053 w 2010937"/>
              <a:gd name="connsiteY31" fmla="*/ 330526 h 1680908"/>
              <a:gd name="connsiteX32" fmla="*/ 1144809 w 2010937"/>
              <a:gd name="connsiteY32" fmla="*/ 316388 h 1680908"/>
              <a:gd name="connsiteX33" fmla="*/ 1144809 w 2010937"/>
              <a:gd name="connsiteY33" fmla="*/ 242259 h 1680908"/>
              <a:gd name="connsiteX34" fmla="*/ 1129525 w 2010937"/>
              <a:gd name="connsiteY34" fmla="*/ 228120 h 1680908"/>
              <a:gd name="connsiteX35" fmla="*/ 1099338 w 2010937"/>
              <a:gd name="connsiteY35" fmla="*/ 196787 h 1680908"/>
              <a:gd name="connsiteX36" fmla="*/ 1099338 w 2010937"/>
              <a:gd name="connsiteY36" fmla="*/ 152080 h 1680908"/>
              <a:gd name="connsiteX37" fmla="*/ 1082143 w 2010937"/>
              <a:gd name="connsiteY37" fmla="*/ 140617 h 1680908"/>
              <a:gd name="connsiteX38" fmla="*/ 1029029 w 2010937"/>
              <a:gd name="connsiteY38" fmla="*/ 159340 h 1680908"/>
              <a:gd name="connsiteX39" fmla="*/ 924713 w 2010937"/>
              <a:gd name="connsiteY39" fmla="*/ 178064 h 1680908"/>
              <a:gd name="connsiteX40" fmla="*/ 721047 w 2010937"/>
              <a:gd name="connsiteY40" fmla="*/ 191820 h 1680908"/>
              <a:gd name="connsiteX41" fmla="*/ 700414 w 2010937"/>
              <a:gd name="connsiteY41" fmla="*/ 192202 h 1680908"/>
              <a:gd name="connsiteX42" fmla="*/ 661820 w 2010937"/>
              <a:gd name="connsiteY42" fmla="*/ 162015 h 1680908"/>
              <a:gd name="connsiteX43" fmla="*/ 661056 w 2010937"/>
              <a:gd name="connsiteY43" fmla="*/ 66487 h 1680908"/>
              <a:gd name="connsiteX44" fmla="*/ 704235 w 2010937"/>
              <a:gd name="connsiteY44" fmla="*/ 34008 h 1680908"/>
              <a:gd name="connsiteX45" fmla="*/ 789828 w 2010937"/>
              <a:gd name="connsiteY45" fmla="*/ 39357 h 1680908"/>
              <a:gd name="connsiteX46" fmla="*/ 892998 w 2010937"/>
              <a:gd name="connsiteY46" fmla="*/ 47000 h 1680908"/>
              <a:gd name="connsiteX47" fmla="*/ 1072972 w 2010937"/>
              <a:gd name="connsiteY47" fmla="*/ 83300 h 1680908"/>
              <a:gd name="connsiteX48" fmla="*/ 1098573 w 2010937"/>
              <a:gd name="connsiteY48" fmla="*/ 65723 h 1680908"/>
              <a:gd name="connsiteX49" fmla="*/ 1098573 w 2010937"/>
              <a:gd name="connsiteY49" fmla="*/ 12228 h 1680908"/>
              <a:gd name="connsiteX50" fmla="*/ 1110801 w 2010937"/>
              <a:gd name="connsiteY50" fmla="*/ 0 h 1680908"/>
              <a:gd name="connsiteX51" fmla="*/ 1336247 w 2010937"/>
              <a:gd name="connsiteY51" fmla="*/ 0 h 1680908"/>
              <a:gd name="connsiteX52" fmla="*/ 1348092 w 2010937"/>
              <a:gd name="connsiteY52" fmla="*/ 12610 h 1680908"/>
              <a:gd name="connsiteX53" fmla="*/ 1348092 w 2010937"/>
              <a:gd name="connsiteY53" fmla="*/ 79479 h 1680908"/>
              <a:gd name="connsiteX54" fmla="*/ 1360320 w 2010937"/>
              <a:gd name="connsiteY54" fmla="*/ 88268 h 1680908"/>
              <a:gd name="connsiteX55" fmla="*/ 1442856 w 2010937"/>
              <a:gd name="connsiteY55" fmla="*/ 59227 h 1680908"/>
              <a:gd name="connsiteX56" fmla="*/ 1490620 w 2010937"/>
              <a:gd name="connsiteY56" fmla="*/ 51203 h 1680908"/>
              <a:gd name="connsiteX57" fmla="*/ 1656074 w 2010937"/>
              <a:gd name="connsiteY57" fmla="*/ 39740 h 1680908"/>
              <a:gd name="connsiteX58" fmla="*/ 1743195 w 2010937"/>
              <a:gd name="connsiteY58" fmla="*/ 34390 h 1680908"/>
              <a:gd name="connsiteX59" fmla="*/ 1785992 w 2010937"/>
              <a:gd name="connsiteY59" fmla="*/ 67252 h 1680908"/>
              <a:gd name="connsiteX60" fmla="*/ 1786374 w 2010937"/>
              <a:gd name="connsiteY60" fmla="*/ 157048 h 1680908"/>
              <a:gd name="connsiteX61" fmla="*/ 1742431 w 2010937"/>
              <a:gd name="connsiteY61" fmla="*/ 191820 h 1680908"/>
              <a:gd name="connsiteX62" fmla="*/ 1594936 w 2010937"/>
              <a:gd name="connsiteY62" fmla="*/ 181885 h 1680908"/>
              <a:gd name="connsiteX63" fmla="*/ 1499026 w 2010937"/>
              <a:gd name="connsiteY63" fmla="*/ 176153 h 1680908"/>
              <a:gd name="connsiteX64" fmla="*/ 1418401 w 2010937"/>
              <a:gd name="connsiteY64" fmla="*/ 159340 h 1680908"/>
              <a:gd name="connsiteX65" fmla="*/ 1364141 w 2010937"/>
              <a:gd name="connsiteY65" fmla="*/ 139853 h 1680908"/>
              <a:gd name="connsiteX66" fmla="*/ 1348474 w 2010937"/>
              <a:gd name="connsiteY66" fmla="*/ 151698 h 1680908"/>
              <a:gd name="connsiteX67" fmla="*/ 1348474 w 2010937"/>
              <a:gd name="connsiteY67" fmla="*/ 215511 h 1680908"/>
              <a:gd name="connsiteX68" fmla="*/ 1336247 w 2010937"/>
              <a:gd name="connsiteY68" fmla="*/ 227738 h 1680908"/>
              <a:gd name="connsiteX69" fmla="*/ 1303385 w 2010937"/>
              <a:gd name="connsiteY69" fmla="*/ 231177 h 1680908"/>
              <a:gd name="connsiteX70" fmla="*/ 1300710 w 2010937"/>
              <a:gd name="connsiteY70" fmla="*/ 265567 h 1680908"/>
              <a:gd name="connsiteX71" fmla="*/ 1300710 w 2010937"/>
              <a:gd name="connsiteY71" fmla="*/ 310274 h 1680908"/>
              <a:gd name="connsiteX72" fmla="*/ 1320198 w 2010937"/>
              <a:gd name="connsiteY72" fmla="*/ 330144 h 1680908"/>
              <a:gd name="connsiteX73" fmla="*/ 1426425 w 2010937"/>
              <a:gd name="connsiteY73" fmla="*/ 365298 h 1680908"/>
              <a:gd name="connsiteX74" fmla="*/ 1493677 w 2010937"/>
              <a:gd name="connsiteY74" fmla="*/ 497891 h 1680908"/>
              <a:gd name="connsiteX75" fmla="*/ 1493677 w 2010937"/>
              <a:gd name="connsiteY75" fmla="*/ 610614 h 1680908"/>
              <a:gd name="connsiteX76" fmla="*/ 1513164 w 2010937"/>
              <a:gd name="connsiteY76" fmla="*/ 629337 h 1680908"/>
              <a:gd name="connsiteX77" fmla="*/ 1600668 w 2010937"/>
              <a:gd name="connsiteY77" fmla="*/ 628955 h 1680908"/>
              <a:gd name="connsiteX78" fmla="*/ 1615570 w 2010937"/>
              <a:gd name="connsiteY78" fmla="*/ 643093 h 1680908"/>
              <a:gd name="connsiteX79" fmla="*/ 1615570 w 2010937"/>
              <a:gd name="connsiteY79" fmla="*/ 730597 h 1680908"/>
              <a:gd name="connsiteX80" fmla="*/ 1601050 w 2010937"/>
              <a:gd name="connsiteY80" fmla="*/ 745499 h 1680908"/>
              <a:gd name="connsiteX81" fmla="*/ 1513546 w 2010937"/>
              <a:gd name="connsiteY81" fmla="*/ 745499 h 1680908"/>
              <a:gd name="connsiteX82" fmla="*/ 1494059 w 2010937"/>
              <a:gd name="connsiteY82" fmla="*/ 765751 h 1680908"/>
              <a:gd name="connsiteX83" fmla="*/ 1494059 w 2010937"/>
              <a:gd name="connsiteY83" fmla="*/ 807401 h 1680908"/>
              <a:gd name="connsiteX84" fmla="*/ 1553668 w 2010937"/>
              <a:gd name="connsiteY84" fmla="*/ 867011 h 1680908"/>
              <a:gd name="connsiteX85" fmla="*/ 1770325 w 2010937"/>
              <a:gd name="connsiteY85" fmla="*/ 867011 h 1680908"/>
              <a:gd name="connsiteX86" fmla="*/ 2010937 w 2010937"/>
              <a:gd name="connsiteY86" fmla="*/ 875133 h 1680908"/>
              <a:gd name="connsiteX87" fmla="*/ 1793634 w 2010937"/>
              <a:gd name="connsiteY87" fmla="*/ 1118440 h 1680908"/>
              <a:gd name="connsiteX0" fmla="*/ 2010937 w 2010998"/>
              <a:gd name="connsiteY0" fmla="*/ 875133 h 1680908"/>
              <a:gd name="connsiteX1" fmla="*/ 1793634 w 2010998"/>
              <a:gd name="connsiteY1" fmla="*/ 1353056 h 1680908"/>
              <a:gd name="connsiteX2" fmla="*/ 1780642 w 2010998"/>
              <a:gd name="connsiteY2" fmla="*/ 1369105 h 1680908"/>
              <a:gd name="connsiteX3" fmla="*/ 1462725 w 2010998"/>
              <a:gd name="connsiteY3" fmla="*/ 1429479 h 1680908"/>
              <a:gd name="connsiteX4" fmla="*/ 1269377 w 2010998"/>
              <a:gd name="connsiteY4" fmla="*/ 1470365 h 1680908"/>
              <a:gd name="connsiteX5" fmla="*/ 995403 w 2010998"/>
              <a:gd name="connsiteY5" fmla="*/ 1442470 h 1680908"/>
              <a:gd name="connsiteX6" fmla="*/ 859372 w 2010998"/>
              <a:gd name="connsiteY6" fmla="*/ 1395471 h 1680908"/>
              <a:gd name="connsiteX7" fmla="*/ 701560 w 2010998"/>
              <a:gd name="connsiteY7" fmla="*/ 1371780 h 1680908"/>
              <a:gd name="connsiteX8" fmla="*/ 615967 w 2010998"/>
              <a:gd name="connsiteY8" fmla="*/ 1372544 h 1680908"/>
              <a:gd name="connsiteX9" fmla="*/ 483756 w 2010998"/>
              <a:gd name="connsiteY9" fmla="*/ 1462722 h 1680908"/>
              <a:gd name="connsiteX10" fmla="*/ 436757 w 2010998"/>
              <a:gd name="connsiteY10" fmla="*/ 1606014 h 1680908"/>
              <a:gd name="connsiteX11" fmla="*/ 434846 w 2010998"/>
              <a:gd name="connsiteY11" fmla="*/ 1666770 h 1680908"/>
              <a:gd name="connsiteX12" fmla="*/ 421090 w 2010998"/>
              <a:gd name="connsiteY12" fmla="*/ 1680908 h 1680908"/>
              <a:gd name="connsiteX13" fmla="*/ 14524 w 2010998"/>
              <a:gd name="connsiteY13" fmla="*/ 1680908 h 1680908"/>
              <a:gd name="connsiteX14" fmla="*/ 386 w 2010998"/>
              <a:gd name="connsiteY14" fmla="*/ 1666006 h 1680908"/>
              <a:gd name="connsiteX15" fmla="*/ 1150 w 2010998"/>
              <a:gd name="connsiteY15" fmla="*/ 1336626 h 1680908"/>
              <a:gd name="connsiteX16" fmla="*/ 66873 w 2010998"/>
              <a:gd name="connsiteY16" fmla="*/ 1145570 h 1680908"/>
              <a:gd name="connsiteX17" fmla="*/ 322123 w 2010998"/>
              <a:gd name="connsiteY17" fmla="*/ 930441 h 1680908"/>
              <a:gd name="connsiteX18" fmla="*/ 589219 w 2010998"/>
              <a:gd name="connsiteY18" fmla="*/ 867393 h 1680908"/>
              <a:gd name="connsiteX19" fmla="*/ 889176 w 2010998"/>
              <a:gd name="connsiteY19" fmla="*/ 867775 h 1680908"/>
              <a:gd name="connsiteX20" fmla="*/ 952989 w 2010998"/>
              <a:gd name="connsiteY20" fmla="*/ 804344 h 1680908"/>
              <a:gd name="connsiteX21" fmla="*/ 953371 w 2010998"/>
              <a:gd name="connsiteY21" fmla="*/ 765751 h 1680908"/>
              <a:gd name="connsiteX22" fmla="*/ 934266 w 2010998"/>
              <a:gd name="connsiteY22" fmla="*/ 745881 h 1680908"/>
              <a:gd name="connsiteX23" fmla="*/ 846762 w 2010998"/>
              <a:gd name="connsiteY23" fmla="*/ 746264 h 1680908"/>
              <a:gd name="connsiteX24" fmla="*/ 829185 w 2010998"/>
              <a:gd name="connsiteY24" fmla="*/ 729833 h 1680908"/>
              <a:gd name="connsiteX25" fmla="*/ 829185 w 2010998"/>
              <a:gd name="connsiteY25" fmla="*/ 645386 h 1680908"/>
              <a:gd name="connsiteX26" fmla="*/ 844469 w 2010998"/>
              <a:gd name="connsiteY26" fmla="*/ 629720 h 1680908"/>
              <a:gd name="connsiteX27" fmla="*/ 938087 w 2010998"/>
              <a:gd name="connsiteY27" fmla="*/ 630102 h 1680908"/>
              <a:gd name="connsiteX28" fmla="*/ 953371 w 2010998"/>
              <a:gd name="connsiteY28" fmla="*/ 614435 h 1680908"/>
              <a:gd name="connsiteX29" fmla="*/ 953371 w 2010998"/>
              <a:gd name="connsiteY29" fmla="*/ 497127 h 1680908"/>
              <a:gd name="connsiteX30" fmla="*/ 1117679 w 2010998"/>
              <a:gd name="connsiteY30" fmla="*/ 330526 h 1680908"/>
              <a:gd name="connsiteX31" fmla="*/ 1131053 w 2010998"/>
              <a:gd name="connsiteY31" fmla="*/ 330526 h 1680908"/>
              <a:gd name="connsiteX32" fmla="*/ 1144809 w 2010998"/>
              <a:gd name="connsiteY32" fmla="*/ 316388 h 1680908"/>
              <a:gd name="connsiteX33" fmla="*/ 1144809 w 2010998"/>
              <a:gd name="connsiteY33" fmla="*/ 242259 h 1680908"/>
              <a:gd name="connsiteX34" fmla="*/ 1129525 w 2010998"/>
              <a:gd name="connsiteY34" fmla="*/ 228120 h 1680908"/>
              <a:gd name="connsiteX35" fmla="*/ 1099338 w 2010998"/>
              <a:gd name="connsiteY35" fmla="*/ 196787 h 1680908"/>
              <a:gd name="connsiteX36" fmla="*/ 1099338 w 2010998"/>
              <a:gd name="connsiteY36" fmla="*/ 152080 h 1680908"/>
              <a:gd name="connsiteX37" fmla="*/ 1082143 w 2010998"/>
              <a:gd name="connsiteY37" fmla="*/ 140617 h 1680908"/>
              <a:gd name="connsiteX38" fmla="*/ 1029029 w 2010998"/>
              <a:gd name="connsiteY38" fmla="*/ 159340 h 1680908"/>
              <a:gd name="connsiteX39" fmla="*/ 924713 w 2010998"/>
              <a:gd name="connsiteY39" fmla="*/ 178064 h 1680908"/>
              <a:gd name="connsiteX40" fmla="*/ 721047 w 2010998"/>
              <a:gd name="connsiteY40" fmla="*/ 191820 h 1680908"/>
              <a:gd name="connsiteX41" fmla="*/ 700414 w 2010998"/>
              <a:gd name="connsiteY41" fmla="*/ 192202 h 1680908"/>
              <a:gd name="connsiteX42" fmla="*/ 661820 w 2010998"/>
              <a:gd name="connsiteY42" fmla="*/ 162015 h 1680908"/>
              <a:gd name="connsiteX43" fmla="*/ 661056 w 2010998"/>
              <a:gd name="connsiteY43" fmla="*/ 66487 h 1680908"/>
              <a:gd name="connsiteX44" fmla="*/ 704235 w 2010998"/>
              <a:gd name="connsiteY44" fmla="*/ 34008 h 1680908"/>
              <a:gd name="connsiteX45" fmla="*/ 789828 w 2010998"/>
              <a:gd name="connsiteY45" fmla="*/ 39357 h 1680908"/>
              <a:gd name="connsiteX46" fmla="*/ 892998 w 2010998"/>
              <a:gd name="connsiteY46" fmla="*/ 47000 h 1680908"/>
              <a:gd name="connsiteX47" fmla="*/ 1072972 w 2010998"/>
              <a:gd name="connsiteY47" fmla="*/ 83300 h 1680908"/>
              <a:gd name="connsiteX48" fmla="*/ 1098573 w 2010998"/>
              <a:gd name="connsiteY48" fmla="*/ 65723 h 1680908"/>
              <a:gd name="connsiteX49" fmla="*/ 1098573 w 2010998"/>
              <a:gd name="connsiteY49" fmla="*/ 12228 h 1680908"/>
              <a:gd name="connsiteX50" fmla="*/ 1110801 w 2010998"/>
              <a:gd name="connsiteY50" fmla="*/ 0 h 1680908"/>
              <a:gd name="connsiteX51" fmla="*/ 1336247 w 2010998"/>
              <a:gd name="connsiteY51" fmla="*/ 0 h 1680908"/>
              <a:gd name="connsiteX52" fmla="*/ 1348092 w 2010998"/>
              <a:gd name="connsiteY52" fmla="*/ 12610 h 1680908"/>
              <a:gd name="connsiteX53" fmla="*/ 1348092 w 2010998"/>
              <a:gd name="connsiteY53" fmla="*/ 79479 h 1680908"/>
              <a:gd name="connsiteX54" fmla="*/ 1360320 w 2010998"/>
              <a:gd name="connsiteY54" fmla="*/ 88268 h 1680908"/>
              <a:gd name="connsiteX55" fmla="*/ 1442856 w 2010998"/>
              <a:gd name="connsiteY55" fmla="*/ 59227 h 1680908"/>
              <a:gd name="connsiteX56" fmla="*/ 1490620 w 2010998"/>
              <a:gd name="connsiteY56" fmla="*/ 51203 h 1680908"/>
              <a:gd name="connsiteX57" fmla="*/ 1656074 w 2010998"/>
              <a:gd name="connsiteY57" fmla="*/ 39740 h 1680908"/>
              <a:gd name="connsiteX58" fmla="*/ 1743195 w 2010998"/>
              <a:gd name="connsiteY58" fmla="*/ 34390 h 1680908"/>
              <a:gd name="connsiteX59" fmla="*/ 1785992 w 2010998"/>
              <a:gd name="connsiteY59" fmla="*/ 67252 h 1680908"/>
              <a:gd name="connsiteX60" fmla="*/ 1786374 w 2010998"/>
              <a:gd name="connsiteY60" fmla="*/ 157048 h 1680908"/>
              <a:gd name="connsiteX61" fmla="*/ 1742431 w 2010998"/>
              <a:gd name="connsiteY61" fmla="*/ 191820 h 1680908"/>
              <a:gd name="connsiteX62" fmla="*/ 1594936 w 2010998"/>
              <a:gd name="connsiteY62" fmla="*/ 181885 h 1680908"/>
              <a:gd name="connsiteX63" fmla="*/ 1499026 w 2010998"/>
              <a:gd name="connsiteY63" fmla="*/ 176153 h 1680908"/>
              <a:gd name="connsiteX64" fmla="*/ 1418401 w 2010998"/>
              <a:gd name="connsiteY64" fmla="*/ 159340 h 1680908"/>
              <a:gd name="connsiteX65" fmla="*/ 1364141 w 2010998"/>
              <a:gd name="connsiteY65" fmla="*/ 139853 h 1680908"/>
              <a:gd name="connsiteX66" fmla="*/ 1348474 w 2010998"/>
              <a:gd name="connsiteY66" fmla="*/ 151698 h 1680908"/>
              <a:gd name="connsiteX67" fmla="*/ 1348474 w 2010998"/>
              <a:gd name="connsiteY67" fmla="*/ 215511 h 1680908"/>
              <a:gd name="connsiteX68" fmla="*/ 1336247 w 2010998"/>
              <a:gd name="connsiteY68" fmla="*/ 227738 h 1680908"/>
              <a:gd name="connsiteX69" fmla="*/ 1303385 w 2010998"/>
              <a:gd name="connsiteY69" fmla="*/ 231177 h 1680908"/>
              <a:gd name="connsiteX70" fmla="*/ 1300710 w 2010998"/>
              <a:gd name="connsiteY70" fmla="*/ 265567 h 1680908"/>
              <a:gd name="connsiteX71" fmla="*/ 1300710 w 2010998"/>
              <a:gd name="connsiteY71" fmla="*/ 310274 h 1680908"/>
              <a:gd name="connsiteX72" fmla="*/ 1320198 w 2010998"/>
              <a:gd name="connsiteY72" fmla="*/ 330144 h 1680908"/>
              <a:gd name="connsiteX73" fmla="*/ 1426425 w 2010998"/>
              <a:gd name="connsiteY73" fmla="*/ 365298 h 1680908"/>
              <a:gd name="connsiteX74" fmla="*/ 1493677 w 2010998"/>
              <a:gd name="connsiteY74" fmla="*/ 497891 h 1680908"/>
              <a:gd name="connsiteX75" fmla="*/ 1493677 w 2010998"/>
              <a:gd name="connsiteY75" fmla="*/ 610614 h 1680908"/>
              <a:gd name="connsiteX76" fmla="*/ 1513164 w 2010998"/>
              <a:gd name="connsiteY76" fmla="*/ 629337 h 1680908"/>
              <a:gd name="connsiteX77" fmla="*/ 1600668 w 2010998"/>
              <a:gd name="connsiteY77" fmla="*/ 628955 h 1680908"/>
              <a:gd name="connsiteX78" fmla="*/ 1615570 w 2010998"/>
              <a:gd name="connsiteY78" fmla="*/ 643093 h 1680908"/>
              <a:gd name="connsiteX79" fmla="*/ 1615570 w 2010998"/>
              <a:gd name="connsiteY79" fmla="*/ 730597 h 1680908"/>
              <a:gd name="connsiteX80" fmla="*/ 1601050 w 2010998"/>
              <a:gd name="connsiteY80" fmla="*/ 745499 h 1680908"/>
              <a:gd name="connsiteX81" fmla="*/ 1513546 w 2010998"/>
              <a:gd name="connsiteY81" fmla="*/ 745499 h 1680908"/>
              <a:gd name="connsiteX82" fmla="*/ 1494059 w 2010998"/>
              <a:gd name="connsiteY82" fmla="*/ 765751 h 1680908"/>
              <a:gd name="connsiteX83" fmla="*/ 1494059 w 2010998"/>
              <a:gd name="connsiteY83" fmla="*/ 807401 h 1680908"/>
              <a:gd name="connsiteX84" fmla="*/ 1553668 w 2010998"/>
              <a:gd name="connsiteY84" fmla="*/ 867011 h 1680908"/>
              <a:gd name="connsiteX85" fmla="*/ 1770325 w 2010998"/>
              <a:gd name="connsiteY85" fmla="*/ 867011 h 1680908"/>
              <a:gd name="connsiteX86" fmla="*/ 2010937 w 2010998"/>
              <a:gd name="connsiteY86" fmla="*/ 875133 h 1680908"/>
              <a:gd name="connsiteX0" fmla="*/ 2010937 w 2019435"/>
              <a:gd name="connsiteY0" fmla="*/ 875133 h 1680908"/>
              <a:gd name="connsiteX1" fmla="*/ 1996132 w 2019435"/>
              <a:gd name="connsiteY1" fmla="*/ 1393555 h 1680908"/>
              <a:gd name="connsiteX2" fmla="*/ 1780642 w 2019435"/>
              <a:gd name="connsiteY2" fmla="*/ 1369105 h 1680908"/>
              <a:gd name="connsiteX3" fmla="*/ 1462725 w 2019435"/>
              <a:gd name="connsiteY3" fmla="*/ 1429479 h 1680908"/>
              <a:gd name="connsiteX4" fmla="*/ 1269377 w 2019435"/>
              <a:gd name="connsiteY4" fmla="*/ 1470365 h 1680908"/>
              <a:gd name="connsiteX5" fmla="*/ 995403 w 2019435"/>
              <a:gd name="connsiteY5" fmla="*/ 1442470 h 1680908"/>
              <a:gd name="connsiteX6" fmla="*/ 859372 w 2019435"/>
              <a:gd name="connsiteY6" fmla="*/ 1395471 h 1680908"/>
              <a:gd name="connsiteX7" fmla="*/ 701560 w 2019435"/>
              <a:gd name="connsiteY7" fmla="*/ 1371780 h 1680908"/>
              <a:gd name="connsiteX8" fmla="*/ 615967 w 2019435"/>
              <a:gd name="connsiteY8" fmla="*/ 1372544 h 1680908"/>
              <a:gd name="connsiteX9" fmla="*/ 483756 w 2019435"/>
              <a:gd name="connsiteY9" fmla="*/ 1462722 h 1680908"/>
              <a:gd name="connsiteX10" fmla="*/ 436757 w 2019435"/>
              <a:gd name="connsiteY10" fmla="*/ 1606014 h 1680908"/>
              <a:gd name="connsiteX11" fmla="*/ 434846 w 2019435"/>
              <a:gd name="connsiteY11" fmla="*/ 1666770 h 1680908"/>
              <a:gd name="connsiteX12" fmla="*/ 421090 w 2019435"/>
              <a:gd name="connsiteY12" fmla="*/ 1680908 h 1680908"/>
              <a:gd name="connsiteX13" fmla="*/ 14524 w 2019435"/>
              <a:gd name="connsiteY13" fmla="*/ 1680908 h 1680908"/>
              <a:gd name="connsiteX14" fmla="*/ 386 w 2019435"/>
              <a:gd name="connsiteY14" fmla="*/ 1666006 h 1680908"/>
              <a:gd name="connsiteX15" fmla="*/ 1150 w 2019435"/>
              <a:gd name="connsiteY15" fmla="*/ 1336626 h 1680908"/>
              <a:gd name="connsiteX16" fmla="*/ 66873 w 2019435"/>
              <a:gd name="connsiteY16" fmla="*/ 1145570 h 1680908"/>
              <a:gd name="connsiteX17" fmla="*/ 322123 w 2019435"/>
              <a:gd name="connsiteY17" fmla="*/ 930441 h 1680908"/>
              <a:gd name="connsiteX18" fmla="*/ 589219 w 2019435"/>
              <a:gd name="connsiteY18" fmla="*/ 867393 h 1680908"/>
              <a:gd name="connsiteX19" fmla="*/ 889176 w 2019435"/>
              <a:gd name="connsiteY19" fmla="*/ 867775 h 1680908"/>
              <a:gd name="connsiteX20" fmla="*/ 952989 w 2019435"/>
              <a:gd name="connsiteY20" fmla="*/ 804344 h 1680908"/>
              <a:gd name="connsiteX21" fmla="*/ 953371 w 2019435"/>
              <a:gd name="connsiteY21" fmla="*/ 765751 h 1680908"/>
              <a:gd name="connsiteX22" fmla="*/ 934266 w 2019435"/>
              <a:gd name="connsiteY22" fmla="*/ 745881 h 1680908"/>
              <a:gd name="connsiteX23" fmla="*/ 846762 w 2019435"/>
              <a:gd name="connsiteY23" fmla="*/ 746264 h 1680908"/>
              <a:gd name="connsiteX24" fmla="*/ 829185 w 2019435"/>
              <a:gd name="connsiteY24" fmla="*/ 729833 h 1680908"/>
              <a:gd name="connsiteX25" fmla="*/ 829185 w 2019435"/>
              <a:gd name="connsiteY25" fmla="*/ 645386 h 1680908"/>
              <a:gd name="connsiteX26" fmla="*/ 844469 w 2019435"/>
              <a:gd name="connsiteY26" fmla="*/ 629720 h 1680908"/>
              <a:gd name="connsiteX27" fmla="*/ 938087 w 2019435"/>
              <a:gd name="connsiteY27" fmla="*/ 630102 h 1680908"/>
              <a:gd name="connsiteX28" fmla="*/ 953371 w 2019435"/>
              <a:gd name="connsiteY28" fmla="*/ 614435 h 1680908"/>
              <a:gd name="connsiteX29" fmla="*/ 953371 w 2019435"/>
              <a:gd name="connsiteY29" fmla="*/ 497127 h 1680908"/>
              <a:gd name="connsiteX30" fmla="*/ 1117679 w 2019435"/>
              <a:gd name="connsiteY30" fmla="*/ 330526 h 1680908"/>
              <a:gd name="connsiteX31" fmla="*/ 1131053 w 2019435"/>
              <a:gd name="connsiteY31" fmla="*/ 330526 h 1680908"/>
              <a:gd name="connsiteX32" fmla="*/ 1144809 w 2019435"/>
              <a:gd name="connsiteY32" fmla="*/ 316388 h 1680908"/>
              <a:gd name="connsiteX33" fmla="*/ 1144809 w 2019435"/>
              <a:gd name="connsiteY33" fmla="*/ 242259 h 1680908"/>
              <a:gd name="connsiteX34" fmla="*/ 1129525 w 2019435"/>
              <a:gd name="connsiteY34" fmla="*/ 228120 h 1680908"/>
              <a:gd name="connsiteX35" fmla="*/ 1099338 w 2019435"/>
              <a:gd name="connsiteY35" fmla="*/ 196787 h 1680908"/>
              <a:gd name="connsiteX36" fmla="*/ 1099338 w 2019435"/>
              <a:gd name="connsiteY36" fmla="*/ 152080 h 1680908"/>
              <a:gd name="connsiteX37" fmla="*/ 1082143 w 2019435"/>
              <a:gd name="connsiteY37" fmla="*/ 140617 h 1680908"/>
              <a:gd name="connsiteX38" fmla="*/ 1029029 w 2019435"/>
              <a:gd name="connsiteY38" fmla="*/ 159340 h 1680908"/>
              <a:gd name="connsiteX39" fmla="*/ 924713 w 2019435"/>
              <a:gd name="connsiteY39" fmla="*/ 178064 h 1680908"/>
              <a:gd name="connsiteX40" fmla="*/ 721047 w 2019435"/>
              <a:gd name="connsiteY40" fmla="*/ 191820 h 1680908"/>
              <a:gd name="connsiteX41" fmla="*/ 700414 w 2019435"/>
              <a:gd name="connsiteY41" fmla="*/ 192202 h 1680908"/>
              <a:gd name="connsiteX42" fmla="*/ 661820 w 2019435"/>
              <a:gd name="connsiteY42" fmla="*/ 162015 h 1680908"/>
              <a:gd name="connsiteX43" fmla="*/ 661056 w 2019435"/>
              <a:gd name="connsiteY43" fmla="*/ 66487 h 1680908"/>
              <a:gd name="connsiteX44" fmla="*/ 704235 w 2019435"/>
              <a:gd name="connsiteY44" fmla="*/ 34008 h 1680908"/>
              <a:gd name="connsiteX45" fmla="*/ 789828 w 2019435"/>
              <a:gd name="connsiteY45" fmla="*/ 39357 h 1680908"/>
              <a:gd name="connsiteX46" fmla="*/ 892998 w 2019435"/>
              <a:gd name="connsiteY46" fmla="*/ 47000 h 1680908"/>
              <a:gd name="connsiteX47" fmla="*/ 1072972 w 2019435"/>
              <a:gd name="connsiteY47" fmla="*/ 83300 h 1680908"/>
              <a:gd name="connsiteX48" fmla="*/ 1098573 w 2019435"/>
              <a:gd name="connsiteY48" fmla="*/ 65723 h 1680908"/>
              <a:gd name="connsiteX49" fmla="*/ 1098573 w 2019435"/>
              <a:gd name="connsiteY49" fmla="*/ 12228 h 1680908"/>
              <a:gd name="connsiteX50" fmla="*/ 1110801 w 2019435"/>
              <a:gd name="connsiteY50" fmla="*/ 0 h 1680908"/>
              <a:gd name="connsiteX51" fmla="*/ 1336247 w 2019435"/>
              <a:gd name="connsiteY51" fmla="*/ 0 h 1680908"/>
              <a:gd name="connsiteX52" fmla="*/ 1348092 w 2019435"/>
              <a:gd name="connsiteY52" fmla="*/ 12610 h 1680908"/>
              <a:gd name="connsiteX53" fmla="*/ 1348092 w 2019435"/>
              <a:gd name="connsiteY53" fmla="*/ 79479 h 1680908"/>
              <a:gd name="connsiteX54" fmla="*/ 1360320 w 2019435"/>
              <a:gd name="connsiteY54" fmla="*/ 88268 h 1680908"/>
              <a:gd name="connsiteX55" fmla="*/ 1442856 w 2019435"/>
              <a:gd name="connsiteY55" fmla="*/ 59227 h 1680908"/>
              <a:gd name="connsiteX56" fmla="*/ 1490620 w 2019435"/>
              <a:gd name="connsiteY56" fmla="*/ 51203 h 1680908"/>
              <a:gd name="connsiteX57" fmla="*/ 1656074 w 2019435"/>
              <a:gd name="connsiteY57" fmla="*/ 39740 h 1680908"/>
              <a:gd name="connsiteX58" fmla="*/ 1743195 w 2019435"/>
              <a:gd name="connsiteY58" fmla="*/ 34390 h 1680908"/>
              <a:gd name="connsiteX59" fmla="*/ 1785992 w 2019435"/>
              <a:gd name="connsiteY59" fmla="*/ 67252 h 1680908"/>
              <a:gd name="connsiteX60" fmla="*/ 1786374 w 2019435"/>
              <a:gd name="connsiteY60" fmla="*/ 157048 h 1680908"/>
              <a:gd name="connsiteX61" fmla="*/ 1742431 w 2019435"/>
              <a:gd name="connsiteY61" fmla="*/ 191820 h 1680908"/>
              <a:gd name="connsiteX62" fmla="*/ 1594936 w 2019435"/>
              <a:gd name="connsiteY62" fmla="*/ 181885 h 1680908"/>
              <a:gd name="connsiteX63" fmla="*/ 1499026 w 2019435"/>
              <a:gd name="connsiteY63" fmla="*/ 176153 h 1680908"/>
              <a:gd name="connsiteX64" fmla="*/ 1418401 w 2019435"/>
              <a:gd name="connsiteY64" fmla="*/ 159340 h 1680908"/>
              <a:gd name="connsiteX65" fmla="*/ 1364141 w 2019435"/>
              <a:gd name="connsiteY65" fmla="*/ 139853 h 1680908"/>
              <a:gd name="connsiteX66" fmla="*/ 1348474 w 2019435"/>
              <a:gd name="connsiteY66" fmla="*/ 151698 h 1680908"/>
              <a:gd name="connsiteX67" fmla="*/ 1348474 w 2019435"/>
              <a:gd name="connsiteY67" fmla="*/ 215511 h 1680908"/>
              <a:gd name="connsiteX68" fmla="*/ 1336247 w 2019435"/>
              <a:gd name="connsiteY68" fmla="*/ 227738 h 1680908"/>
              <a:gd name="connsiteX69" fmla="*/ 1303385 w 2019435"/>
              <a:gd name="connsiteY69" fmla="*/ 231177 h 1680908"/>
              <a:gd name="connsiteX70" fmla="*/ 1300710 w 2019435"/>
              <a:gd name="connsiteY70" fmla="*/ 265567 h 1680908"/>
              <a:gd name="connsiteX71" fmla="*/ 1300710 w 2019435"/>
              <a:gd name="connsiteY71" fmla="*/ 310274 h 1680908"/>
              <a:gd name="connsiteX72" fmla="*/ 1320198 w 2019435"/>
              <a:gd name="connsiteY72" fmla="*/ 330144 h 1680908"/>
              <a:gd name="connsiteX73" fmla="*/ 1426425 w 2019435"/>
              <a:gd name="connsiteY73" fmla="*/ 365298 h 1680908"/>
              <a:gd name="connsiteX74" fmla="*/ 1493677 w 2019435"/>
              <a:gd name="connsiteY74" fmla="*/ 497891 h 1680908"/>
              <a:gd name="connsiteX75" fmla="*/ 1493677 w 2019435"/>
              <a:gd name="connsiteY75" fmla="*/ 610614 h 1680908"/>
              <a:gd name="connsiteX76" fmla="*/ 1513164 w 2019435"/>
              <a:gd name="connsiteY76" fmla="*/ 629337 h 1680908"/>
              <a:gd name="connsiteX77" fmla="*/ 1600668 w 2019435"/>
              <a:gd name="connsiteY77" fmla="*/ 628955 h 1680908"/>
              <a:gd name="connsiteX78" fmla="*/ 1615570 w 2019435"/>
              <a:gd name="connsiteY78" fmla="*/ 643093 h 1680908"/>
              <a:gd name="connsiteX79" fmla="*/ 1615570 w 2019435"/>
              <a:gd name="connsiteY79" fmla="*/ 730597 h 1680908"/>
              <a:gd name="connsiteX80" fmla="*/ 1601050 w 2019435"/>
              <a:gd name="connsiteY80" fmla="*/ 745499 h 1680908"/>
              <a:gd name="connsiteX81" fmla="*/ 1513546 w 2019435"/>
              <a:gd name="connsiteY81" fmla="*/ 745499 h 1680908"/>
              <a:gd name="connsiteX82" fmla="*/ 1494059 w 2019435"/>
              <a:gd name="connsiteY82" fmla="*/ 765751 h 1680908"/>
              <a:gd name="connsiteX83" fmla="*/ 1494059 w 2019435"/>
              <a:gd name="connsiteY83" fmla="*/ 807401 h 1680908"/>
              <a:gd name="connsiteX84" fmla="*/ 1553668 w 2019435"/>
              <a:gd name="connsiteY84" fmla="*/ 867011 h 1680908"/>
              <a:gd name="connsiteX85" fmla="*/ 1770325 w 2019435"/>
              <a:gd name="connsiteY85" fmla="*/ 867011 h 1680908"/>
              <a:gd name="connsiteX86" fmla="*/ 2010937 w 2019435"/>
              <a:gd name="connsiteY86" fmla="*/ 875133 h 1680908"/>
              <a:gd name="connsiteX0" fmla="*/ 2010937 w 2041231"/>
              <a:gd name="connsiteY0" fmla="*/ 875133 h 1680908"/>
              <a:gd name="connsiteX1" fmla="*/ 1996132 w 2041231"/>
              <a:gd name="connsiteY1" fmla="*/ 1393555 h 1680908"/>
              <a:gd name="connsiteX2" fmla="*/ 1780642 w 2041231"/>
              <a:gd name="connsiteY2" fmla="*/ 1369105 h 1680908"/>
              <a:gd name="connsiteX3" fmla="*/ 1462725 w 2041231"/>
              <a:gd name="connsiteY3" fmla="*/ 1429479 h 1680908"/>
              <a:gd name="connsiteX4" fmla="*/ 1269377 w 2041231"/>
              <a:gd name="connsiteY4" fmla="*/ 1470365 h 1680908"/>
              <a:gd name="connsiteX5" fmla="*/ 995403 w 2041231"/>
              <a:gd name="connsiteY5" fmla="*/ 1442470 h 1680908"/>
              <a:gd name="connsiteX6" fmla="*/ 859372 w 2041231"/>
              <a:gd name="connsiteY6" fmla="*/ 1395471 h 1680908"/>
              <a:gd name="connsiteX7" fmla="*/ 701560 w 2041231"/>
              <a:gd name="connsiteY7" fmla="*/ 1371780 h 1680908"/>
              <a:gd name="connsiteX8" fmla="*/ 615967 w 2041231"/>
              <a:gd name="connsiteY8" fmla="*/ 1372544 h 1680908"/>
              <a:gd name="connsiteX9" fmla="*/ 483756 w 2041231"/>
              <a:gd name="connsiteY9" fmla="*/ 1462722 h 1680908"/>
              <a:gd name="connsiteX10" fmla="*/ 436757 w 2041231"/>
              <a:gd name="connsiteY10" fmla="*/ 1606014 h 1680908"/>
              <a:gd name="connsiteX11" fmla="*/ 434846 w 2041231"/>
              <a:gd name="connsiteY11" fmla="*/ 1666770 h 1680908"/>
              <a:gd name="connsiteX12" fmla="*/ 421090 w 2041231"/>
              <a:gd name="connsiteY12" fmla="*/ 1680908 h 1680908"/>
              <a:gd name="connsiteX13" fmla="*/ 14524 w 2041231"/>
              <a:gd name="connsiteY13" fmla="*/ 1680908 h 1680908"/>
              <a:gd name="connsiteX14" fmla="*/ 386 w 2041231"/>
              <a:gd name="connsiteY14" fmla="*/ 1666006 h 1680908"/>
              <a:gd name="connsiteX15" fmla="*/ 1150 w 2041231"/>
              <a:gd name="connsiteY15" fmla="*/ 1336626 h 1680908"/>
              <a:gd name="connsiteX16" fmla="*/ 66873 w 2041231"/>
              <a:gd name="connsiteY16" fmla="*/ 1145570 h 1680908"/>
              <a:gd name="connsiteX17" fmla="*/ 322123 w 2041231"/>
              <a:gd name="connsiteY17" fmla="*/ 930441 h 1680908"/>
              <a:gd name="connsiteX18" fmla="*/ 589219 w 2041231"/>
              <a:gd name="connsiteY18" fmla="*/ 867393 h 1680908"/>
              <a:gd name="connsiteX19" fmla="*/ 889176 w 2041231"/>
              <a:gd name="connsiteY19" fmla="*/ 867775 h 1680908"/>
              <a:gd name="connsiteX20" fmla="*/ 952989 w 2041231"/>
              <a:gd name="connsiteY20" fmla="*/ 804344 h 1680908"/>
              <a:gd name="connsiteX21" fmla="*/ 953371 w 2041231"/>
              <a:gd name="connsiteY21" fmla="*/ 765751 h 1680908"/>
              <a:gd name="connsiteX22" fmla="*/ 934266 w 2041231"/>
              <a:gd name="connsiteY22" fmla="*/ 745881 h 1680908"/>
              <a:gd name="connsiteX23" fmla="*/ 846762 w 2041231"/>
              <a:gd name="connsiteY23" fmla="*/ 746264 h 1680908"/>
              <a:gd name="connsiteX24" fmla="*/ 829185 w 2041231"/>
              <a:gd name="connsiteY24" fmla="*/ 729833 h 1680908"/>
              <a:gd name="connsiteX25" fmla="*/ 829185 w 2041231"/>
              <a:gd name="connsiteY25" fmla="*/ 645386 h 1680908"/>
              <a:gd name="connsiteX26" fmla="*/ 844469 w 2041231"/>
              <a:gd name="connsiteY26" fmla="*/ 629720 h 1680908"/>
              <a:gd name="connsiteX27" fmla="*/ 938087 w 2041231"/>
              <a:gd name="connsiteY27" fmla="*/ 630102 h 1680908"/>
              <a:gd name="connsiteX28" fmla="*/ 953371 w 2041231"/>
              <a:gd name="connsiteY28" fmla="*/ 614435 h 1680908"/>
              <a:gd name="connsiteX29" fmla="*/ 953371 w 2041231"/>
              <a:gd name="connsiteY29" fmla="*/ 497127 h 1680908"/>
              <a:gd name="connsiteX30" fmla="*/ 1117679 w 2041231"/>
              <a:gd name="connsiteY30" fmla="*/ 330526 h 1680908"/>
              <a:gd name="connsiteX31" fmla="*/ 1131053 w 2041231"/>
              <a:gd name="connsiteY31" fmla="*/ 330526 h 1680908"/>
              <a:gd name="connsiteX32" fmla="*/ 1144809 w 2041231"/>
              <a:gd name="connsiteY32" fmla="*/ 316388 h 1680908"/>
              <a:gd name="connsiteX33" fmla="*/ 1144809 w 2041231"/>
              <a:gd name="connsiteY33" fmla="*/ 242259 h 1680908"/>
              <a:gd name="connsiteX34" fmla="*/ 1129525 w 2041231"/>
              <a:gd name="connsiteY34" fmla="*/ 228120 h 1680908"/>
              <a:gd name="connsiteX35" fmla="*/ 1099338 w 2041231"/>
              <a:gd name="connsiteY35" fmla="*/ 196787 h 1680908"/>
              <a:gd name="connsiteX36" fmla="*/ 1099338 w 2041231"/>
              <a:gd name="connsiteY36" fmla="*/ 152080 h 1680908"/>
              <a:gd name="connsiteX37" fmla="*/ 1082143 w 2041231"/>
              <a:gd name="connsiteY37" fmla="*/ 140617 h 1680908"/>
              <a:gd name="connsiteX38" fmla="*/ 1029029 w 2041231"/>
              <a:gd name="connsiteY38" fmla="*/ 159340 h 1680908"/>
              <a:gd name="connsiteX39" fmla="*/ 924713 w 2041231"/>
              <a:gd name="connsiteY39" fmla="*/ 178064 h 1680908"/>
              <a:gd name="connsiteX40" fmla="*/ 721047 w 2041231"/>
              <a:gd name="connsiteY40" fmla="*/ 191820 h 1680908"/>
              <a:gd name="connsiteX41" fmla="*/ 700414 w 2041231"/>
              <a:gd name="connsiteY41" fmla="*/ 192202 h 1680908"/>
              <a:gd name="connsiteX42" fmla="*/ 661820 w 2041231"/>
              <a:gd name="connsiteY42" fmla="*/ 162015 h 1680908"/>
              <a:gd name="connsiteX43" fmla="*/ 661056 w 2041231"/>
              <a:gd name="connsiteY43" fmla="*/ 66487 h 1680908"/>
              <a:gd name="connsiteX44" fmla="*/ 704235 w 2041231"/>
              <a:gd name="connsiteY44" fmla="*/ 34008 h 1680908"/>
              <a:gd name="connsiteX45" fmla="*/ 789828 w 2041231"/>
              <a:gd name="connsiteY45" fmla="*/ 39357 h 1680908"/>
              <a:gd name="connsiteX46" fmla="*/ 892998 w 2041231"/>
              <a:gd name="connsiteY46" fmla="*/ 47000 h 1680908"/>
              <a:gd name="connsiteX47" fmla="*/ 1072972 w 2041231"/>
              <a:gd name="connsiteY47" fmla="*/ 83300 h 1680908"/>
              <a:gd name="connsiteX48" fmla="*/ 1098573 w 2041231"/>
              <a:gd name="connsiteY48" fmla="*/ 65723 h 1680908"/>
              <a:gd name="connsiteX49" fmla="*/ 1098573 w 2041231"/>
              <a:gd name="connsiteY49" fmla="*/ 12228 h 1680908"/>
              <a:gd name="connsiteX50" fmla="*/ 1110801 w 2041231"/>
              <a:gd name="connsiteY50" fmla="*/ 0 h 1680908"/>
              <a:gd name="connsiteX51" fmla="*/ 1336247 w 2041231"/>
              <a:gd name="connsiteY51" fmla="*/ 0 h 1680908"/>
              <a:gd name="connsiteX52" fmla="*/ 1348092 w 2041231"/>
              <a:gd name="connsiteY52" fmla="*/ 12610 h 1680908"/>
              <a:gd name="connsiteX53" fmla="*/ 1348092 w 2041231"/>
              <a:gd name="connsiteY53" fmla="*/ 79479 h 1680908"/>
              <a:gd name="connsiteX54" fmla="*/ 1360320 w 2041231"/>
              <a:gd name="connsiteY54" fmla="*/ 88268 h 1680908"/>
              <a:gd name="connsiteX55" fmla="*/ 1442856 w 2041231"/>
              <a:gd name="connsiteY55" fmla="*/ 59227 h 1680908"/>
              <a:gd name="connsiteX56" fmla="*/ 1490620 w 2041231"/>
              <a:gd name="connsiteY56" fmla="*/ 51203 h 1680908"/>
              <a:gd name="connsiteX57" fmla="*/ 1656074 w 2041231"/>
              <a:gd name="connsiteY57" fmla="*/ 39740 h 1680908"/>
              <a:gd name="connsiteX58" fmla="*/ 1743195 w 2041231"/>
              <a:gd name="connsiteY58" fmla="*/ 34390 h 1680908"/>
              <a:gd name="connsiteX59" fmla="*/ 1785992 w 2041231"/>
              <a:gd name="connsiteY59" fmla="*/ 67252 h 1680908"/>
              <a:gd name="connsiteX60" fmla="*/ 1786374 w 2041231"/>
              <a:gd name="connsiteY60" fmla="*/ 157048 h 1680908"/>
              <a:gd name="connsiteX61" fmla="*/ 1742431 w 2041231"/>
              <a:gd name="connsiteY61" fmla="*/ 191820 h 1680908"/>
              <a:gd name="connsiteX62" fmla="*/ 1594936 w 2041231"/>
              <a:gd name="connsiteY62" fmla="*/ 181885 h 1680908"/>
              <a:gd name="connsiteX63" fmla="*/ 1499026 w 2041231"/>
              <a:gd name="connsiteY63" fmla="*/ 176153 h 1680908"/>
              <a:gd name="connsiteX64" fmla="*/ 1418401 w 2041231"/>
              <a:gd name="connsiteY64" fmla="*/ 159340 h 1680908"/>
              <a:gd name="connsiteX65" fmla="*/ 1364141 w 2041231"/>
              <a:gd name="connsiteY65" fmla="*/ 139853 h 1680908"/>
              <a:gd name="connsiteX66" fmla="*/ 1348474 w 2041231"/>
              <a:gd name="connsiteY66" fmla="*/ 151698 h 1680908"/>
              <a:gd name="connsiteX67" fmla="*/ 1348474 w 2041231"/>
              <a:gd name="connsiteY67" fmla="*/ 215511 h 1680908"/>
              <a:gd name="connsiteX68" fmla="*/ 1336247 w 2041231"/>
              <a:gd name="connsiteY68" fmla="*/ 227738 h 1680908"/>
              <a:gd name="connsiteX69" fmla="*/ 1303385 w 2041231"/>
              <a:gd name="connsiteY69" fmla="*/ 231177 h 1680908"/>
              <a:gd name="connsiteX70" fmla="*/ 1300710 w 2041231"/>
              <a:gd name="connsiteY70" fmla="*/ 265567 h 1680908"/>
              <a:gd name="connsiteX71" fmla="*/ 1300710 w 2041231"/>
              <a:gd name="connsiteY71" fmla="*/ 310274 h 1680908"/>
              <a:gd name="connsiteX72" fmla="*/ 1320198 w 2041231"/>
              <a:gd name="connsiteY72" fmla="*/ 330144 h 1680908"/>
              <a:gd name="connsiteX73" fmla="*/ 1426425 w 2041231"/>
              <a:gd name="connsiteY73" fmla="*/ 365298 h 1680908"/>
              <a:gd name="connsiteX74" fmla="*/ 1493677 w 2041231"/>
              <a:gd name="connsiteY74" fmla="*/ 497891 h 1680908"/>
              <a:gd name="connsiteX75" fmla="*/ 1493677 w 2041231"/>
              <a:gd name="connsiteY75" fmla="*/ 610614 h 1680908"/>
              <a:gd name="connsiteX76" fmla="*/ 1513164 w 2041231"/>
              <a:gd name="connsiteY76" fmla="*/ 629337 h 1680908"/>
              <a:gd name="connsiteX77" fmla="*/ 1600668 w 2041231"/>
              <a:gd name="connsiteY77" fmla="*/ 628955 h 1680908"/>
              <a:gd name="connsiteX78" fmla="*/ 1615570 w 2041231"/>
              <a:gd name="connsiteY78" fmla="*/ 643093 h 1680908"/>
              <a:gd name="connsiteX79" fmla="*/ 1615570 w 2041231"/>
              <a:gd name="connsiteY79" fmla="*/ 730597 h 1680908"/>
              <a:gd name="connsiteX80" fmla="*/ 1601050 w 2041231"/>
              <a:gd name="connsiteY80" fmla="*/ 745499 h 1680908"/>
              <a:gd name="connsiteX81" fmla="*/ 1513546 w 2041231"/>
              <a:gd name="connsiteY81" fmla="*/ 745499 h 1680908"/>
              <a:gd name="connsiteX82" fmla="*/ 1494059 w 2041231"/>
              <a:gd name="connsiteY82" fmla="*/ 765751 h 1680908"/>
              <a:gd name="connsiteX83" fmla="*/ 1494059 w 2041231"/>
              <a:gd name="connsiteY83" fmla="*/ 807401 h 1680908"/>
              <a:gd name="connsiteX84" fmla="*/ 1553668 w 2041231"/>
              <a:gd name="connsiteY84" fmla="*/ 867011 h 1680908"/>
              <a:gd name="connsiteX85" fmla="*/ 1770325 w 2041231"/>
              <a:gd name="connsiteY85" fmla="*/ 867011 h 1680908"/>
              <a:gd name="connsiteX86" fmla="*/ 2010937 w 2041231"/>
              <a:gd name="connsiteY86" fmla="*/ 875133 h 1680908"/>
              <a:gd name="connsiteX0" fmla="*/ 2010937 w 2011794"/>
              <a:gd name="connsiteY0" fmla="*/ 875133 h 1680908"/>
              <a:gd name="connsiteX1" fmla="*/ 1996132 w 2011794"/>
              <a:gd name="connsiteY1" fmla="*/ 1393555 h 1680908"/>
              <a:gd name="connsiteX2" fmla="*/ 1780642 w 2011794"/>
              <a:gd name="connsiteY2" fmla="*/ 1369105 h 1680908"/>
              <a:gd name="connsiteX3" fmla="*/ 1462725 w 2011794"/>
              <a:gd name="connsiteY3" fmla="*/ 1429479 h 1680908"/>
              <a:gd name="connsiteX4" fmla="*/ 1269377 w 2011794"/>
              <a:gd name="connsiteY4" fmla="*/ 1470365 h 1680908"/>
              <a:gd name="connsiteX5" fmla="*/ 995403 w 2011794"/>
              <a:gd name="connsiteY5" fmla="*/ 1442470 h 1680908"/>
              <a:gd name="connsiteX6" fmla="*/ 859372 w 2011794"/>
              <a:gd name="connsiteY6" fmla="*/ 1395471 h 1680908"/>
              <a:gd name="connsiteX7" fmla="*/ 701560 w 2011794"/>
              <a:gd name="connsiteY7" fmla="*/ 1371780 h 1680908"/>
              <a:gd name="connsiteX8" fmla="*/ 615967 w 2011794"/>
              <a:gd name="connsiteY8" fmla="*/ 1372544 h 1680908"/>
              <a:gd name="connsiteX9" fmla="*/ 483756 w 2011794"/>
              <a:gd name="connsiteY9" fmla="*/ 1462722 h 1680908"/>
              <a:gd name="connsiteX10" fmla="*/ 436757 w 2011794"/>
              <a:gd name="connsiteY10" fmla="*/ 1606014 h 1680908"/>
              <a:gd name="connsiteX11" fmla="*/ 434846 w 2011794"/>
              <a:gd name="connsiteY11" fmla="*/ 1666770 h 1680908"/>
              <a:gd name="connsiteX12" fmla="*/ 421090 w 2011794"/>
              <a:gd name="connsiteY12" fmla="*/ 1680908 h 1680908"/>
              <a:gd name="connsiteX13" fmla="*/ 14524 w 2011794"/>
              <a:gd name="connsiteY13" fmla="*/ 1680908 h 1680908"/>
              <a:gd name="connsiteX14" fmla="*/ 386 w 2011794"/>
              <a:gd name="connsiteY14" fmla="*/ 1666006 h 1680908"/>
              <a:gd name="connsiteX15" fmla="*/ 1150 w 2011794"/>
              <a:gd name="connsiteY15" fmla="*/ 1336626 h 1680908"/>
              <a:gd name="connsiteX16" fmla="*/ 66873 w 2011794"/>
              <a:gd name="connsiteY16" fmla="*/ 1145570 h 1680908"/>
              <a:gd name="connsiteX17" fmla="*/ 322123 w 2011794"/>
              <a:gd name="connsiteY17" fmla="*/ 930441 h 1680908"/>
              <a:gd name="connsiteX18" fmla="*/ 589219 w 2011794"/>
              <a:gd name="connsiteY18" fmla="*/ 867393 h 1680908"/>
              <a:gd name="connsiteX19" fmla="*/ 889176 w 2011794"/>
              <a:gd name="connsiteY19" fmla="*/ 867775 h 1680908"/>
              <a:gd name="connsiteX20" fmla="*/ 952989 w 2011794"/>
              <a:gd name="connsiteY20" fmla="*/ 804344 h 1680908"/>
              <a:gd name="connsiteX21" fmla="*/ 953371 w 2011794"/>
              <a:gd name="connsiteY21" fmla="*/ 765751 h 1680908"/>
              <a:gd name="connsiteX22" fmla="*/ 934266 w 2011794"/>
              <a:gd name="connsiteY22" fmla="*/ 745881 h 1680908"/>
              <a:gd name="connsiteX23" fmla="*/ 846762 w 2011794"/>
              <a:gd name="connsiteY23" fmla="*/ 746264 h 1680908"/>
              <a:gd name="connsiteX24" fmla="*/ 829185 w 2011794"/>
              <a:gd name="connsiteY24" fmla="*/ 729833 h 1680908"/>
              <a:gd name="connsiteX25" fmla="*/ 829185 w 2011794"/>
              <a:gd name="connsiteY25" fmla="*/ 645386 h 1680908"/>
              <a:gd name="connsiteX26" fmla="*/ 844469 w 2011794"/>
              <a:gd name="connsiteY26" fmla="*/ 629720 h 1680908"/>
              <a:gd name="connsiteX27" fmla="*/ 938087 w 2011794"/>
              <a:gd name="connsiteY27" fmla="*/ 630102 h 1680908"/>
              <a:gd name="connsiteX28" fmla="*/ 953371 w 2011794"/>
              <a:gd name="connsiteY28" fmla="*/ 614435 h 1680908"/>
              <a:gd name="connsiteX29" fmla="*/ 953371 w 2011794"/>
              <a:gd name="connsiteY29" fmla="*/ 497127 h 1680908"/>
              <a:gd name="connsiteX30" fmla="*/ 1117679 w 2011794"/>
              <a:gd name="connsiteY30" fmla="*/ 330526 h 1680908"/>
              <a:gd name="connsiteX31" fmla="*/ 1131053 w 2011794"/>
              <a:gd name="connsiteY31" fmla="*/ 330526 h 1680908"/>
              <a:gd name="connsiteX32" fmla="*/ 1144809 w 2011794"/>
              <a:gd name="connsiteY32" fmla="*/ 316388 h 1680908"/>
              <a:gd name="connsiteX33" fmla="*/ 1144809 w 2011794"/>
              <a:gd name="connsiteY33" fmla="*/ 242259 h 1680908"/>
              <a:gd name="connsiteX34" fmla="*/ 1129525 w 2011794"/>
              <a:gd name="connsiteY34" fmla="*/ 228120 h 1680908"/>
              <a:gd name="connsiteX35" fmla="*/ 1099338 w 2011794"/>
              <a:gd name="connsiteY35" fmla="*/ 196787 h 1680908"/>
              <a:gd name="connsiteX36" fmla="*/ 1099338 w 2011794"/>
              <a:gd name="connsiteY36" fmla="*/ 152080 h 1680908"/>
              <a:gd name="connsiteX37" fmla="*/ 1082143 w 2011794"/>
              <a:gd name="connsiteY37" fmla="*/ 140617 h 1680908"/>
              <a:gd name="connsiteX38" fmla="*/ 1029029 w 2011794"/>
              <a:gd name="connsiteY38" fmla="*/ 159340 h 1680908"/>
              <a:gd name="connsiteX39" fmla="*/ 924713 w 2011794"/>
              <a:gd name="connsiteY39" fmla="*/ 178064 h 1680908"/>
              <a:gd name="connsiteX40" fmla="*/ 721047 w 2011794"/>
              <a:gd name="connsiteY40" fmla="*/ 191820 h 1680908"/>
              <a:gd name="connsiteX41" fmla="*/ 700414 w 2011794"/>
              <a:gd name="connsiteY41" fmla="*/ 192202 h 1680908"/>
              <a:gd name="connsiteX42" fmla="*/ 661820 w 2011794"/>
              <a:gd name="connsiteY42" fmla="*/ 162015 h 1680908"/>
              <a:gd name="connsiteX43" fmla="*/ 661056 w 2011794"/>
              <a:gd name="connsiteY43" fmla="*/ 66487 h 1680908"/>
              <a:gd name="connsiteX44" fmla="*/ 704235 w 2011794"/>
              <a:gd name="connsiteY44" fmla="*/ 34008 h 1680908"/>
              <a:gd name="connsiteX45" fmla="*/ 789828 w 2011794"/>
              <a:gd name="connsiteY45" fmla="*/ 39357 h 1680908"/>
              <a:gd name="connsiteX46" fmla="*/ 892998 w 2011794"/>
              <a:gd name="connsiteY46" fmla="*/ 47000 h 1680908"/>
              <a:gd name="connsiteX47" fmla="*/ 1072972 w 2011794"/>
              <a:gd name="connsiteY47" fmla="*/ 83300 h 1680908"/>
              <a:gd name="connsiteX48" fmla="*/ 1098573 w 2011794"/>
              <a:gd name="connsiteY48" fmla="*/ 65723 h 1680908"/>
              <a:gd name="connsiteX49" fmla="*/ 1098573 w 2011794"/>
              <a:gd name="connsiteY49" fmla="*/ 12228 h 1680908"/>
              <a:gd name="connsiteX50" fmla="*/ 1110801 w 2011794"/>
              <a:gd name="connsiteY50" fmla="*/ 0 h 1680908"/>
              <a:gd name="connsiteX51" fmla="*/ 1336247 w 2011794"/>
              <a:gd name="connsiteY51" fmla="*/ 0 h 1680908"/>
              <a:gd name="connsiteX52" fmla="*/ 1348092 w 2011794"/>
              <a:gd name="connsiteY52" fmla="*/ 12610 h 1680908"/>
              <a:gd name="connsiteX53" fmla="*/ 1348092 w 2011794"/>
              <a:gd name="connsiteY53" fmla="*/ 79479 h 1680908"/>
              <a:gd name="connsiteX54" fmla="*/ 1360320 w 2011794"/>
              <a:gd name="connsiteY54" fmla="*/ 88268 h 1680908"/>
              <a:gd name="connsiteX55" fmla="*/ 1442856 w 2011794"/>
              <a:gd name="connsiteY55" fmla="*/ 59227 h 1680908"/>
              <a:gd name="connsiteX56" fmla="*/ 1490620 w 2011794"/>
              <a:gd name="connsiteY56" fmla="*/ 51203 h 1680908"/>
              <a:gd name="connsiteX57" fmla="*/ 1656074 w 2011794"/>
              <a:gd name="connsiteY57" fmla="*/ 39740 h 1680908"/>
              <a:gd name="connsiteX58" fmla="*/ 1743195 w 2011794"/>
              <a:gd name="connsiteY58" fmla="*/ 34390 h 1680908"/>
              <a:gd name="connsiteX59" fmla="*/ 1785992 w 2011794"/>
              <a:gd name="connsiteY59" fmla="*/ 67252 h 1680908"/>
              <a:gd name="connsiteX60" fmla="*/ 1786374 w 2011794"/>
              <a:gd name="connsiteY60" fmla="*/ 157048 h 1680908"/>
              <a:gd name="connsiteX61" fmla="*/ 1742431 w 2011794"/>
              <a:gd name="connsiteY61" fmla="*/ 191820 h 1680908"/>
              <a:gd name="connsiteX62" fmla="*/ 1594936 w 2011794"/>
              <a:gd name="connsiteY62" fmla="*/ 181885 h 1680908"/>
              <a:gd name="connsiteX63" fmla="*/ 1499026 w 2011794"/>
              <a:gd name="connsiteY63" fmla="*/ 176153 h 1680908"/>
              <a:gd name="connsiteX64" fmla="*/ 1418401 w 2011794"/>
              <a:gd name="connsiteY64" fmla="*/ 159340 h 1680908"/>
              <a:gd name="connsiteX65" fmla="*/ 1364141 w 2011794"/>
              <a:gd name="connsiteY65" fmla="*/ 139853 h 1680908"/>
              <a:gd name="connsiteX66" fmla="*/ 1348474 w 2011794"/>
              <a:gd name="connsiteY66" fmla="*/ 151698 h 1680908"/>
              <a:gd name="connsiteX67" fmla="*/ 1348474 w 2011794"/>
              <a:gd name="connsiteY67" fmla="*/ 215511 h 1680908"/>
              <a:gd name="connsiteX68" fmla="*/ 1336247 w 2011794"/>
              <a:gd name="connsiteY68" fmla="*/ 227738 h 1680908"/>
              <a:gd name="connsiteX69" fmla="*/ 1303385 w 2011794"/>
              <a:gd name="connsiteY69" fmla="*/ 231177 h 1680908"/>
              <a:gd name="connsiteX70" fmla="*/ 1300710 w 2011794"/>
              <a:gd name="connsiteY70" fmla="*/ 265567 h 1680908"/>
              <a:gd name="connsiteX71" fmla="*/ 1300710 w 2011794"/>
              <a:gd name="connsiteY71" fmla="*/ 310274 h 1680908"/>
              <a:gd name="connsiteX72" fmla="*/ 1320198 w 2011794"/>
              <a:gd name="connsiteY72" fmla="*/ 330144 h 1680908"/>
              <a:gd name="connsiteX73" fmla="*/ 1426425 w 2011794"/>
              <a:gd name="connsiteY73" fmla="*/ 365298 h 1680908"/>
              <a:gd name="connsiteX74" fmla="*/ 1493677 w 2011794"/>
              <a:gd name="connsiteY74" fmla="*/ 497891 h 1680908"/>
              <a:gd name="connsiteX75" fmla="*/ 1493677 w 2011794"/>
              <a:gd name="connsiteY75" fmla="*/ 610614 h 1680908"/>
              <a:gd name="connsiteX76" fmla="*/ 1513164 w 2011794"/>
              <a:gd name="connsiteY76" fmla="*/ 629337 h 1680908"/>
              <a:gd name="connsiteX77" fmla="*/ 1600668 w 2011794"/>
              <a:gd name="connsiteY77" fmla="*/ 628955 h 1680908"/>
              <a:gd name="connsiteX78" fmla="*/ 1615570 w 2011794"/>
              <a:gd name="connsiteY78" fmla="*/ 643093 h 1680908"/>
              <a:gd name="connsiteX79" fmla="*/ 1615570 w 2011794"/>
              <a:gd name="connsiteY79" fmla="*/ 730597 h 1680908"/>
              <a:gd name="connsiteX80" fmla="*/ 1601050 w 2011794"/>
              <a:gd name="connsiteY80" fmla="*/ 745499 h 1680908"/>
              <a:gd name="connsiteX81" fmla="*/ 1513546 w 2011794"/>
              <a:gd name="connsiteY81" fmla="*/ 745499 h 1680908"/>
              <a:gd name="connsiteX82" fmla="*/ 1494059 w 2011794"/>
              <a:gd name="connsiteY82" fmla="*/ 765751 h 1680908"/>
              <a:gd name="connsiteX83" fmla="*/ 1494059 w 2011794"/>
              <a:gd name="connsiteY83" fmla="*/ 807401 h 1680908"/>
              <a:gd name="connsiteX84" fmla="*/ 1553668 w 2011794"/>
              <a:gd name="connsiteY84" fmla="*/ 867011 h 1680908"/>
              <a:gd name="connsiteX85" fmla="*/ 1770325 w 2011794"/>
              <a:gd name="connsiteY85" fmla="*/ 867011 h 1680908"/>
              <a:gd name="connsiteX86" fmla="*/ 2010937 w 2011794"/>
              <a:gd name="connsiteY86" fmla="*/ 875133 h 1680908"/>
              <a:gd name="connsiteX0" fmla="*/ 2010937 w 2011794"/>
              <a:gd name="connsiteY0" fmla="*/ 875133 h 1680908"/>
              <a:gd name="connsiteX1" fmla="*/ 1996132 w 2011794"/>
              <a:gd name="connsiteY1" fmla="*/ 1393555 h 1680908"/>
              <a:gd name="connsiteX2" fmla="*/ 1780642 w 2011794"/>
              <a:gd name="connsiteY2" fmla="*/ 1369105 h 1680908"/>
              <a:gd name="connsiteX3" fmla="*/ 1462725 w 2011794"/>
              <a:gd name="connsiteY3" fmla="*/ 1429479 h 1680908"/>
              <a:gd name="connsiteX4" fmla="*/ 1269377 w 2011794"/>
              <a:gd name="connsiteY4" fmla="*/ 1470365 h 1680908"/>
              <a:gd name="connsiteX5" fmla="*/ 995403 w 2011794"/>
              <a:gd name="connsiteY5" fmla="*/ 1442470 h 1680908"/>
              <a:gd name="connsiteX6" fmla="*/ 859372 w 2011794"/>
              <a:gd name="connsiteY6" fmla="*/ 1395471 h 1680908"/>
              <a:gd name="connsiteX7" fmla="*/ 701560 w 2011794"/>
              <a:gd name="connsiteY7" fmla="*/ 1371780 h 1680908"/>
              <a:gd name="connsiteX8" fmla="*/ 615967 w 2011794"/>
              <a:gd name="connsiteY8" fmla="*/ 1372544 h 1680908"/>
              <a:gd name="connsiteX9" fmla="*/ 483756 w 2011794"/>
              <a:gd name="connsiteY9" fmla="*/ 1462722 h 1680908"/>
              <a:gd name="connsiteX10" fmla="*/ 436757 w 2011794"/>
              <a:gd name="connsiteY10" fmla="*/ 1606014 h 1680908"/>
              <a:gd name="connsiteX11" fmla="*/ 434846 w 2011794"/>
              <a:gd name="connsiteY11" fmla="*/ 1666770 h 1680908"/>
              <a:gd name="connsiteX12" fmla="*/ 421090 w 2011794"/>
              <a:gd name="connsiteY12" fmla="*/ 1680908 h 1680908"/>
              <a:gd name="connsiteX13" fmla="*/ 14524 w 2011794"/>
              <a:gd name="connsiteY13" fmla="*/ 1680908 h 1680908"/>
              <a:gd name="connsiteX14" fmla="*/ 386 w 2011794"/>
              <a:gd name="connsiteY14" fmla="*/ 1666006 h 1680908"/>
              <a:gd name="connsiteX15" fmla="*/ 1150 w 2011794"/>
              <a:gd name="connsiteY15" fmla="*/ 1336626 h 1680908"/>
              <a:gd name="connsiteX16" fmla="*/ 66873 w 2011794"/>
              <a:gd name="connsiteY16" fmla="*/ 1145570 h 1680908"/>
              <a:gd name="connsiteX17" fmla="*/ 322123 w 2011794"/>
              <a:gd name="connsiteY17" fmla="*/ 930441 h 1680908"/>
              <a:gd name="connsiteX18" fmla="*/ 589219 w 2011794"/>
              <a:gd name="connsiteY18" fmla="*/ 867393 h 1680908"/>
              <a:gd name="connsiteX19" fmla="*/ 889176 w 2011794"/>
              <a:gd name="connsiteY19" fmla="*/ 867775 h 1680908"/>
              <a:gd name="connsiteX20" fmla="*/ 952989 w 2011794"/>
              <a:gd name="connsiteY20" fmla="*/ 804344 h 1680908"/>
              <a:gd name="connsiteX21" fmla="*/ 953371 w 2011794"/>
              <a:gd name="connsiteY21" fmla="*/ 765751 h 1680908"/>
              <a:gd name="connsiteX22" fmla="*/ 934266 w 2011794"/>
              <a:gd name="connsiteY22" fmla="*/ 745881 h 1680908"/>
              <a:gd name="connsiteX23" fmla="*/ 846762 w 2011794"/>
              <a:gd name="connsiteY23" fmla="*/ 746264 h 1680908"/>
              <a:gd name="connsiteX24" fmla="*/ 829185 w 2011794"/>
              <a:gd name="connsiteY24" fmla="*/ 729833 h 1680908"/>
              <a:gd name="connsiteX25" fmla="*/ 829185 w 2011794"/>
              <a:gd name="connsiteY25" fmla="*/ 645386 h 1680908"/>
              <a:gd name="connsiteX26" fmla="*/ 844469 w 2011794"/>
              <a:gd name="connsiteY26" fmla="*/ 629720 h 1680908"/>
              <a:gd name="connsiteX27" fmla="*/ 938087 w 2011794"/>
              <a:gd name="connsiteY27" fmla="*/ 630102 h 1680908"/>
              <a:gd name="connsiteX28" fmla="*/ 953371 w 2011794"/>
              <a:gd name="connsiteY28" fmla="*/ 614435 h 1680908"/>
              <a:gd name="connsiteX29" fmla="*/ 953371 w 2011794"/>
              <a:gd name="connsiteY29" fmla="*/ 497127 h 1680908"/>
              <a:gd name="connsiteX30" fmla="*/ 1117679 w 2011794"/>
              <a:gd name="connsiteY30" fmla="*/ 330526 h 1680908"/>
              <a:gd name="connsiteX31" fmla="*/ 1131053 w 2011794"/>
              <a:gd name="connsiteY31" fmla="*/ 330526 h 1680908"/>
              <a:gd name="connsiteX32" fmla="*/ 1144809 w 2011794"/>
              <a:gd name="connsiteY32" fmla="*/ 316388 h 1680908"/>
              <a:gd name="connsiteX33" fmla="*/ 1144809 w 2011794"/>
              <a:gd name="connsiteY33" fmla="*/ 242259 h 1680908"/>
              <a:gd name="connsiteX34" fmla="*/ 1129525 w 2011794"/>
              <a:gd name="connsiteY34" fmla="*/ 228120 h 1680908"/>
              <a:gd name="connsiteX35" fmla="*/ 1099338 w 2011794"/>
              <a:gd name="connsiteY35" fmla="*/ 196787 h 1680908"/>
              <a:gd name="connsiteX36" fmla="*/ 1099338 w 2011794"/>
              <a:gd name="connsiteY36" fmla="*/ 152080 h 1680908"/>
              <a:gd name="connsiteX37" fmla="*/ 1082143 w 2011794"/>
              <a:gd name="connsiteY37" fmla="*/ 140617 h 1680908"/>
              <a:gd name="connsiteX38" fmla="*/ 1029029 w 2011794"/>
              <a:gd name="connsiteY38" fmla="*/ 159340 h 1680908"/>
              <a:gd name="connsiteX39" fmla="*/ 924713 w 2011794"/>
              <a:gd name="connsiteY39" fmla="*/ 178064 h 1680908"/>
              <a:gd name="connsiteX40" fmla="*/ 721047 w 2011794"/>
              <a:gd name="connsiteY40" fmla="*/ 191820 h 1680908"/>
              <a:gd name="connsiteX41" fmla="*/ 700414 w 2011794"/>
              <a:gd name="connsiteY41" fmla="*/ 192202 h 1680908"/>
              <a:gd name="connsiteX42" fmla="*/ 661820 w 2011794"/>
              <a:gd name="connsiteY42" fmla="*/ 162015 h 1680908"/>
              <a:gd name="connsiteX43" fmla="*/ 661056 w 2011794"/>
              <a:gd name="connsiteY43" fmla="*/ 66487 h 1680908"/>
              <a:gd name="connsiteX44" fmla="*/ 704235 w 2011794"/>
              <a:gd name="connsiteY44" fmla="*/ 34008 h 1680908"/>
              <a:gd name="connsiteX45" fmla="*/ 789828 w 2011794"/>
              <a:gd name="connsiteY45" fmla="*/ 39357 h 1680908"/>
              <a:gd name="connsiteX46" fmla="*/ 892998 w 2011794"/>
              <a:gd name="connsiteY46" fmla="*/ 47000 h 1680908"/>
              <a:gd name="connsiteX47" fmla="*/ 1072972 w 2011794"/>
              <a:gd name="connsiteY47" fmla="*/ 83300 h 1680908"/>
              <a:gd name="connsiteX48" fmla="*/ 1098573 w 2011794"/>
              <a:gd name="connsiteY48" fmla="*/ 65723 h 1680908"/>
              <a:gd name="connsiteX49" fmla="*/ 1098573 w 2011794"/>
              <a:gd name="connsiteY49" fmla="*/ 12228 h 1680908"/>
              <a:gd name="connsiteX50" fmla="*/ 1110801 w 2011794"/>
              <a:gd name="connsiteY50" fmla="*/ 0 h 1680908"/>
              <a:gd name="connsiteX51" fmla="*/ 1336247 w 2011794"/>
              <a:gd name="connsiteY51" fmla="*/ 0 h 1680908"/>
              <a:gd name="connsiteX52" fmla="*/ 1348092 w 2011794"/>
              <a:gd name="connsiteY52" fmla="*/ 12610 h 1680908"/>
              <a:gd name="connsiteX53" fmla="*/ 1348092 w 2011794"/>
              <a:gd name="connsiteY53" fmla="*/ 79479 h 1680908"/>
              <a:gd name="connsiteX54" fmla="*/ 1360320 w 2011794"/>
              <a:gd name="connsiteY54" fmla="*/ 88268 h 1680908"/>
              <a:gd name="connsiteX55" fmla="*/ 1442856 w 2011794"/>
              <a:gd name="connsiteY55" fmla="*/ 59227 h 1680908"/>
              <a:gd name="connsiteX56" fmla="*/ 1490620 w 2011794"/>
              <a:gd name="connsiteY56" fmla="*/ 51203 h 1680908"/>
              <a:gd name="connsiteX57" fmla="*/ 1656074 w 2011794"/>
              <a:gd name="connsiteY57" fmla="*/ 39740 h 1680908"/>
              <a:gd name="connsiteX58" fmla="*/ 1743195 w 2011794"/>
              <a:gd name="connsiteY58" fmla="*/ 34390 h 1680908"/>
              <a:gd name="connsiteX59" fmla="*/ 1785992 w 2011794"/>
              <a:gd name="connsiteY59" fmla="*/ 67252 h 1680908"/>
              <a:gd name="connsiteX60" fmla="*/ 1786374 w 2011794"/>
              <a:gd name="connsiteY60" fmla="*/ 157048 h 1680908"/>
              <a:gd name="connsiteX61" fmla="*/ 1742431 w 2011794"/>
              <a:gd name="connsiteY61" fmla="*/ 191820 h 1680908"/>
              <a:gd name="connsiteX62" fmla="*/ 1594936 w 2011794"/>
              <a:gd name="connsiteY62" fmla="*/ 181885 h 1680908"/>
              <a:gd name="connsiteX63" fmla="*/ 1499026 w 2011794"/>
              <a:gd name="connsiteY63" fmla="*/ 176153 h 1680908"/>
              <a:gd name="connsiteX64" fmla="*/ 1418401 w 2011794"/>
              <a:gd name="connsiteY64" fmla="*/ 159340 h 1680908"/>
              <a:gd name="connsiteX65" fmla="*/ 1364141 w 2011794"/>
              <a:gd name="connsiteY65" fmla="*/ 139853 h 1680908"/>
              <a:gd name="connsiteX66" fmla="*/ 1348474 w 2011794"/>
              <a:gd name="connsiteY66" fmla="*/ 151698 h 1680908"/>
              <a:gd name="connsiteX67" fmla="*/ 1348474 w 2011794"/>
              <a:gd name="connsiteY67" fmla="*/ 215511 h 1680908"/>
              <a:gd name="connsiteX68" fmla="*/ 1336247 w 2011794"/>
              <a:gd name="connsiteY68" fmla="*/ 227738 h 1680908"/>
              <a:gd name="connsiteX69" fmla="*/ 1303385 w 2011794"/>
              <a:gd name="connsiteY69" fmla="*/ 231177 h 1680908"/>
              <a:gd name="connsiteX70" fmla="*/ 1300710 w 2011794"/>
              <a:gd name="connsiteY70" fmla="*/ 265567 h 1680908"/>
              <a:gd name="connsiteX71" fmla="*/ 1300710 w 2011794"/>
              <a:gd name="connsiteY71" fmla="*/ 310274 h 1680908"/>
              <a:gd name="connsiteX72" fmla="*/ 1320198 w 2011794"/>
              <a:gd name="connsiteY72" fmla="*/ 330144 h 1680908"/>
              <a:gd name="connsiteX73" fmla="*/ 1426425 w 2011794"/>
              <a:gd name="connsiteY73" fmla="*/ 365298 h 1680908"/>
              <a:gd name="connsiteX74" fmla="*/ 1493677 w 2011794"/>
              <a:gd name="connsiteY74" fmla="*/ 497891 h 1680908"/>
              <a:gd name="connsiteX75" fmla="*/ 1493677 w 2011794"/>
              <a:gd name="connsiteY75" fmla="*/ 610614 h 1680908"/>
              <a:gd name="connsiteX76" fmla="*/ 1513164 w 2011794"/>
              <a:gd name="connsiteY76" fmla="*/ 629337 h 1680908"/>
              <a:gd name="connsiteX77" fmla="*/ 1600668 w 2011794"/>
              <a:gd name="connsiteY77" fmla="*/ 628955 h 1680908"/>
              <a:gd name="connsiteX78" fmla="*/ 1615570 w 2011794"/>
              <a:gd name="connsiteY78" fmla="*/ 643093 h 1680908"/>
              <a:gd name="connsiteX79" fmla="*/ 1615570 w 2011794"/>
              <a:gd name="connsiteY79" fmla="*/ 730597 h 1680908"/>
              <a:gd name="connsiteX80" fmla="*/ 1601050 w 2011794"/>
              <a:gd name="connsiteY80" fmla="*/ 745499 h 1680908"/>
              <a:gd name="connsiteX81" fmla="*/ 1513546 w 2011794"/>
              <a:gd name="connsiteY81" fmla="*/ 745499 h 1680908"/>
              <a:gd name="connsiteX82" fmla="*/ 1494059 w 2011794"/>
              <a:gd name="connsiteY82" fmla="*/ 765751 h 1680908"/>
              <a:gd name="connsiteX83" fmla="*/ 1494059 w 2011794"/>
              <a:gd name="connsiteY83" fmla="*/ 807401 h 1680908"/>
              <a:gd name="connsiteX84" fmla="*/ 1553668 w 2011794"/>
              <a:gd name="connsiteY84" fmla="*/ 867011 h 1680908"/>
              <a:gd name="connsiteX85" fmla="*/ 1770325 w 2011794"/>
              <a:gd name="connsiteY85" fmla="*/ 867011 h 1680908"/>
              <a:gd name="connsiteX86" fmla="*/ 2010937 w 2011794"/>
              <a:gd name="connsiteY86" fmla="*/ 875133 h 1680908"/>
              <a:gd name="connsiteX0" fmla="*/ 2010937 w 2012268"/>
              <a:gd name="connsiteY0" fmla="*/ 875133 h 1680908"/>
              <a:gd name="connsiteX1" fmla="*/ 2001195 w 2012268"/>
              <a:gd name="connsiteY1" fmla="*/ 1393555 h 1680908"/>
              <a:gd name="connsiteX2" fmla="*/ 1780642 w 2012268"/>
              <a:gd name="connsiteY2" fmla="*/ 1369105 h 1680908"/>
              <a:gd name="connsiteX3" fmla="*/ 1462725 w 2012268"/>
              <a:gd name="connsiteY3" fmla="*/ 1429479 h 1680908"/>
              <a:gd name="connsiteX4" fmla="*/ 1269377 w 2012268"/>
              <a:gd name="connsiteY4" fmla="*/ 1470365 h 1680908"/>
              <a:gd name="connsiteX5" fmla="*/ 995403 w 2012268"/>
              <a:gd name="connsiteY5" fmla="*/ 1442470 h 1680908"/>
              <a:gd name="connsiteX6" fmla="*/ 859372 w 2012268"/>
              <a:gd name="connsiteY6" fmla="*/ 1395471 h 1680908"/>
              <a:gd name="connsiteX7" fmla="*/ 701560 w 2012268"/>
              <a:gd name="connsiteY7" fmla="*/ 1371780 h 1680908"/>
              <a:gd name="connsiteX8" fmla="*/ 615967 w 2012268"/>
              <a:gd name="connsiteY8" fmla="*/ 1372544 h 1680908"/>
              <a:gd name="connsiteX9" fmla="*/ 483756 w 2012268"/>
              <a:gd name="connsiteY9" fmla="*/ 1462722 h 1680908"/>
              <a:gd name="connsiteX10" fmla="*/ 436757 w 2012268"/>
              <a:gd name="connsiteY10" fmla="*/ 1606014 h 1680908"/>
              <a:gd name="connsiteX11" fmla="*/ 434846 w 2012268"/>
              <a:gd name="connsiteY11" fmla="*/ 1666770 h 1680908"/>
              <a:gd name="connsiteX12" fmla="*/ 421090 w 2012268"/>
              <a:gd name="connsiteY12" fmla="*/ 1680908 h 1680908"/>
              <a:gd name="connsiteX13" fmla="*/ 14524 w 2012268"/>
              <a:gd name="connsiteY13" fmla="*/ 1680908 h 1680908"/>
              <a:gd name="connsiteX14" fmla="*/ 386 w 2012268"/>
              <a:gd name="connsiteY14" fmla="*/ 1666006 h 1680908"/>
              <a:gd name="connsiteX15" fmla="*/ 1150 w 2012268"/>
              <a:gd name="connsiteY15" fmla="*/ 1336626 h 1680908"/>
              <a:gd name="connsiteX16" fmla="*/ 66873 w 2012268"/>
              <a:gd name="connsiteY16" fmla="*/ 1145570 h 1680908"/>
              <a:gd name="connsiteX17" fmla="*/ 322123 w 2012268"/>
              <a:gd name="connsiteY17" fmla="*/ 930441 h 1680908"/>
              <a:gd name="connsiteX18" fmla="*/ 589219 w 2012268"/>
              <a:gd name="connsiteY18" fmla="*/ 867393 h 1680908"/>
              <a:gd name="connsiteX19" fmla="*/ 889176 w 2012268"/>
              <a:gd name="connsiteY19" fmla="*/ 867775 h 1680908"/>
              <a:gd name="connsiteX20" fmla="*/ 952989 w 2012268"/>
              <a:gd name="connsiteY20" fmla="*/ 804344 h 1680908"/>
              <a:gd name="connsiteX21" fmla="*/ 953371 w 2012268"/>
              <a:gd name="connsiteY21" fmla="*/ 765751 h 1680908"/>
              <a:gd name="connsiteX22" fmla="*/ 934266 w 2012268"/>
              <a:gd name="connsiteY22" fmla="*/ 745881 h 1680908"/>
              <a:gd name="connsiteX23" fmla="*/ 846762 w 2012268"/>
              <a:gd name="connsiteY23" fmla="*/ 746264 h 1680908"/>
              <a:gd name="connsiteX24" fmla="*/ 829185 w 2012268"/>
              <a:gd name="connsiteY24" fmla="*/ 729833 h 1680908"/>
              <a:gd name="connsiteX25" fmla="*/ 829185 w 2012268"/>
              <a:gd name="connsiteY25" fmla="*/ 645386 h 1680908"/>
              <a:gd name="connsiteX26" fmla="*/ 844469 w 2012268"/>
              <a:gd name="connsiteY26" fmla="*/ 629720 h 1680908"/>
              <a:gd name="connsiteX27" fmla="*/ 938087 w 2012268"/>
              <a:gd name="connsiteY27" fmla="*/ 630102 h 1680908"/>
              <a:gd name="connsiteX28" fmla="*/ 953371 w 2012268"/>
              <a:gd name="connsiteY28" fmla="*/ 614435 h 1680908"/>
              <a:gd name="connsiteX29" fmla="*/ 953371 w 2012268"/>
              <a:gd name="connsiteY29" fmla="*/ 497127 h 1680908"/>
              <a:gd name="connsiteX30" fmla="*/ 1117679 w 2012268"/>
              <a:gd name="connsiteY30" fmla="*/ 330526 h 1680908"/>
              <a:gd name="connsiteX31" fmla="*/ 1131053 w 2012268"/>
              <a:gd name="connsiteY31" fmla="*/ 330526 h 1680908"/>
              <a:gd name="connsiteX32" fmla="*/ 1144809 w 2012268"/>
              <a:gd name="connsiteY32" fmla="*/ 316388 h 1680908"/>
              <a:gd name="connsiteX33" fmla="*/ 1144809 w 2012268"/>
              <a:gd name="connsiteY33" fmla="*/ 242259 h 1680908"/>
              <a:gd name="connsiteX34" fmla="*/ 1129525 w 2012268"/>
              <a:gd name="connsiteY34" fmla="*/ 228120 h 1680908"/>
              <a:gd name="connsiteX35" fmla="*/ 1099338 w 2012268"/>
              <a:gd name="connsiteY35" fmla="*/ 196787 h 1680908"/>
              <a:gd name="connsiteX36" fmla="*/ 1099338 w 2012268"/>
              <a:gd name="connsiteY36" fmla="*/ 152080 h 1680908"/>
              <a:gd name="connsiteX37" fmla="*/ 1082143 w 2012268"/>
              <a:gd name="connsiteY37" fmla="*/ 140617 h 1680908"/>
              <a:gd name="connsiteX38" fmla="*/ 1029029 w 2012268"/>
              <a:gd name="connsiteY38" fmla="*/ 159340 h 1680908"/>
              <a:gd name="connsiteX39" fmla="*/ 924713 w 2012268"/>
              <a:gd name="connsiteY39" fmla="*/ 178064 h 1680908"/>
              <a:gd name="connsiteX40" fmla="*/ 721047 w 2012268"/>
              <a:gd name="connsiteY40" fmla="*/ 191820 h 1680908"/>
              <a:gd name="connsiteX41" fmla="*/ 700414 w 2012268"/>
              <a:gd name="connsiteY41" fmla="*/ 192202 h 1680908"/>
              <a:gd name="connsiteX42" fmla="*/ 661820 w 2012268"/>
              <a:gd name="connsiteY42" fmla="*/ 162015 h 1680908"/>
              <a:gd name="connsiteX43" fmla="*/ 661056 w 2012268"/>
              <a:gd name="connsiteY43" fmla="*/ 66487 h 1680908"/>
              <a:gd name="connsiteX44" fmla="*/ 704235 w 2012268"/>
              <a:gd name="connsiteY44" fmla="*/ 34008 h 1680908"/>
              <a:gd name="connsiteX45" fmla="*/ 789828 w 2012268"/>
              <a:gd name="connsiteY45" fmla="*/ 39357 h 1680908"/>
              <a:gd name="connsiteX46" fmla="*/ 892998 w 2012268"/>
              <a:gd name="connsiteY46" fmla="*/ 47000 h 1680908"/>
              <a:gd name="connsiteX47" fmla="*/ 1072972 w 2012268"/>
              <a:gd name="connsiteY47" fmla="*/ 83300 h 1680908"/>
              <a:gd name="connsiteX48" fmla="*/ 1098573 w 2012268"/>
              <a:gd name="connsiteY48" fmla="*/ 65723 h 1680908"/>
              <a:gd name="connsiteX49" fmla="*/ 1098573 w 2012268"/>
              <a:gd name="connsiteY49" fmla="*/ 12228 h 1680908"/>
              <a:gd name="connsiteX50" fmla="*/ 1110801 w 2012268"/>
              <a:gd name="connsiteY50" fmla="*/ 0 h 1680908"/>
              <a:gd name="connsiteX51" fmla="*/ 1336247 w 2012268"/>
              <a:gd name="connsiteY51" fmla="*/ 0 h 1680908"/>
              <a:gd name="connsiteX52" fmla="*/ 1348092 w 2012268"/>
              <a:gd name="connsiteY52" fmla="*/ 12610 h 1680908"/>
              <a:gd name="connsiteX53" fmla="*/ 1348092 w 2012268"/>
              <a:gd name="connsiteY53" fmla="*/ 79479 h 1680908"/>
              <a:gd name="connsiteX54" fmla="*/ 1360320 w 2012268"/>
              <a:gd name="connsiteY54" fmla="*/ 88268 h 1680908"/>
              <a:gd name="connsiteX55" fmla="*/ 1442856 w 2012268"/>
              <a:gd name="connsiteY55" fmla="*/ 59227 h 1680908"/>
              <a:gd name="connsiteX56" fmla="*/ 1490620 w 2012268"/>
              <a:gd name="connsiteY56" fmla="*/ 51203 h 1680908"/>
              <a:gd name="connsiteX57" fmla="*/ 1656074 w 2012268"/>
              <a:gd name="connsiteY57" fmla="*/ 39740 h 1680908"/>
              <a:gd name="connsiteX58" fmla="*/ 1743195 w 2012268"/>
              <a:gd name="connsiteY58" fmla="*/ 34390 h 1680908"/>
              <a:gd name="connsiteX59" fmla="*/ 1785992 w 2012268"/>
              <a:gd name="connsiteY59" fmla="*/ 67252 h 1680908"/>
              <a:gd name="connsiteX60" fmla="*/ 1786374 w 2012268"/>
              <a:gd name="connsiteY60" fmla="*/ 157048 h 1680908"/>
              <a:gd name="connsiteX61" fmla="*/ 1742431 w 2012268"/>
              <a:gd name="connsiteY61" fmla="*/ 191820 h 1680908"/>
              <a:gd name="connsiteX62" fmla="*/ 1594936 w 2012268"/>
              <a:gd name="connsiteY62" fmla="*/ 181885 h 1680908"/>
              <a:gd name="connsiteX63" fmla="*/ 1499026 w 2012268"/>
              <a:gd name="connsiteY63" fmla="*/ 176153 h 1680908"/>
              <a:gd name="connsiteX64" fmla="*/ 1418401 w 2012268"/>
              <a:gd name="connsiteY64" fmla="*/ 159340 h 1680908"/>
              <a:gd name="connsiteX65" fmla="*/ 1364141 w 2012268"/>
              <a:gd name="connsiteY65" fmla="*/ 139853 h 1680908"/>
              <a:gd name="connsiteX66" fmla="*/ 1348474 w 2012268"/>
              <a:gd name="connsiteY66" fmla="*/ 151698 h 1680908"/>
              <a:gd name="connsiteX67" fmla="*/ 1348474 w 2012268"/>
              <a:gd name="connsiteY67" fmla="*/ 215511 h 1680908"/>
              <a:gd name="connsiteX68" fmla="*/ 1336247 w 2012268"/>
              <a:gd name="connsiteY68" fmla="*/ 227738 h 1680908"/>
              <a:gd name="connsiteX69" fmla="*/ 1303385 w 2012268"/>
              <a:gd name="connsiteY69" fmla="*/ 231177 h 1680908"/>
              <a:gd name="connsiteX70" fmla="*/ 1300710 w 2012268"/>
              <a:gd name="connsiteY70" fmla="*/ 265567 h 1680908"/>
              <a:gd name="connsiteX71" fmla="*/ 1300710 w 2012268"/>
              <a:gd name="connsiteY71" fmla="*/ 310274 h 1680908"/>
              <a:gd name="connsiteX72" fmla="*/ 1320198 w 2012268"/>
              <a:gd name="connsiteY72" fmla="*/ 330144 h 1680908"/>
              <a:gd name="connsiteX73" fmla="*/ 1426425 w 2012268"/>
              <a:gd name="connsiteY73" fmla="*/ 365298 h 1680908"/>
              <a:gd name="connsiteX74" fmla="*/ 1493677 w 2012268"/>
              <a:gd name="connsiteY74" fmla="*/ 497891 h 1680908"/>
              <a:gd name="connsiteX75" fmla="*/ 1493677 w 2012268"/>
              <a:gd name="connsiteY75" fmla="*/ 610614 h 1680908"/>
              <a:gd name="connsiteX76" fmla="*/ 1513164 w 2012268"/>
              <a:gd name="connsiteY76" fmla="*/ 629337 h 1680908"/>
              <a:gd name="connsiteX77" fmla="*/ 1600668 w 2012268"/>
              <a:gd name="connsiteY77" fmla="*/ 628955 h 1680908"/>
              <a:gd name="connsiteX78" fmla="*/ 1615570 w 2012268"/>
              <a:gd name="connsiteY78" fmla="*/ 643093 h 1680908"/>
              <a:gd name="connsiteX79" fmla="*/ 1615570 w 2012268"/>
              <a:gd name="connsiteY79" fmla="*/ 730597 h 1680908"/>
              <a:gd name="connsiteX80" fmla="*/ 1601050 w 2012268"/>
              <a:gd name="connsiteY80" fmla="*/ 745499 h 1680908"/>
              <a:gd name="connsiteX81" fmla="*/ 1513546 w 2012268"/>
              <a:gd name="connsiteY81" fmla="*/ 745499 h 1680908"/>
              <a:gd name="connsiteX82" fmla="*/ 1494059 w 2012268"/>
              <a:gd name="connsiteY82" fmla="*/ 765751 h 1680908"/>
              <a:gd name="connsiteX83" fmla="*/ 1494059 w 2012268"/>
              <a:gd name="connsiteY83" fmla="*/ 807401 h 1680908"/>
              <a:gd name="connsiteX84" fmla="*/ 1553668 w 2012268"/>
              <a:gd name="connsiteY84" fmla="*/ 867011 h 1680908"/>
              <a:gd name="connsiteX85" fmla="*/ 1770325 w 2012268"/>
              <a:gd name="connsiteY85" fmla="*/ 867011 h 1680908"/>
              <a:gd name="connsiteX86" fmla="*/ 2010937 w 2012268"/>
              <a:gd name="connsiteY86" fmla="*/ 875133 h 1680908"/>
              <a:gd name="connsiteX0" fmla="*/ 2010937 w 2012268"/>
              <a:gd name="connsiteY0" fmla="*/ 875133 h 1680908"/>
              <a:gd name="connsiteX1" fmla="*/ 2001195 w 2012268"/>
              <a:gd name="connsiteY1" fmla="*/ 1393555 h 1680908"/>
              <a:gd name="connsiteX2" fmla="*/ 1780642 w 2012268"/>
              <a:gd name="connsiteY2" fmla="*/ 1369105 h 1680908"/>
              <a:gd name="connsiteX3" fmla="*/ 1462725 w 2012268"/>
              <a:gd name="connsiteY3" fmla="*/ 1429479 h 1680908"/>
              <a:gd name="connsiteX4" fmla="*/ 1269377 w 2012268"/>
              <a:gd name="connsiteY4" fmla="*/ 1470365 h 1680908"/>
              <a:gd name="connsiteX5" fmla="*/ 995403 w 2012268"/>
              <a:gd name="connsiteY5" fmla="*/ 1442470 h 1680908"/>
              <a:gd name="connsiteX6" fmla="*/ 859372 w 2012268"/>
              <a:gd name="connsiteY6" fmla="*/ 1395471 h 1680908"/>
              <a:gd name="connsiteX7" fmla="*/ 701560 w 2012268"/>
              <a:gd name="connsiteY7" fmla="*/ 1371780 h 1680908"/>
              <a:gd name="connsiteX8" fmla="*/ 615967 w 2012268"/>
              <a:gd name="connsiteY8" fmla="*/ 1372544 h 1680908"/>
              <a:gd name="connsiteX9" fmla="*/ 483756 w 2012268"/>
              <a:gd name="connsiteY9" fmla="*/ 1462722 h 1680908"/>
              <a:gd name="connsiteX10" fmla="*/ 436757 w 2012268"/>
              <a:gd name="connsiteY10" fmla="*/ 1606014 h 1680908"/>
              <a:gd name="connsiteX11" fmla="*/ 434846 w 2012268"/>
              <a:gd name="connsiteY11" fmla="*/ 1666770 h 1680908"/>
              <a:gd name="connsiteX12" fmla="*/ 421090 w 2012268"/>
              <a:gd name="connsiteY12" fmla="*/ 1680908 h 1680908"/>
              <a:gd name="connsiteX13" fmla="*/ 14524 w 2012268"/>
              <a:gd name="connsiteY13" fmla="*/ 1680908 h 1680908"/>
              <a:gd name="connsiteX14" fmla="*/ 386 w 2012268"/>
              <a:gd name="connsiteY14" fmla="*/ 1666006 h 1680908"/>
              <a:gd name="connsiteX15" fmla="*/ 1150 w 2012268"/>
              <a:gd name="connsiteY15" fmla="*/ 1336626 h 1680908"/>
              <a:gd name="connsiteX16" fmla="*/ 66873 w 2012268"/>
              <a:gd name="connsiteY16" fmla="*/ 1145570 h 1680908"/>
              <a:gd name="connsiteX17" fmla="*/ 322123 w 2012268"/>
              <a:gd name="connsiteY17" fmla="*/ 930441 h 1680908"/>
              <a:gd name="connsiteX18" fmla="*/ 589219 w 2012268"/>
              <a:gd name="connsiteY18" fmla="*/ 867393 h 1680908"/>
              <a:gd name="connsiteX19" fmla="*/ 889176 w 2012268"/>
              <a:gd name="connsiteY19" fmla="*/ 867775 h 1680908"/>
              <a:gd name="connsiteX20" fmla="*/ 952989 w 2012268"/>
              <a:gd name="connsiteY20" fmla="*/ 804344 h 1680908"/>
              <a:gd name="connsiteX21" fmla="*/ 953371 w 2012268"/>
              <a:gd name="connsiteY21" fmla="*/ 765751 h 1680908"/>
              <a:gd name="connsiteX22" fmla="*/ 934266 w 2012268"/>
              <a:gd name="connsiteY22" fmla="*/ 745881 h 1680908"/>
              <a:gd name="connsiteX23" fmla="*/ 846762 w 2012268"/>
              <a:gd name="connsiteY23" fmla="*/ 746264 h 1680908"/>
              <a:gd name="connsiteX24" fmla="*/ 829185 w 2012268"/>
              <a:gd name="connsiteY24" fmla="*/ 729833 h 1680908"/>
              <a:gd name="connsiteX25" fmla="*/ 829185 w 2012268"/>
              <a:gd name="connsiteY25" fmla="*/ 645386 h 1680908"/>
              <a:gd name="connsiteX26" fmla="*/ 844469 w 2012268"/>
              <a:gd name="connsiteY26" fmla="*/ 629720 h 1680908"/>
              <a:gd name="connsiteX27" fmla="*/ 938087 w 2012268"/>
              <a:gd name="connsiteY27" fmla="*/ 630102 h 1680908"/>
              <a:gd name="connsiteX28" fmla="*/ 953371 w 2012268"/>
              <a:gd name="connsiteY28" fmla="*/ 614435 h 1680908"/>
              <a:gd name="connsiteX29" fmla="*/ 953371 w 2012268"/>
              <a:gd name="connsiteY29" fmla="*/ 497127 h 1680908"/>
              <a:gd name="connsiteX30" fmla="*/ 1117679 w 2012268"/>
              <a:gd name="connsiteY30" fmla="*/ 330526 h 1680908"/>
              <a:gd name="connsiteX31" fmla="*/ 1131053 w 2012268"/>
              <a:gd name="connsiteY31" fmla="*/ 330526 h 1680908"/>
              <a:gd name="connsiteX32" fmla="*/ 1144809 w 2012268"/>
              <a:gd name="connsiteY32" fmla="*/ 316388 h 1680908"/>
              <a:gd name="connsiteX33" fmla="*/ 1144809 w 2012268"/>
              <a:gd name="connsiteY33" fmla="*/ 242259 h 1680908"/>
              <a:gd name="connsiteX34" fmla="*/ 1129525 w 2012268"/>
              <a:gd name="connsiteY34" fmla="*/ 228120 h 1680908"/>
              <a:gd name="connsiteX35" fmla="*/ 1099338 w 2012268"/>
              <a:gd name="connsiteY35" fmla="*/ 196787 h 1680908"/>
              <a:gd name="connsiteX36" fmla="*/ 1099338 w 2012268"/>
              <a:gd name="connsiteY36" fmla="*/ 152080 h 1680908"/>
              <a:gd name="connsiteX37" fmla="*/ 1082143 w 2012268"/>
              <a:gd name="connsiteY37" fmla="*/ 140617 h 1680908"/>
              <a:gd name="connsiteX38" fmla="*/ 1029029 w 2012268"/>
              <a:gd name="connsiteY38" fmla="*/ 159340 h 1680908"/>
              <a:gd name="connsiteX39" fmla="*/ 924713 w 2012268"/>
              <a:gd name="connsiteY39" fmla="*/ 178064 h 1680908"/>
              <a:gd name="connsiteX40" fmla="*/ 721047 w 2012268"/>
              <a:gd name="connsiteY40" fmla="*/ 191820 h 1680908"/>
              <a:gd name="connsiteX41" fmla="*/ 700414 w 2012268"/>
              <a:gd name="connsiteY41" fmla="*/ 192202 h 1680908"/>
              <a:gd name="connsiteX42" fmla="*/ 661820 w 2012268"/>
              <a:gd name="connsiteY42" fmla="*/ 162015 h 1680908"/>
              <a:gd name="connsiteX43" fmla="*/ 661056 w 2012268"/>
              <a:gd name="connsiteY43" fmla="*/ 66487 h 1680908"/>
              <a:gd name="connsiteX44" fmla="*/ 704235 w 2012268"/>
              <a:gd name="connsiteY44" fmla="*/ 34008 h 1680908"/>
              <a:gd name="connsiteX45" fmla="*/ 789828 w 2012268"/>
              <a:gd name="connsiteY45" fmla="*/ 39357 h 1680908"/>
              <a:gd name="connsiteX46" fmla="*/ 892998 w 2012268"/>
              <a:gd name="connsiteY46" fmla="*/ 47000 h 1680908"/>
              <a:gd name="connsiteX47" fmla="*/ 1072972 w 2012268"/>
              <a:gd name="connsiteY47" fmla="*/ 83300 h 1680908"/>
              <a:gd name="connsiteX48" fmla="*/ 1098573 w 2012268"/>
              <a:gd name="connsiteY48" fmla="*/ 65723 h 1680908"/>
              <a:gd name="connsiteX49" fmla="*/ 1098573 w 2012268"/>
              <a:gd name="connsiteY49" fmla="*/ 12228 h 1680908"/>
              <a:gd name="connsiteX50" fmla="*/ 1110801 w 2012268"/>
              <a:gd name="connsiteY50" fmla="*/ 0 h 1680908"/>
              <a:gd name="connsiteX51" fmla="*/ 1336247 w 2012268"/>
              <a:gd name="connsiteY51" fmla="*/ 0 h 1680908"/>
              <a:gd name="connsiteX52" fmla="*/ 1348092 w 2012268"/>
              <a:gd name="connsiteY52" fmla="*/ 12610 h 1680908"/>
              <a:gd name="connsiteX53" fmla="*/ 1348092 w 2012268"/>
              <a:gd name="connsiteY53" fmla="*/ 79479 h 1680908"/>
              <a:gd name="connsiteX54" fmla="*/ 1360320 w 2012268"/>
              <a:gd name="connsiteY54" fmla="*/ 88268 h 1680908"/>
              <a:gd name="connsiteX55" fmla="*/ 1442856 w 2012268"/>
              <a:gd name="connsiteY55" fmla="*/ 59227 h 1680908"/>
              <a:gd name="connsiteX56" fmla="*/ 1490620 w 2012268"/>
              <a:gd name="connsiteY56" fmla="*/ 51203 h 1680908"/>
              <a:gd name="connsiteX57" fmla="*/ 1656074 w 2012268"/>
              <a:gd name="connsiteY57" fmla="*/ 39740 h 1680908"/>
              <a:gd name="connsiteX58" fmla="*/ 1743195 w 2012268"/>
              <a:gd name="connsiteY58" fmla="*/ 34390 h 1680908"/>
              <a:gd name="connsiteX59" fmla="*/ 1785992 w 2012268"/>
              <a:gd name="connsiteY59" fmla="*/ 67252 h 1680908"/>
              <a:gd name="connsiteX60" fmla="*/ 1786374 w 2012268"/>
              <a:gd name="connsiteY60" fmla="*/ 157048 h 1680908"/>
              <a:gd name="connsiteX61" fmla="*/ 1742431 w 2012268"/>
              <a:gd name="connsiteY61" fmla="*/ 191820 h 1680908"/>
              <a:gd name="connsiteX62" fmla="*/ 1594936 w 2012268"/>
              <a:gd name="connsiteY62" fmla="*/ 181885 h 1680908"/>
              <a:gd name="connsiteX63" fmla="*/ 1499026 w 2012268"/>
              <a:gd name="connsiteY63" fmla="*/ 176153 h 1680908"/>
              <a:gd name="connsiteX64" fmla="*/ 1418401 w 2012268"/>
              <a:gd name="connsiteY64" fmla="*/ 159340 h 1680908"/>
              <a:gd name="connsiteX65" fmla="*/ 1364141 w 2012268"/>
              <a:gd name="connsiteY65" fmla="*/ 139853 h 1680908"/>
              <a:gd name="connsiteX66" fmla="*/ 1348474 w 2012268"/>
              <a:gd name="connsiteY66" fmla="*/ 151698 h 1680908"/>
              <a:gd name="connsiteX67" fmla="*/ 1348474 w 2012268"/>
              <a:gd name="connsiteY67" fmla="*/ 215511 h 1680908"/>
              <a:gd name="connsiteX68" fmla="*/ 1336247 w 2012268"/>
              <a:gd name="connsiteY68" fmla="*/ 227738 h 1680908"/>
              <a:gd name="connsiteX69" fmla="*/ 1303385 w 2012268"/>
              <a:gd name="connsiteY69" fmla="*/ 231177 h 1680908"/>
              <a:gd name="connsiteX70" fmla="*/ 1300710 w 2012268"/>
              <a:gd name="connsiteY70" fmla="*/ 265567 h 1680908"/>
              <a:gd name="connsiteX71" fmla="*/ 1300710 w 2012268"/>
              <a:gd name="connsiteY71" fmla="*/ 310274 h 1680908"/>
              <a:gd name="connsiteX72" fmla="*/ 1320198 w 2012268"/>
              <a:gd name="connsiteY72" fmla="*/ 330144 h 1680908"/>
              <a:gd name="connsiteX73" fmla="*/ 1426425 w 2012268"/>
              <a:gd name="connsiteY73" fmla="*/ 365298 h 1680908"/>
              <a:gd name="connsiteX74" fmla="*/ 1493677 w 2012268"/>
              <a:gd name="connsiteY74" fmla="*/ 497891 h 1680908"/>
              <a:gd name="connsiteX75" fmla="*/ 1493677 w 2012268"/>
              <a:gd name="connsiteY75" fmla="*/ 610614 h 1680908"/>
              <a:gd name="connsiteX76" fmla="*/ 1513164 w 2012268"/>
              <a:gd name="connsiteY76" fmla="*/ 629337 h 1680908"/>
              <a:gd name="connsiteX77" fmla="*/ 1600668 w 2012268"/>
              <a:gd name="connsiteY77" fmla="*/ 628955 h 1680908"/>
              <a:gd name="connsiteX78" fmla="*/ 1615570 w 2012268"/>
              <a:gd name="connsiteY78" fmla="*/ 643093 h 1680908"/>
              <a:gd name="connsiteX79" fmla="*/ 1615570 w 2012268"/>
              <a:gd name="connsiteY79" fmla="*/ 730597 h 1680908"/>
              <a:gd name="connsiteX80" fmla="*/ 1601050 w 2012268"/>
              <a:gd name="connsiteY80" fmla="*/ 745499 h 1680908"/>
              <a:gd name="connsiteX81" fmla="*/ 1513546 w 2012268"/>
              <a:gd name="connsiteY81" fmla="*/ 745499 h 1680908"/>
              <a:gd name="connsiteX82" fmla="*/ 1494059 w 2012268"/>
              <a:gd name="connsiteY82" fmla="*/ 765751 h 1680908"/>
              <a:gd name="connsiteX83" fmla="*/ 1494059 w 2012268"/>
              <a:gd name="connsiteY83" fmla="*/ 807401 h 1680908"/>
              <a:gd name="connsiteX84" fmla="*/ 1553668 w 2012268"/>
              <a:gd name="connsiteY84" fmla="*/ 867011 h 1680908"/>
              <a:gd name="connsiteX85" fmla="*/ 1770325 w 2012268"/>
              <a:gd name="connsiteY85" fmla="*/ 867011 h 1680908"/>
              <a:gd name="connsiteX86" fmla="*/ 2010937 w 2012268"/>
              <a:gd name="connsiteY86" fmla="*/ 875133 h 168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012268" h="1680908">
                <a:moveTo>
                  <a:pt x="2010937" y="875133"/>
                </a:moveTo>
                <a:cubicBezTo>
                  <a:pt x="2014822" y="956141"/>
                  <a:pt x="2009797" y="1241942"/>
                  <a:pt x="2001195" y="1393555"/>
                </a:cubicBezTo>
                <a:cubicBezTo>
                  <a:pt x="1922314" y="1384760"/>
                  <a:pt x="1870387" y="1363118"/>
                  <a:pt x="1780642" y="1369105"/>
                </a:cubicBezTo>
                <a:cubicBezTo>
                  <a:pt x="1690897" y="1375092"/>
                  <a:pt x="1564749" y="1387446"/>
                  <a:pt x="1462725" y="1429479"/>
                </a:cubicBezTo>
                <a:cubicBezTo>
                  <a:pt x="1401206" y="1455080"/>
                  <a:pt x="1336247" y="1466161"/>
                  <a:pt x="1269377" y="1470365"/>
                </a:cubicBezTo>
                <a:cubicBezTo>
                  <a:pt x="1176142" y="1476096"/>
                  <a:pt x="1084817" y="1469982"/>
                  <a:pt x="995403" y="1442470"/>
                </a:cubicBezTo>
                <a:cubicBezTo>
                  <a:pt x="949550" y="1428332"/>
                  <a:pt x="905607" y="1408845"/>
                  <a:pt x="859372" y="1395471"/>
                </a:cubicBezTo>
                <a:cubicBezTo>
                  <a:pt x="807787" y="1380568"/>
                  <a:pt x="755055" y="1372926"/>
                  <a:pt x="701560" y="1371780"/>
                </a:cubicBezTo>
                <a:cubicBezTo>
                  <a:pt x="672902" y="1371398"/>
                  <a:pt x="644625" y="1367194"/>
                  <a:pt x="615967" y="1372544"/>
                </a:cubicBezTo>
                <a:cubicBezTo>
                  <a:pt x="558268" y="1382861"/>
                  <a:pt x="516236" y="1415723"/>
                  <a:pt x="483756" y="1462722"/>
                </a:cubicBezTo>
                <a:cubicBezTo>
                  <a:pt x="454334" y="1505901"/>
                  <a:pt x="439814" y="1553665"/>
                  <a:pt x="436757" y="1606014"/>
                </a:cubicBezTo>
                <a:cubicBezTo>
                  <a:pt x="435610" y="1626266"/>
                  <a:pt x="434846" y="1646518"/>
                  <a:pt x="434846" y="1666770"/>
                </a:cubicBezTo>
                <a:cubicBezTo>
                  <a:pt x="434846" y="1676705"/>
                  <a:pt x="431407" y="1680908"/>
                  <a:pt x="421090" y="1680908"/>
                </a:cubicBezTo>
                <a:lnTo>
                  <a:pt x="14524" y="1680908"/>
                </a:lnTo>
                <a:cubicBezTo>
                  <a:pt x="3060" y="1680908"/>
                  <a:pt x="386" y="1676705"/>
                  <a:pt x="386" y="1666006"/>
                </a:cubicBezTo>
                <a:cubicBezTo>
                  <a:pt x="768" y="1556340"/>
                  <a:pt x="-1143" y="1446292"/>
                  <a:pt x="1150" y="1336626"/>
                </a:cubicBezTo>
                <a:cubicBezTo>
                  <a:pt x="2678" y="1266699"/>
                  <a:pt x="28662" y="1203651"/>
                  <a:pt x="66873" y="1145570"/>
                </a:cubicBezTo>
                <a:cubicBezTo>
                  <a:pt x="130686" y="1048896"/>
                  <a:pt x="218571" y="980116"/>
                  <a:pt x="322123" y="930441"/>
                </a:cubicBezTo>
                <a:cubicBezTo>
                  <a:pt x="406570" y="889937"/>
                  <a:pt x="494838" y="865864"/>
                  <a:pt x="589219" y="867393"/>
                </a:cubicBezTo>
                <a:cubicBezTo>
                  <a:pt x="688950" y="868921"/>
                  <a:pt x="789063" y="867775"/>
                  <a:pt x="889176" y="867775"/>
                </a:cubicBezTo>
                <a:cubicBezTo>
                  <a:pt x="935794" y="867775"/>
                  <a:pt x="952989" y="850580"/>
                  <a:pt x="952989" y="804344"/>
                </a:cubicBezTo>
                <a:cubicBezTo>
                  <a:pt x="952989" y="791353"/>
                  <a:pt x="952225" y="778743"/>
                  <a:pt x="953371" y="765751"/>
                </a:cubicBezTo>
                <a:cubicBezTo>
                  <a:pt x="954517" y="751231"/>
                  <a:pt x="949932" y="745499"/>
                  <a:pt x="934266" y="745881"/>
                </a:cubicBezTo>
                <a:cubicBezTo>
                  <a:pt x="905225" y="747028"/>
                  <a:pt x="875803" y="745881"/>
                  <a:pt x="846762" y="746264"/>
                </a:cubicBezTo>
                <a:cubicBezTo>
                  <a:pt x="834152" y="746646"/>
                  <a:pt x="828803" y="743207"/>
                  <a:pt x="829185" y="729833"/>
                </a:cubicBezTo>
                <a:cubicBezTo>
                  <a:pt x="829949" y="701556"/>
                  <a:pt x="829949" y="673280"/>
                  <a:pt x="829185" y="645386"/>
                </a:cubicBezTo>
                <a:cubicBezTo>
                  <a:pt x="828803" y="633923"/>
                  <a:pt x="832242" y="629720"/>
                  <a:pt x="844469" y="629720"/>
                </a:cubicBezTo>
                <a:cubicBezTo>
                  <a:pt x="875803" y="630484"/>
                  <a:pt x="906754" y="629337"/>
                  <a:pt x="938087" y="630102"/>
                </a:cubicBezTo>
                <a:cubicBezTo>
                  <a:pt x="949932" y="630484"/>
                  <a:pt x="953371" y="625898"/>
                  <a:pt x="953371" y="614435"/>
                </a:cubicBezTo>
                <a:cubicBezTo>
                  <a:pt x="952989" y="575460"/>
                  <a:pt x="952989" y="536102"/>
                  <a:pt x="953371" y="497127"/>
                </a:cubicBezTo>
                <a:cubicBezTo>
                  <a:pt x="953753" y="408859"/>
                  <a:pt x="1029029" y="332055"/>
                  <a:pt x="1117679" y="330526"/>
                </a:cubicBezTo>
                <a:cubicBezTo>
                  <a:pt x="1122264" y="330526"/>
                  <a:pt x="1126468" y="330144"/>
                  <a:pt x="1131053" y="330526"/>
                </a:cubicBezTo>
                <a:cubicBezTo>
                  <a:pt x="1141370" y="331291"/>
                  <a:pt x="1144809" y="326323"/>
                  <a:pt x="1144809" y="316388"/>
                </a:cubicBezTo>
                <a:cubicBezTo>
                  <a:pt x="1144427" y="291551"/>
                  <a:pt x="1144427" y="267096"/>
                  <a:pt x="1144809" y="242259"/>
                </a:cubicBezTo>
                <a:cubicBezTo>
                  <a:pt x="1145191" y="230795"/>
                  <a:pt x="1139841" y="228120"/>
                  <a:pt x="1129525" y="228120"/>
                </a:cubicBezTo>
                <a:cubicBezTo>
                  <a:pt x="1099338" y="227738"/>
                  <a:pt x="1099338" y="227356"/>
                  <a:pt x="1099338" y="196787"/>
                </a:cubicBezTo>
                <a:lnTo>
                  <a:pt x="1099338" y="152080"/>
                </a:lnTo>
                <a:cubicBezTo>
                  <a:pt x="1099338" y="135650"/>
                  <a:pt x="1098191" y="134885"/>
                  <a:pt x="1082143" y="140617"/>
                </a:cubicBezTo>
                <a:cubicBezTo>
                  <a:pt x="1064183" y="146731"/>
                  <a:pt x="1045842" y="151316"/>
                  <a:pt x="1029029" y="159340"/>
                </a:cubicBezTo>
                <a:cubicBezTo>
                  <a:pt x="995786" y="175007"/>
                  <a:pt x="960249" y="175771"/>
                  <a:pt x="924713" y="178064"/>
                </a:cubicBezTo>
                <a:lnTo>
                  <a:pt x="721047" y="191820"/>
                </a:lnTo>
                <a:cubicBezTo>
                  <a:pt x="714169" y="192202"/>
                  <a:pt x="707292" y="192202"/>
                  <a:pt x="700414" y="192202"/>
                </a:cubicBezTo>
                <a:cubicBezTo>
                  <a:pt x="679779" y="191820"/>
                  <a:pt x="666406" y="182267"/>
                  <a:pt x="661820" y="162015"/>
                </a:cubicBezTo>
                <a:cubicBezTo>
                  <a:pt x="654178" y="130300"/>
                  <a:pt x="654178" y="98203"/>
                  <a:pt x="661056" y="66487"/>
                </a:cubicBezTo>
                <a:cubicBezTo>
                  <a:pt x="666023" y="44325"/>
                  <a:pt x="682072" y="32862"/>
                  <a:pt x="704235" y="34008"/>
                </a:cubicBezTo>
                <a:lnTo>
                  <a:pt x="789828" y="39357"/>
                </a:lnTo>
                <a:cubicBezTo>
                  <a:pt x="824218" y="41650"/>
                  <a:pt x="858608" y="46235"/>
                  <a:pt x="892998" y="47000"/>
                </a:cubicBezTo>
                <a:cubicBezTo>
                  <a:pt x="955282" y="48146"/>
                  <a:pt x="1015273" y="58463"/>
                  <a:pt x="1072972" y="83300"/>
                </a:cubicBezTo>
                <a:cubicBezTo>
                  <a:pt x="1098191" y="93999"/>
                  <a:pt x="1098573" y="92471"/>
                  <a:pt x="1098573" y="65723"/>
                </a:cubicBezTo>
                <a:cubicBezTo>
                  <a:pt x="1098573" y="47764"/>
                  <a:pt x="1098956" y="30187"/>
                  <a:pt x="1098573" y="12228"/>
                </a:cubicBezTo>
                <a:cubicBezTo>
                  <a:pt x="1098573" y="3439"/>
                  <a:pt x="1101630" y="0"/>
                  <a:pt x="1110801" y="0"/>
                </a:cubicBezTo>
                <a:lnTo>
                  <a:pt x="1336247" y="0"/>
                </a:lnTo>
                <a:cubicBezTo>
                  <a:pt x="1345417" y="0"/>
                  <a:pt x="1348092" y="3821"/>
                  <a:pt x="1348092" y="12610"/>
                </a:cubicBezTo>
                <a:cubicBezTo>
                  <a:pt x="1347710" y="34772"/>
                  <a:pt x="1348092" y="57317"/>
                  <a:pt x="1348092" y="79479"/>
                </a:cubicBezTo>
                <a:cubicBezTo>
                  <a:pt x="1348092" y="89032"/>
                  <a:pt x="1350767" y="91707"/>
                  <a:pt x="1360320" y="88268"/>
                </a:cubicBezTo>
                <a:lnTo>
                  <a:pt x="1442856" y="59227"/>
                </a:lnTo>
                <a:cubicBezTo>
                  <a:pt x="1458522" y="53878"/>
                  <a:pt x="1474571" y="51967"/>
                  <a:pt x="1490620" y="51203"/>
                </a:cubicBezTo>
                <a:lnTo>
                  <a:pt x="1656074" y="39740"/>
                </a:lnTo>
                <a:lnTo>
                  <a:pt x="1743195" y="34390"/>
                </a:lnTo>
                <a:cubicBezTo>
                  <a:pt x="1765740" y="33626"/>
                  <a:pt x="1781788" y="45471"/>
                  <a:pt x="1785992" y="67252"/>
                </a:cubicBezTo>
                <a:cubicBezTo>
                  <a:pt x="1792105" y="97056"/>
                  <a:pt x="1792105" y="127243"/>
                  <a:pt x="1786374" y="157048"/>
                </a:cubicBezTo>
                <a:cubicBezTo>
                  <a:pt x="1781406" y="181885"/>
                  <a:pt x="1767650" y="193348"/>
                  <a:pt x="1742431" y="191820"/>
                </a:cubicBezTo>
                <a:cubicBezTo>
                  <a:pt x="1693139" y="189145"/>
                  <a:pt x="1643846" y="184942"/>
                  <a:pt x="1594936" y="181885"/>
                </a:cubicBezTo>
                <a:cubicBezTo>
                  <a:pt x="1562839" y="179974"/>
                  <a:pt x="1530741" y="176918"/>
                  <a:pt x="1499026" y="176153"/>
                </a:cubicBezTo>
                <a:cubicBezTo>
                  <a:pt x="1470750" y="175389"/>
                  <a:pt x="1444384" y="168893"/>
                  <a:pt x="1418401" y="159340"/>
                </a:cubicBezTo>
                <a:lnTo>
                  <a:pt x="1364141" y="139853"/>
                </a:lnTo>
                <a:cubicBezTo>
                  <a:pt x="1349621" y="134885"/>
                  <a:pt x="1348474" y="135650"/>
                  <a:pt x="1348474" y="151698"/>
                </a:cubicBezTo>
                <a:cubicBezTo>
                  <a:pt x="1348474" y="173096"/>
                  <a:pt x="1348092" y="194113"/>
                  <a:pt x="1348474" y="215511"/>
                </a:cubicBezTo>
                <a:cubicBezTo>
                  <a:pt x="1348474" y="224681"/>
                  <a:pt x="1345035" y="227356"/>
                  <a:pt x="1336247" y="227738"/>
                </a:cubicBezTo>
                <a:cubicBezTo>
                  <a:pt x="1325165" y="228120"/>
                  <a:pt x="1311027" y="222389"/>
                  <a:pt x="1303385" y="231177"/>
                </a:cubicBezTo>
                <a:cubicBezTo>
                  <a:pt x="1295743" y="239966"/>
                  <a:pt x="1301092" y="254104"/>
                  <a:pt x="1300710" y="265567"/>
                </a:cubicBezTo>
                <a:cubicBezTo>
                  <a:pt x="1300328" y="280470"/>
                  <a:pt x="1300710" y="295372"/>
                  <a:pt x="1300710" y="310274"/>
                </a:cubicBezTo>
                <a:cubicBezTo>
                  <a:pt x="1300710" y="330144"/>
                  <a:pt x="1300710" y="330144"/>
                  <a:pt x="1320198" y="330144"/>
                </a:cubicBezTo>
                <a:cubicBezTo>
                  <a:pt x="1359555" y="330144"/>
                  <a:pt x="1395474" y="341225"/>
                  <a:pt x="1426425" y="365298"/>
                </a:cubicBezTo>
                <a:cubicBezTo>
                  <a:pt x="1469986" y="398542"/>
                  <a:pt x="1492530" y="443249"/>
                  <a:pt x="1493677" y="497891"/>
                </a:cubicBezTo>
                <a:cubicBezTo>
                  <a:pt x="1494441" y="535338"/>
                  <a:pt x="1494441" y="573167"/>
                  <a:pt x="1493677" y="610614"/>
                </a:cubicBezTo>
                <a:cubicBezTo>
                  <a:pt x="1493294" y="626281"/>
                  <a:pt x="1498644" y="630102"/>
                  <a:pt x="1513164" y="629337"/>
                </a:cubicBezTo>
                <a:cubicBezTo>
                  <a:pt x="1542205" y="628191"/>
                  <a:pt x="1571627" y="629337"/>
                  <a:pt x="1600668" y="628955"/>
                </a:cubicBezTo>
                <a:cubicBezTo>
                  <a:pt x="1611367" y="628573"/>
                  <a:pt x="1615570" y="631630"/>
                  <a:pt x="1615570" y="643093"/>
                </a:cubicBezTo>
                <a:cubicBezTo>
                  <a:pt x="1614806" y="672134"/>
                  <a:pt x="1615188" y="701556"/>
                  <a:pt x="1615570" y="730597"/>
                </a:cubicBezTo>
                <a:cubicBezTo>
                  <a:pt x="1615952" y="741296"/>
                  <a:pt x="1612131" y="745499"/>
                  <a:pt x="1601050" y="745499"/>
                </a:cubicBezTo>
                <a:cubicBezTo>
                  <a:pt x="1572009" y="745117"/>
                  <a:pt x="1542587" y="745117"/>
                  <a:pt x="1513546" y="745499"/>
                </a:cubicBezTo>
                <a:cubicBezTo>
                  <a:pt x="1494059" y="745499"/>
                  <a:pt x="1494059" y="745499"/>
                  <a:pt x="1494059" y="765751"/>
                </a:cubicBezTo>
                <a:lnTo>
                  <a:pt x="1494059" y="807401"/>
                </a:lnTo>
                <a:cubicBezTo>
                  <a:pt x="1494059" y="849051"/>
                  <a:pt x="1511636" y="867011"/>
                  <a:pt x="1553668" y="867011"/>
                </a:cubicBezTo>
                <a:lnTo>
                  <a:pt x="1770325" y="867011"/>
                </a:lnTo>
                <a:cubicBezTo>
                  <a:pt x="1793252" y="867011"/>
                  <a:pt x="2010937" y="851824"/>
                  <a:pt x="2010937" y="875133"/>
                </a:cubicBezTo>
                <a:close/>
              </a:path>
            </a:pathLst>
          </a:custGeom>
          <a:solidFill>
            <a:schemeClr val="accent1"/>
          </a:solidFill>
          <a:ln w="3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Oval 11">
            <a:extLst>
              <a:ext uri="{FF2B5EF4-FFF2-40B4-BE49-F238E27FC236}">
                <a16:creationId xmlns:a16="http://schemas.microsoft.com/office/drawing/2014/main" id="{68F83BCA-852A-4E9C-A4D6-7271CC8CC3B2}"/>
              </a:ext>
            </a:extLst>
          </p:cNvPr>
          <p:cNvSpPr/>
          <p:nvPr/>
        </p:nvSpPr>
        <p:spPr>
          <a:xfrm>
            <a:off x="6073159" y="4982287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43B2101E-E8F6-4235-87D3-92F9035494CB}"/>
              </a:ext>
            </a:extLst>
          </p:cNvPr>
          <p:cNvGrpSpPr/>
          <p:nvPr/>
        </p:nvGrpSpPr>
        <p:grpSpPr>
          <a:xfrm>
            <a:off x="7090278" y="2323606"/>
            <a:ext cx="4966387" cy="2898882"/>
            <a:chOff x="-548507" y="477868"/>
            <a:chExt cx="11570449" cy="6357177"/>
          </a:xfrm>
        </p:grpSpPr>
        <p:sp>
          <p:nvSpPr>
            <p:cNvPr id="5" name="Freeform: Shape 21">
              <a:extLst>
                <a:ext uri="{FF2B5EF4-FFF2-40B4-BE49-F238E27FC236}">
                  <a16:creationId xmlns:a16="http://schemas.microsoft.com/office/drawing/2014/main" id="{FFB6A465-2C61-46F2-95BD-FD178A7A59E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2">
              <a:extLst>
                <a:ext uri="{FF2B5EF4-FFF2-40B4-BE49-F238E27FC236}">
                  <a16:creationId xmlns:a16="http://schemas.microsoft.com/office/drawing/2014/main" id="{62141A30-A429-4496-B1FA-935A5D0E12F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1462501D-4F4F-46A3-8B38-0A73C6C8730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4">
              <a:extLst>
                <a:ext uri="{FF2B5EF4-FFF2-40B4-BE49-F238E27FC236}">
                  <a16:creationId xmlns:a16="http://schemas.microsoft.com/office/drawing/2014/main" id="{5878B933-6710-4C67-8285-B33BAF7F441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25">
              <a:extLst>
                <a:ext uri="{FF2B5EF4-FFF2-40B4-BE49-F238E27FC236}">
                  <a16:creationId xmlns:a16="http://schemas.microsoft.com/office/drawing/2014/main" id="{4CD67A14-9897-4388-B19E-AEB508F9FE3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26">
              <a:extLst>
                <a:ext uri="{FF2B5EF4-FFF2-40B4-BE49-F238E27FC236}">
                  <a16:creationId xmlns:a16="http://schemas.microsoft.com/office/drawing/2014/main" id="{D35DFE9A-1222-4C68-A063-2F7C35FF444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31">
                <a:extLst>
                  <a:ext uri="{FF2B5EF4-FFF2-40B4-BE49-F238E27FC236}">
                    <a16:creationId xmlns:a16="http://schemas.microsoft.com/office/drawing/2014/main" id="{1DE7BC82-80A6-42D2-9E1F-E35EAE0C02F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32">
                <a:extLst>
                  <a:ext uri="{FF2B5EF4-FFF2-40B4-BE49-F238E27FC236}">
                    <a16:creationId xmlns:a16="http://schemas.microsoft.com/office/drawing/2014/main" id="{EB3ABBE8-DA30-4C89-93EB-13ED9030C1F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7">
              <a:extLst>
                <a:ext uri="{FF2B5EF4-FFF2-40B4-BE49-F238E27FC236}">
                  <a16:creationId xmlns:a16="http://schemas.microsoft.com/office/drawing/2014/main" id="{54A22EC9-AB54-45DD-AB09-2F242121CF6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29">
                <a:extLst>
                  <a:ext uri="{FF2B5EF4-FFF2-40B4-BE49-F238E27FC236}">
                    <a16:creationId xmlns:a16="http://schemas.microsoft.com/office/drawing/2014/main" id="{C9EF01B5-A90B-4E38-8163-28C72AEA236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0">
                <a:extLst>
                  <a:ext uri="{FF2B5EF4-FFF2-40B4-BE49-F238E27FC236}">
                    <a16:creationId xmlns:a16="http://schemas.microsoft.com/office/drawing/2014/main" id="{15F8B15B-A103-4A34-AFEA-DD1E57D80D6E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5947AC36-15D2-44F3-92B4-A83E1F50644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Graphic 14">
            <a:extLst>
              <a:ext uri="{FF2B5EF4-FFF2-40B4-BE49-F238E27FC236}">
                <a16:creationId xmlns:a16="http://schemas.microsoft.com/office/drawing/2014/main" id="{A900E36C-932E-480E-B016-97A25C01B341}"/>
              </a:ext>
            </a:extLst>
          </p:cNvPr>
          <p:cNvGrpSpPr/>
          <p:nvPr/>
        </p:nvGrpSpPr>
        <p:grpSpPr>
          <a:xfrm>
            <a:off x="3071219" y="2102901"/>
            <a:ext cx="4033839" cy="3172683"/>
            <a:chOff x="2444747" y="555045"/>
            <a:chExt cx="7282048" cy="5727454"/>
          </a:xfrm>
        </p:grpSpPr>
        <p:sp>
          <p:nvSpPr>
            <p:cNvPr id="18" name="Freeform: Shape 2">
              <a:extLst>
                <a:ext uri="{FF2B5EF4-FFF2-40B4-BE49-F238E27FC236}">
                  <a16:creationId xmlns:a16="http://schemas.microsoft.com/office/drawing/2014/main" id="{7ADEA248-3468-4927-A60D-5013121DC3F5}"/>
                </a:ext>
              </a:extLst>
            </p:cNvPr>
            <p:cNvSpPr/>
            <p:nvPr/>
          </p:nvSpPr>
          <p:spPr>
            <a:xfrm>
              <a:off x="4964692" y="5443835"/>
              <a:ext cx="2168250" cy="818207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">
              <a:extLst>
                <a:ext uri="{FF2B5EF4-FFF2-40B4-BE49-F238E27FC236}">
                  <a16:creationId xmlns:a16="http://schemas.microsoft.com/office/drawing/2014/main" id="{B48F06AC-CBDF-43C3-BF6A-49B7D4722B97}"/>
                </a:ext>
              </a:extLst>
            </p:cNvPr>
            <p:cNvSpPr/>
            <p:nvPr/>
          </p:nvSpPr>
          <p:spPr>
            <a:xfrm>
              <a:off x="2444747" y="555045"/>
              <a:ext cx="7282048" cy="4950155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4">
              <a:extLst>
                <a:ext uri="{FF2B5EF4-FFF2-40B4-BE49-F238E27FC236}">
                  <a16:creationId xmlns:a16="http://schemas.microsoft.com/office/drawing/2014/main" id="{784B40F3-931E-4918-9FE9-D4F63ED4B436}"/>
                </a:ext>
              </a:extLst>
            </p:cNvPr>
            <p:cNvSpPr/>
            <p:nvPr/>
          </p:nvSpPr>
          <p:spPr>
            <a:xfrm>
              <a:off x="8706599" y="5435653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5">
              <a:extLst>
                <a:ext uri="{FF2B5EF4-FFF2-40B4-BE49-F238E27FC236}">
                  <a16:creationId xmlns:a16="http://schemas.microsoft.com/office/drawing/2014/main" id="{6BB3CE84-D2E5-4599-88B4-8F4D4D6CFDA0}"/>
                </a:ext>
              </a:extLst>
            </p:cNvPr>
            <p:cNvSpPr/>
            <p:nvPr/>
          </p:nvSpPr>
          <p:spPr>
            <a:xfrm>
              <a:off x="2481567" y="595956"/>
              <a:ext cx="7200229" cy="4336499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6">
              <a:extLst>
                <a:ext uri="{FF2B5EF4-FFF2-40B4-BE49-F238E27FC236}">
                  <a16:creationId xmlns:a16="http://schemas.microsoft.com/office/drawing/2014/main" id="{BFD128FA-7C3A-463D-AF0B-FA6D60E4EB22}"/>
                </a:ext>
              </a:extLst>
            </p:cNvPr>
            <p:cNvSpPr/>
            <p:nvPr/>
          </p:nvSpPr>
          <p:spPr>
            <a:xfrm>
              <a:off x="4968919" y="6159767"/>
              <a:ext cx="2168250" cy="122732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7">
              <a:extLst>
                <a:ext uri="{FF2B5EF4-FFF2-40B4-BE49-F238E27FC236}">
                  <a16:creationId xmlns:a16="http://schemas.microsoft.com/office/drawing/2014/main" id="{B45F58EE-5A43-46E7-9D77-7D39BE172FCD}"/>
                </a:ext>
              </a:extLst>
            </p:cNvPr>
            <p:cNvSpPr/>
            <p:nvPr/>
          </p:nvSpPr>
          <p:spPr>
            <a:xfrm>
              <a:off x="2481567" y="4903819"/>
              <a:ext cx="7200229" cy="572744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8">
              <a:extLst>
                <a:ext uri="{FF2B5EF4-FFF2-40B4-BE49-F238E27FC236}">
                  <a16:creationId xmlns:a16="http://schemas.microsoft.com/office/drawing/2014/main" id="{98F5F35A-CEC7-4940-AEA3-3A1E46BDF4AA}"/>
                </a:ext>
              </a:extLst>
            </p:cNvPr>
            <p:cNvSpPr/>
            <p:nvPr/>
          </p:nvSpPr>
          <p:spPr>
            <a:xfrm>
              <a:off x="2747713" y="910966"/>
              <a:ext cx="6676117" cy="3763757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9">
              <a:extLst>
                <a:ext uri="{FF2B5EF4-FFF2-40B4-BE49-F238E27FC236}">
                  <a16:creationId xmlns:a16="http://schemas.microsoft.com/office/drawing/2014/main" id="{1F741A57-04C1-40B2-9F95-4E293C4707B1}"/>
                </a:ext>
              </a:extLst>
            </p:cNvPr>
            <p:cNvSpPr/>
            <p:nvPr/>
          </p:nvSpPr>
          <p:spPr>
            <a:xfrm>
              <a:off x="5654591" y="939518"/>
              <a:ext cx="3769239" cy="3736343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C82D6FC2-2837-49D8-BD4E-E4A3B8AC1D5A}"/>
              </a:ext>
            </a:extLst>
          </p:cNvPr>
          <p:cNvGrpSpPr/>
          <p:nvPr/>
        </p:nvGrpSpPr>
        <p:grpSpPr>
          <a:xfrm>
            <a:off x="708704" y="2125563"/>
            <a:ext cx="1695156" cy="3383235"/>
            <a:chOff x="3562232" y="2208816"/>
            <a:chExt cx="1576880" cy="3147176"/>
          </a:xfrm>
        </p:grpSpPr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C192BE11-EFC5-4256-99A9-5B4136FEA926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7E6966D7-C307-4288-AB6D-6B32028613E2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84CEB7BC-FB22-4FE3-9176-EA26F4903E84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A7E43684-90B3-473D-9D22-0DF1485A9DE2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7F6C0F82-C46F-4653-A485-BEFA52C87150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25902430-F5BC-4B55-9126-E3D44A3D0573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7CB04D71-18AF-469D-A9C4-F9507E0C6F04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D0B07111-E90A-467A-8851-8207CC51F64F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2">
              <a:extLst>
                <a:ext uri="{FF2B5EF4-FFF2-40B4-BE49-F238E27FC236}">
                  <a16:creationId xmlns:a16="http://schemas.microsoft.com/office/drawing/2014/main" id="{11B1D531-D25B-4404-9B2D-B9E01EA4B9D2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6" name="Graphic 2">
              <a:extLst>
                <a:ext uri="{FF2B5EF4-FFF2-40B4-BE49-F238E27FC236}">
                  <a16:creationId xmlns:a16="http://schemas.microsoft.com/office/drawing/2014/main" id="{1C5B0446-80FB-4401-AEC3-0F429AED356B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903795FE-E75D-4A51-A249-03E71B02ABA3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AF37545E-6A9D-4B14-99E8-78A99C4E6BCA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Oval 216">
              <a:extLst>
                <a:ext uri="{FF2B5EF4-FFF2-40B4-BE49-F238E27FC236}">
                  <a16:creationId xmlns:a16="http://schemas.microsoft.com/office/drawing/2014/main" id="{C3BD9E6C-41BD-45B3-B3FC-D96860997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217">
              <a:extLst>
                <a:ext uri="{FF2B5EF4-FFF2-40B4-BE49-F238E27FC236}">
                  <a16:creationId xmlns:a16="http://schemas.microsoft.com/office/drawing/2014/main" id="{FF3BD0BE-2FB2-446B-8085-AF71F7E5CD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218">
              <a:extLst>
                <a:ext uri="{FF2B5EF4-FFF2-40B4-BE49-F238E27FC236}">
                  <a16:creationId xmlns:a16="http://schemas.microsoft.com/office/drawing/2014/main" id="{43FC1656-F2CD-441C-A093-26DC672331EC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219">
              <a:extLst>
                <a:ext uri="{FF2B5EF4-FFF2-40B4-BE49-F238E27FC236}">
                  <a16:creationId xmlns:a16="http://schemas.microsoft.com/office/drawing/2014/main" id="{608A7914-A70E-4120-A06B-D0E364F1C42C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Graphic 2">
              <a:extLst>
                <a:ext uri="{FF2B5EF4-FFF2-40B4-BE49-F238E27FC236}">
                  <a16:creationId xmlns:a16="http://schemas.microsoft.com/office/drawing/2014/main" id="{7D122EAE-2A25-4307-B27E-C68EFDAFA0C9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CA0A2DF8-55B3-4A3E-AF72-B81F1958D2A6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6AC5B37A-8AF5-406A-B224-8DF4BBC7C2F1}"/>
              </a:ext>
            </a:extLst>
          </p:cNvPr>
          <p:cNvSpPr/>
          <p:nvPr/>
        </p:nvSpPr>
        <p:spPr>
          <a:xfrm>
            <a:off x="896983" y="3851569"/>
            <a:ext cx="2124000" cy="5040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F437C2CC-CAED-406C-BE38-661B76CDE459}"/>
              </a:ext>
            </a:extLst>
          </p:cNvPr>
          <p:cNvSpPr/>
          <p:nvPr/>
        </p:nvSpPr>
        <p:spPr>
          <a:xfrm>
            <a:off x="3650190" y="3851569"/>
            <a:ext cx="2124000" cy="504000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E3162D93-8BF3-4F4E-89AA-7A16A19B5394}"/>
              </a:ext>
            </a:extLst>
          </p:cNvPr>
          <p:cNvSpPr/>
          <p:nvPr/>
        </p:nvSpPr>
        <p:spPr>
          <a:xfrm>
            <a:off x="6403397" y="3851569"/>
            <a:ext cx="2124000" cy="504000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C4EE48A5-D3E7-49F3-B9ED-00ECB8B34D89}"/>
              </a:ext>
            </a:extLst>
          </p:cNvPr>
          <p:cNvSpPr/>
          <p:nvPr/>
        </p:nvSpPr>
        <p:spPr>
          <a:xfrm>
            <a:off x="9156603" y="3851569"/>
            <a:ext cx="2124000" cy="504000"/>
          </a:xfrm>
          <a:prstGeom prst="roundRect">
            <a:avLst>
              <a:gd name="adj" fmla="val 50000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6FFA1A8-69AA-4F9C-B8B1-A0EDB198B0CA}"/>
              </a:ext>
            </a:extLst>
          </p:cNvPr>
          <p:cNvSpPr/>
          <p:nvPr/>
        </p:nvSpPr>
        <p:spPr>
          <a:xfrm>
            <a:off x="896983" y="4436342"/>
            <a:ext cx="2124000" cy="1512000"/>
          </a:xfrm>
          <a:prstGeom prst="roundRect">
            <a:avLst>
              <a:gd name="adj" fmla="val 63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F6911FF-568E-40B0-9075-8225FC292419}"/>
              </a:ext>
            </a:extLst>
          </p:cNvPr>
          <p:cNvSpPr/>
          <p:nvPr/>
        </p:nvSpPr>
        <p:spPr>
          <a:xfrm>
            <a:off x="3650190" y="4436342"/>
            <a:ext cx="2124000" cy="1512000"/>
          </a:xfrm>
          <a:prstGeom prst="roundRect">
            <a:avLst>
              <a:gd name="adj" fmla="val 63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2B177B-2A0B-4BA4-AF8F-1572B18D1623}"/>
              </a:ext>
            </a:extLst>
          </p:cNvPr>
          <p:cNvSpPr/>
          <p:nvPr/>
        </p:nvSpPr>
        <p:spPr>
          <a:xfrm>
            <a:off x="6403397" y="4436342"/>
            <a:ext cx="2124000" cy="1512000"/>
          </a:xfrm>
          <a:prstGeom prst="roundRect">
            <a:avLst>
              <a:gd name="adj" fmla="val 745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AA3B56E6-4AEE-40CB-97B4-079334CD44A3}"/>
              </a:ext>
            </a:extLst>
          </p:cNvPr>
          <p:cNvSpPr/>
          <p:nvPr/>
        </p:nvSpPr>
        <p:spPr>
          <a:xfrm>
            <a:off x="9156603" y="4436342"/>
            <a:ext cx="2124000" cy="1512000"/>
          </a:xfrm>
          <a:prstGeom prst="roundRect">
            <a:avLst>
              <a:gd name="adj" fmla="val 687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1" name="Oval 14">
            <a:extLst>
              <a:ext uri="{FF2B5EF4-FFF2-40B4-BE49-F238E27FC236}">
                <a16:creationId xmlns:a16="http://schemas.microsoft.com/office/drawing/2014/main" id="{8555A530-740E-4309-B147-8116E6DB71CF}"/>
              </a:ext>
            </a:extLst>
          </p:cNvPr>
          <p:cNvSpPr/>
          <p:nvPr/>
        </p:nvSpPr>
        <p:spPr>
          <a:xfrm>
            <a:off x="1659163" y="5644457"/>
            <a:ext cx="599640" cy="599640"/>
          </a:xfrm>
          <a:prstGeom prst="round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Oval 15">
            <a:extLst>
              <a:ext uri="{FF2B5EF4-FFF2-40B4-BE49-F238E27FC236}">
                <a16:creationId xmlns:a16="http://schemas.microsoft.com/office/drawing/2014/main" id="{9EEC37C6-6087-4C93-BE85-B79E49E0D78F}"/>
              </a:ext>
            </a:extLst>
          </p:cNvPr>
          <p:cNvSpPr/>
          <p:nvPr/>
        </p:nvSpPr>
        <p:spPr>
          <a:xfrm>
            <a:off x="4412370" y="5644457"/>
            <a:ext cx="599640" cy="599640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Oval 16">
            <a:extLst>
              <a:ext uri="{FF2B5EF4-FFF2-40B4-BE49-F238E27FC236}">
                <a16:creationId xmlns:a16="http://schemas.microsoft.com/office/drawing/2014/main" id="{5C969C76-4C56-4E5D-9911-02F18BC63FA5}"/>
              </a:ext>
            </a:extLst>
          </p:cNvPr>
          <p:cNvSpPr/>
          <p:nvPr/>
        </p:nvSpPr>
        <p:spPr>
          <a:xfrm>
            <a:off x="7165577" y="5644457"/>
            <a:ext cx="599640" cy="599640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02F61B6F-9C50-49EF-B83C-6E96EA4EFFC1}"/>
              </a:ext>
            </a:extLst>
          </p:cNvPr>
          <p:cNvSpPr/>
          <p:nvPr/>
        </p:nvSpPr>
        <p:spPr>
          <a:xfrm>
            <a:off x="9918783" y="5644457"/>
            <a:ext cx="599640" cy="599640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A7B864A9-B414-42BA-9E56-F52322355C55}"/>
              </a:ext>
            </a:extLst>
          </p:cNvPr>
          <p:cNvSpPr txBox="1">
            <a:spLocks/>
          </p:cNvSpPr>
          <p:nvPr/>
        </p:nvSpPr>
        <p:spPr>
          <a:xfrm>
            <a:off x="1130983" y="4494153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9EDFAE-B3C0-47F4-865A-82BC7A4D8787}"/>
              </a:ext>
            </a:extLst>
          </p:cNvPr>
          <p:cNvSpPr txBox="1"/>
          <p:nvPr/>
        </p:nvSpPr>
        <p:spPr>
          <a:xfrm>
            <a:off x="1130983" y="4810456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CDC9EDAE-6AD2-431F-B0F2-39DBA22BFABD}"/>
              </a:ext>
            </a:extLst>
          </p:cNvPr>
          <p:cNvSpPr txBox="1">
            <a:spLocks/>
          </p:cNvSpPr>
          <p:nvPr/>
        </p:nvSpPr>
        <p:spPr>
          <a:xfrm>
            <a:off x="1130983" y="39683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24281D60-1C7B-41D8-990A-64FEB409A836}"/>
              </a:ext>
            </a:extLst>
          </p:cNvPr>
          <p:cNvSpPr txBox="1">
            <a:spLocks/>
          </p:cNvSpPr>
          <p:nvPr/>
        </p:nvSpPr>
        <p:spPr>
          <a:xfrm>
            <a:off x="3884190" y="4494153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6756FA-C8AC-448F-89BF-87E664002856}"/>
              </a:ext>
            </a:extLst>
          </p:cNvPr>
          <p:cNvSpPr txBox="1"/>
          <p:nvPr/>
        </p:nvSpPr>
        <p:spPr>
          <a:xfrm>
            <a:off x="3884190" y="4810456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EC83BF90-B4B1-4EC2-BAB0-6584450EBA5C}"/>
              </a:ext>
            </a:extLst>
          </p:cNvPr>
          <p:cNvSpPr txBox="1">
            <a:spLocks/>
          </p:cNvSpPr>
          <p:nvPr/>
        </p:nvSpPr>
        <p:spPr>
          <a:xfrm>
            <a:off x="3884190" y="39683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1EDD3438-9AF0-4D0C-9865-FD23D71B1C0D}"/>
              </a:ext>
            </a:extLst>
          </p:cNvPr>
          <p:cNvSpPr txBox="1">
            <a:spLocks/>
          </p:cNvSpPr>
          <p:nvPr/>
        </p:nvSpPr>
        <p:spPr>
          <a:xfrm>
            <a:off x="6637397" y="4494153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D0DC16-97CA-445A-9D02-0800BB57D155}"/>
              </a:ext>
            </a:extLst>
          </p:cNvPr>
          <p:cNvSpPr txBox="1"/>
          <p:nvPr/>
        </p:nvSpPr>
        <p:spPr>
          <a:xfrm>
            <a:off x="6637397" y="4810456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A08FDB00-CC63-4795-8076-85743B0B9E69}"/>
              </a:ext>
            </a:extLst>
          </p:cNvPr>
          <p:cNvSpPr txBox="1">
            <a:spLocks/>
          </p:cNvSpPr>
          <p:nvPr/>
        </p:nvSpPr>
        <p:spPr>
          <a:xfrm>
            <a:off x="6637397" y="39683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7AFFC1D-FF81-453C-BE4C-376BC3DBF848}"/>
              </a:ext>
            </a:extLst>
          </p:cNvPr>
          <p:cNvSpPr txBox="1">
            <a:spLocks/>
          </p:cNvSpPr>
          <p:nvPr/>
        </p:nvSpPr>
        <p:spPr>
          <a:xfrm>
            <a:off x="9390603" y="4494153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BA5608-E4AE-405C-9130-5F2A09206EAF}"/>
              </a:ext>
            </a:extLst>
          </p:cNvPr>
          <p:cNvSpPr txBox="1"/>
          <p:nvPr/>
        </p:nvSpPr>
        <p:spPr>
          <a:xfrm>
            <a:off x="9390603" y="4810456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B8773575-A5C1-4535-BA6B-E8BDB671427C}"/>
              </a:ext>
            </a:extLst>
          </p:cNvPr>
          <p:cNvSpPr txBox="1">
            <a:spLocks/>
          </p:cNvSpPr>
          <p:nvPr/>
        </p:nvSpPr>
        <p:spPr>
          <a:xfrm>
            <a:off x="9390603" y="39683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C179E3E7-16D6-46CC-9A5D-EE135765C3F1}"/>
              </a:ext>
            </a:extLst>
          </p:cNvPr>
          <p:cNvSpPr/>
          <p:nvPr/>
        </p:nvSpPr>
        <p:spPr>
          <a:xfrm rot="2700000">
            <a:off x="4589646" y="5711683"/>
            <a:ext cx="245088" cy="439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9B715043-86F1-462B-8EB6-7516C3527BE9}"/>
              </a:ext>
            </a:extLst>
          </p:cNvPr>
          <p:cNvSpPr/>
          <p:nvPr/>
        </p:nvSpPr>
        <p:spPr>
          <a:xfrm>
            <a:off x="1793027" y="5776031"/>
            <a:ext cx="331913" cy="3107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DF118E75-D87A-4C0A-8535-D46A33953B3C}"/>
              </a:ext>
            </a:extLst>
          </p:cNvPr>
          <p:cNvSpPr/>
          <p:nvPr/>
        </p:nvSpPr>
        <p:spPr>
          <a:xfrm flipH="1">
            <a:off x="10057701" y="5806196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Teardrop 1">
            <a:extLst>
              <a:ext uri="{FF2B5EF4-FFF2-40B4-BE49-F238E27FC236}">
                <a16:creationId xmlns:a16="http://schemas.microsoft.com/office/drawing/2014/main" id="{2BA883B3-C206-43C7-92CA-507C2B061C47}"/>
              </a:ext>
            </a:extLst>
          </p:cNvPr>
          <p:cNvSpPr/>
          <p:nvPr/>
        </p:nvSpPr>
        <p:spPr>
          <a:xfrm rot="18805991">
            <a:off x="7278324" y="574491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그림 개체 틀 31">
            <a:extLst>
              <a:ext uri="{FF2B5EF4-FFF2-40B4-BE49-F238E27FC236}">
                <a16:creationId xmlns:a16="http://schemas.microsoft.com/office/drawing/2014/main" id="{D49C49FA-4EBE-4007-98EA-47CE6CD14C9D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913205EF-5140-45FD-9E50-DDC843ED14B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36" name="그림 개체 틀 35">
            <a:extLst>
              <a:ext uri="{FF2B5EF4-FFF2-40B4-BE49-F238E27FC236}">
                <a16:creationId xmlns:a16="http://schemas.microsoft.com/office/drawing/2014/main" id="{D39F765B-0A4D-4455-8D75-B7C03BD9E9D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38" name="그림 개체 틀 37">
            <a:extLst>
              <a:ext uri="{FF2B5EF4-FFF2-40B4-BE49-F238E27FC236}">
                <a16:creationId xmlns:a16="http://schemas.microsoft.com/office/drawing/2014/main" id="{21C52976-6767-4A99-B223-AA669B2947D6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19" name="그룹 218">
            <a:extLst>
              <a:ext uri="{FF2B5EF4-FFF2-40B4-BE49-F238E27FC236}">
                <a16:creationId xmlns:a16="http://schemas.microsoft.com/office/drawing/2014/main" id="{05161E67-B116-418C-A6F9-9CDD6009A2C8}"/>
              </a:ext>
            </a:extLst>
          </p:cNvPr>
          <p:cNvGrpSpPr/>
          <p:nvPr/>
        </p:nvGrpSpPr>
        <p:grpSpPr>
          <a:xfrm>
            <a:off x="3713614" y="1734521"/>
            <a:ext cx="4696338" cy="4432890"/>
            <a:chOff x="3713614" y="1734521"/>
            <a:chExt cx="4696338" cy="4432890"/>
          </a:xfrm>
        </p:grpSpPr>
        <p:grpSp>
          <p:nvGrpSpPr>
            <p:cNvPr id="4" name="Graphic 56">
              <a:extLst>
                <a:ext uri="{FF2B5EF4-FFF2-40B4-BE49-F238E27FC236}">
                  <a16:creationId xmlns:a16="http://schemas.microsoft.com/office/drawing/2014/main" id="{F04E9C8A-2AA5-4F56-8D57-56E3CE020FBE}"/>
                </a:ext>
              </a:extLst>
            </p:cNvPr>
            <p:cNvGrpSpPr/>
            <p:nvPr/>
          </p:nvGrpSpPr>
          <p:grpSpPr>
            <a:xfrm>
              <a:off x="4849748" y="4767916"/>
              <a:ext cx="1119877" cy="962400"/>
              <a:chOff x="941313" y="5892127"/>
              <a:chExt cx="912846" cy="706791"/>
            </a:xfrm>
          </p:grpSpPr>
          <p:sp>
            <p:nvSpPr>
              <p:cNvPr id="191" name="Freeform: Shape 313">
                <a:extLst>
                  <a:ext uri="{FF2B5EF4-FFF2-40B4-BE49-F238E27FC236}">
                    <a16:creationId xmlns:a16="http://schemas.microsoft.com/office/drawing/2014/main" id="{2E79CE39-481F-437D-9267-E76A5E99EF45}"/>
                  </a:ext>
                </a:extLst>
              </p:cNvPr>
              <p:cNvSpPr/>
              <p:nvPr/>
            </p:nvSpPr>
            <p:spPr>
              <a:xfrm>
                <a:off x="941313" y="5994489"/>
                <a:ext cx="912184" cy="604649"/>
              </a:xfrm>
              <a:custGeom>
                <a:avLst/>
                <a:gdLst>
                  <a:gd name="connsiteX0" fmla="*/ 883156 w 912184"/>
                  <a:gd name="connsiteY0" fmla="*/ 604650 h 604649"/>
                  <a:gd name="connsiteX1" fmla="*/ 29025 w 912184"/>
                  <a:gd name="connsiteY1" fmla="*/ 604650 h 604649"/>
                  <a:gd name="connsiteX2" fmla="*/ 0 w 912184"/>
                  <a:gd name="connsiteY2" fmla="*/ 575625 h 604649"/>
                  <a:gd name="connsiteX3" fmla="*/ 0 w 912184"/>
                  <a:gd name="connsiteY3" fmla="*/ 58050 h 604649"/>
                  <a:gd name="connsiteX4" fmla="*/ 58050 w 912184"/>
                  <a:gd name="connsiteY4" fmla="*/ 0 h 604649"/>
                  <a:gd name="connsiteX5" fmla="*/ 854131 w 912184"/>
                  <a:gd name="connsiteY5" fmla="*/ 0 h 604649"/>
                  <a:gd name="connsiteX6" fmla="*/ 912181 w 912184"/>
                  <a:gd name="connsiteY6" fmla="*/ 58050 h 604649"/>
                  <a:gd name="connsiteX7" fmla="*/ 912181 w 912184"/>
                  <a:gd name="connsiteY7" fmla="*/ 575625 h 604649"/>
                  <a:gd name="connsiteX8" fmla="*/ 883156 w 912184"/>
                  <a:gd name="connsiteY8" fmla="*/ 604650 h 604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2184" h="604649">
                    <a:moveTo>
                      <a:pt x="883156" y="604650"/>
                    </a:moveTo>
                    <a:lnTo>
                      <a:pt x="29025" y="604650"/>
                    </a:lnTo>
                    <a:cubicBezTo>
                      <a:pt x="13072" y="604650"/>
                      <a:pt x="0" y="591799"/>
                      <a:pt x="0" y="575625"/>
                    </a:cubicBezTo>
                    <a:lnTo>
                      <a:pt x="0" y="58050"/>
                    </a:lnTo>
                    <a:cubicBezTo>
                      <a:pt x="0" y="25923"/>
                      <a:pt x="25923" y="0"/>
                      <a:pt x="58050" y="0"/>
                    </a:cubicBezTo>
                    <a:lnTo>
                      <a:pt x="854131" y="0"/>
                    </a:lnTo>
                    <a:cubicBezTo>
                      <a:pt x="886258" y="0"/>
                      <a:pt x="912181" y="25923"/>
                      <a:pt x="912181" y="58050"/>
                    </a:cubicBezTo>
                    <a:lnTo>
                      <a:pt x="912181" y="575625"/>
                    </a:lnTo>
                    <a:cubicBezTo>
                      <a:pt x="912403" y="591799"/>
                      <a:pt x="899331" y="604650"/>
                      <a:pt x="883156" y="604650"/>
                    </a:cubicBezTo>
                    <a:close/>
                  </a:path>
                </a:pathLst>
              </a:custGeom>
              <a:solidFill>
                <a:srgbClr val="006663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314">
                <a:extLst>
                  <a:ext uri="{FF2B5EF4-FFF2-40B4-BE49-F238E27FC236}">
                    <a16:creationId xmlns:a16="http://schemas.microsoft.com/office/drawing/2014/main" id="{F7F33A42-F24C-485F-9BD5-7A6670487997}"/>
                  </a:ext>
                </a:extLst>
              </p:cNvPr>
              <p:cNvSpPr/>
              <p:nvPr/>
            </p:nvSpPr>
            <p:spPr>
              <a:xfrm>
                <a:off x="948125" y="5993800"/>
                <a:ext cx="905284" cy="605782"/>
              </a:xfrm>
              <a:custGeom>
                <a:avLst/>
                <a:gdLst>
                  <a:gd name="connsiteX0" fmla="*/ 884985 w 905284"/>
                  <a:gd name="connsiteY0" fmla="*/ 11546 h 605782"/>
                  <a:gd name="connsiteX1" fmla="*/ 841780 w 905284"/>
                  <a:gd name="connsiteY1" fmla="*/ 1133 h 605782"/>
                  <a:gd name="connsiteX2" fmla="*/ 595844 w 905284"/>
                  <a:gd name="connsiteY2" fmla="*/ 1133 h 605782"/>
                  <a:gd name="connsiteX3" fmla="*/ 581442 w 905284"/>
                  <a:gd name="connsiteY3" fmla="*/ 911 h 605782"/>
                  <a:gd name="connsiteX4" fmla="*/ 566819 w 905284"/>
                  <a:gd name="connsiteY4" fmla="*/ 689 h 605782"/>
                  <a:gd name="connsiteX5" fmla="*/ 523614 w 905284"/>
                  <a:gd name="connsiteY5" fmla="*/ 1133 h 605782"/>
                  <a:gd name="connsiteX6" fmla="*/ 453378 w 905284"/>
                  <a:gd name="connsiteY6" fmla="*/ 1133 h 605782"/>
                  <a:gd name="connsiteX7" fmla="*/ 381591 w 905284"/>
                  <a:gd name="connsiteY7" fmla="*/ 1133 h 605782"/>
                  <a:gd name="connsiteX8" fmla="*/ 338386 w 905284"/>
                  <a:gd name="connsiteY8" fmla="*/ 689 h 605782"/>
                  <a:gd name="connsiteX9" fmla="*/ 323762 w 905284"/>
                  <a:gd name="connsiteY9" fmla="*/ 911 h 605782"/>
                  <a:gd name="connsiteX10" fmla="*/ 309361 w 905284"/>
                  <a:gd name="connsiteY10" fmla="*/ 1133 h 605782"/>
                  <a:gd name="connsiteX11" fmla="*/ 63424 w 905284"/>
                  <a:gd name="connsiteY11" fmla="*/ 1133 h 605782"/>
                  <a:gd name="connsiteX12" fmla="*/ 20219 w 905284"/>
                  <a:gd name="connsiteY12" fmla="*/ 11546 h 605782"/>
                  <a:gd name="connsiteX13" fmla="*/ 500 w 905284"/>
                  <a:gd name="connsiteY13" fmla="*/ 55416 h 605782"/>
                  <a:gd name="connsiteX14" fmla="*/ 54118 w 905284"/>
                  <a:gd name="connsiteY14" fmla="*/ 262800 h 605782"/>
                  <a:gd name="connsiteX15" fmla="*/ 74281 w 905284"/>
                  <a:gd name="connsiteY15" fmla="*/ 285621 h 605782"/>
                  <a:gd name="connsiteX16" fmla="*/ 169996 w 905284"/>
                  <a:gd name="connsiteY16" fmla="*/ 311988 h 605782"/>
                  <a:gd name="connsiteX17" fmla="*/ 188608 w 905284"/>
                  <a:gd name="connsiteY17" fmla="*/ 333479 h 605782"/>
                  <a:gd name="connsiteX18" fmla="*/ 188608 w 905284"/>
                  <a:gd name="connsiteY18" fmla="*/ 580524 h 605782"/>
                  <a:gd name="connsiteX19" fmla="*/ 189051 w 905284"/>
                  <a:gd name="connsiteY19" fmla="*/ 594926 h 605782"/>
                  <a:gd name="connsiteX20" fmla="*/ 200794 w 905284"/>
                  <a:gd name="connsiteY20" fmla="*/ 605782 h 605782"/>
                  <a:gd name="connsiteX21" fmla="*/ 211872 w 905284"/>
                  <a:gd name="connsiteY21" fmla="*/ 605782 h 605782"/>
                  <a:gd name="connsiteX22" fmla="*/ 453378 w 905284"/>
                  <a:gd name="connsiteY22" fmla="*/ 605782 h 605782"/>
                  <a:gd name="connsiteX23" fmla="*/ 453378 w 905284"/>
                  <a:gd name="connsiteY23" fmla="*/ 605782 h 605782"/>
                  <a:gd name="connsiteX24" fmla="*/ 458695 w 905284"/>
                  <a:gd name="connsiteY24" fmla="*/ 605782 h 605782"/>
                  <a:gd name="connsiteX25" fmla="*/ 464456 w 905284"/>
                  <a:gd name="connsiteY25" fmla="*/ 605782 h 605782"/>
                  <a:gd name="connsiteX26" fmla="*/ 464456 w 905284"/>
                  <a:gd name="connsiteY26" fmla="*/ 605782 h 605782"/>
                  <a:gd name="connsiteX27" fmla="*/ 693332 w 905284"/>
                  <a:gd name="connsiteY27" fmla="*/ 605782 h 605782"/>
                  <a:gd name="connsiteX28" fmla="*/ 704410 w 905284"/>
                  <a:gd name="connsiteY28" fmla="*/ 605782 h 605782"/>
                  <a:gd name="connsiteX29" fmla="*/ 716153 w 905284"/>
                  <a:gd name="connsiteY29" fmla="*/ 594926 h 605782"/>
                  <a:gd name="connsiteX30" fmla="*/ 716596 w 905284"/>
                  <a:gd name="connsiteY30" fmla="*/ 580524 h 605782"/>
                  <a:gd name="connsiteX31" fmla="*/ 716596 w 905284"/>
                  <a:gd name="connsiteY31" fmla="*/ 333479 h 605782"/>
                  <a:gd name="connsiteX32" fmla="*/ 735208 w 905284"/>
                  <a:gd name="connsiteY32" fmla="*/ 311988 h 605782"/>
                  <a:gd name="connsiteX33" fmla="*/ 830924 w 905284"/>
                  <a:gd name="connsiteY33" fmla="*/ 285621 h 605782"/>
                  <a:gd name="connsiteX34" fmla="*/ 851086 w 905284"/>
                  <a:gd name="connsiteY34" fmla="*/ 262800 h 605782"/>
                  <a:gd name="connsiteX35" fmla="*/ 904705 w 905284"/>
                  <a:gd name="connsiteY35" fmla="*/ 55416 h 605782"/>
                  <a:gd name="connsiteX36" fmla="*/ 884985 w 905284"/>
                  <a:gd name="connsiteY36" fmla="*/ 11546 h 605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05284" h="605782">
                    <a:moveTo>
                      <a:pt x="884985" y="11546"/>
                    </a:moveTo>
                    <a:cubicBezTo>
                      <a:pt x="877674" y="4456"/>
                      <a:pt x="864380" y="25"/>
                      <a:pt x="841780" y="1133"/>
                    </a:cubicBezTo>
                    <a:cubicBezTo>
                      <a:pt x="759801" y="1354"/>
                      <a:pt x="677822" y="1354"/>
                      <a:pt x="595844" y="1133"/>
                    </a:cubicBezTo>
                    <a:cubicBezTo>
                      <a:pt x="590969" y="246"/>
                      <a:pt x="586095" y="-197"/>
                      <a:pt x="581442" y="911"/>
                    </a:cubicBezTo>
                    <a:cubicBezTo>
                      <a:pt x="576567" y="468"/>
                      <a:pt x="571693" y="-418"/>
                      <a:pt x="566819" y="689"/>
                    </a:cubicBezTo>
                    <a:cubicBezTo>
                      <a:pt x="552417" y="1797"/>
                      <a:pt x="538015" y="1133"/>
                      <a:pt x="523614" y="1133"/>
                    </a:cubicBezTo>
                    <a:cubicBezTo>
                      <a:pt x="500128" y="1133"/>
                      <a:pt x="476863" y="1133"/>
                      <a:pt x="453378" y="1133"/>
                    </a:cubicBezTo>
                    <a:cubicBezTo>
                      <a:pt x="429449" y="1133"/>
                      <a:pt x="405520" y="1133"/>
                      <a:pt x="381591" y="1133"/>
                    </a:cubicBezTo>
                    <a:cubicBezTo>
                      <a:pt x="367189" y="1133"/>
                      <a:pt x="352787" y="1797"/>
                      <a:pt x="338386" y="689"/>
                    </a:cubicBezTo>
                    <a:cubicBezTo>
                      <a:pt x="333511" y="-640"/>
                      <a:pt x="328637" y="246"/>
                      <a:pt x="323762" y="911"/>
                    </a:cubicBezTo>
                    <a:cubicBezTo>
                      <a:pt x="318888" y="25"/>
                      <a:pt x="314013" y="468"/>
                      <a:pt x="309361" y="1133"/>
                    </a:cubicBezTo>
                    <a:cubicBezTo>
                      <a:pt x="227382" y="1354"/>
                      <a:pt x="145403" y="1354"/>
                      <a:pt x="63424" y="1133"/>
                    </a:cubicBezTo>
                    <a:cubicBezTo>
                      <a:pt x="41046" y="25"/>
                      <a:pt x="27752" y="4456"/>
                      <a:pt x="20219" y="11546"/>
                    </a:cubicBezTo>
                    <a:cubicBezTo>
                      <a:pt x="7590" y="20630"/>
                      <a:pt x="-2381" y="35475"/>
                      <a:pt x="500" y="55416"/>
                    </a:cubicBezTo>
                    <a:cubicBezTo>
                      <a:pt x="2715" y="61841"/>
                      <a:pt x="37058" y="200319"/>
                      <a:pt x="54118" y="262800"/>
                    </a:cubicBezTo>
                    <a:cubicBezTo>
                      <a:pt x="57220" y="274100"/>
                      <a:pt x="63424" y="281190"/>
                      <a:pt x="74281" y="285621"/>
                    </a:cubicBezTo>
                    <a:cubicBezTo>
                      <a:pt x="105300" y="298251"/>
                      <a:pt x="137426" y="306005"/>
                      <a:pt x="169996" y="311988"/>
                    </a:cubicBezTo>
                    <a:cubicBezTo>
                      <a:pt x="188608" y="315311"/>
                      <a:pt x="188608" y="314868"/>
                      <a:pt x="188608" y="333479"/>
                    </a:cubicBezTo>
                    <a:cubicBezTo>
                      <a:pt x="188608" y="415901"/>
                      <a:pt x="188608" y="498102"/>
                      <a:pt x="188608" y="580524"/>
                    </a:cubicBezTo>
                    <a:cubicBezTo>
                      <a:pt x="188608" y="585398"/>
                      <a:pt x="188386" y="590051"/>
                      <a:pt x="189051" y="594926"/>
                    </a:cubicBezTo>
                    <a:cubicBezTo>
                      <a:pt x="190159" y="601573"/>
                      <a:pt x="193482" y="605782"/>
                      <a:pt x="200794" y="605782"/>
                    </a:cubicBezTo>
                    <a:cubicBezTo>
                      <a:pt x="204561" y="605782"/>
                      <a:pt x="208106" y="605782"/>
                      <a:pt x="211872" y="605782"/>
                    </a:cubicBezTo>
                    <a:cubicBezTo>
                      <a:pt x="292300" y="605782"/>
                      <a:pt x="372950" y="605782"/>
                      <a:pt x="453378" y="605782"/>
                    </a:cubicBezTo>
                    <a:lnTo>
                      <a:pt x="453378" y="605782"/>
                    </a:lnTo>
                    <a:cubicBezTo>
                      <a:pt x="455150" y="605782"/>
                      <a:pt x="456923" y="605782"/>
                      <a:pt x="458695" y="605782"/>
                    </a:cubicBezTo>
                    <a:cubicBezTo>
                      <a:pt x="460689" y="605782"/>
                      <a:pt x="462462" y="605782"/>
                      <a:pt x="464456" y="605782"/>
                    </a:cubicBezTo>
                    <a:lnTo>
                      <a:pt x="464456" y="605782"/>
                    </a:lnTo>
                    <a:cubicBezTo>
                      <a:pt x="540674" y="605782"/>
                      <a:pt x="617114" y="605782"/>
                      <a:pt x="693332" y="605782"/>
                    </a:cubicBezTo>
                    <a:cubicBezTo>
                      <a:pt x="697099" y="605782"/>
                      <a:pt x="700644" y="605782"/>
                      <a:pt x="704410" y="605782"/>
                    </a:cubicBezTo>
                    <a:cubicBezTo>
                      <a:pt x="711722" y="605782"/>
                      <a:pt x="715045" y="601573"/>
                      <a:pt x="716153" y="594926"/>
                    </a:cubicBezTo>
                    <a:cubicBezTo>
                      <a:pt x="716818" y="590051"/>
                      <a:pt x="716596" y="585398"/>
                      <a:pt x="716596" y="580524"/>
                    </a:cubicBezTo>
                    <a:cubicBezTo>
                      <a:pt x="716596" y="498102"/>
                      <a:pt x="716596" y="415901"/>
                      <a:pt x="716596" y="333479"/>
                    </a:cubicBezTo>
                    <a:cubicBezTo>
                      <a:pt x="716596" y="315090"/>
                      <a:pt x="716818" y="315533"/>
                      <a:pt x="735208" y="311988"/>
                    </a:cubicBezTo>
                    <a:cubicBezTo>
                      <a:pt x="767999" y="306005"/>
                      <a:pt x="800126" y="298251"/>
                      <a:pt x="830924" y="285621"/>
                    </a:cubicBezTo>
                    <a:cubicBezTo>
                      <a:pt x="841780" y="281190"/>
                      <a:pt x="847984" y="274100"/>
                      <a:pt x="851086" y="262800"/>
                    </a:cubicBezTo>
                    <a:cubicBezTo>
                      <a:pt x="868368" y="200319"/>
                      <a:pt x="902489" y="61841"/>
                      <a:pt x="904705" y="55416"/>
                    </a:cubicBezTo>
                    <a:cubicBezTo>
                      <a:pt x="907806" y="35475"/>
                      <a:pt x="898058" y="20630"/>
                      <a:pt x="884985" y="11546"/>
                    </a:cubicBezTo>
                    <a:close/>
                  </a:path>
                </a:pathLst>
              </a:custGeom>
              <a:solidFill>
                <a:srgbClr val="05706D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315">
                <a:extLst>
                  <a:ext uri="{FF2B5EF4-FFF2-40B4-BE49-F238E27FC236}">
                    <a16:creationId xmlns:a16="http://schemas.microsoft.com/office/drawing/2014/main" id="{C33E16E4-3183-4365-BDF1-F26768DD5C68}"/>
                  </a:ext>
                </a:extLst>
              </p:cNvPr>
              <p:cNvSpPr/>
              <p:nvPr/>
            </p:nvSpPr>
            <p:spPr>
              <a:xfrm>
                <a:off x="1512034" y="5978336"/>
                <a:ext cx="16203" cy="20202"/>
              </a:xfrm>
              <a:custGeom>
                <a:avLst/>
                <a:gdLst>
                  <a:gd name="connsiteX0" fmla="*/ 14431 w 16203"/>
                  <a:gd name="connsiteY0" fmla="*/ 19033 h 20202"/>
                  <a:gd name="connsiteX1" fmla="*/ 1580 w 16203"/>
                  <a:gd name="connsiteY1" fmla="*/ 19033 h 20202"/>
                  <a:gd name="connsiteX2" fmla="*/ 29 w 16203"/>
                  <a:gd name="connsiteY2" fmla="*/ 2194 h 20202"/>
                  <a:gd name="connsiteX3" fmla="*/ 8005 w 16203"/>
                  <a:gd name="connsiteY3" fmla="*/ 2638 h 20202"/>
                  <a:gd name="connsiteX4" fmla="*/ 15981 w 16203"/>
                  <a:gd name="connsiteY4" fmla="*/ 14159 h 20202"/>
                  <a:gd name="connsiteX5" fmla="*/ 16203 w 16203"/>
                  <a:gd name="connsiteY5" fmla="*/ 17039 h 20202"/>
                  <a:gd name="connsiteX6" fmla="*/ 14431 w 16203"/>
                  <a:gd name="connsiteY6" fmla="*/ 19033 h 2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3" h="20202">
                    <a:moveTo>
                      <a:pt x="14431" y="19033"/>
                    </a:moveTo>
                    <a:cubicBezTo>
                      <a:pt x="10664" y="20363"/>
                      <a:pt x="5346" y="20806"/>
                      <a:pt x="1580" y="19033"/>
                    </a:cubicBezTo>
                    <a:cubicBezTo>
                      <a:pt x="915" y="14380"/>
                      <a:pt x="-193" y="6847"/>
                      <a:pt x="29" y="2194"/>
                    </a:cubicBezTo>
                    <a:cubicBezTo>
                      <a:pt x="250" y="-908"/>
                      <a:pt x="4239" y="-686"/>
                      <a:pt x="8005" y="2638"/>
                    </a:cubicBezTo>
                    <a:cubicBezTo>
                      <a:pt x="14652" y="7290"/>
                      <a:pt x="15981" y="11057"/>
                      <a:pt x="15981" y="14159"/>
                    </a:cubicBezTo>
                    <a:cubicBezTo>
                      <a:pt x="16203" y="15045"/>
                      <a:pt x="16203" y="16153"/>
                      <a:pt x="16203" y="17039"/>
                    </a:cubicBezTo>
                    <a:cubicBezTo>
                      <a:pt x="15981" y="17925"/>
                      <a:pt x="15317" y="18812"/>
                      <a:pt x="14431" y="19033"/>
                    </a:cubicBezTo>
                    <a:close/>
                  </a:path>
                </a:pathLst>
              </a:custGeom>
              <a:solidFill>
                <a:srgbClr val="FAC122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316">
                <a:extLst>
                  <a:ext uri="{FF2B5EF4-FFF2-40B4-BE49-F238E27FC236}">
                    <a16:creationId xmlns:a16="http://schemas.microsoft.com/office/drawing/2014/main" id="{285ECC9F-F1FB-4CB9-B76B-ADAC523A7BD5}"/>
                  </a:ext>
                </a:extLst>
              </p:cNvPr>
              <p:cNvSpPr/>
              <p:nvPr/>
            </p:nvSpPr>
            <p:spPr>
              <a:xfrm>
                <a:off x="1435426" y="6252970"/>
                <a:ext cx="334007" cy="68326"/>
              </a:xfrm>
              <a:custGeom>
                <a:avLst/>
                <a:gdLst>
                  <a:gd name="connsiteX0" fmla="*/ 5071 w 334007"/>
                  <a:gd name="connsiteY0" fmla="*/ 39524 h 68326"/>
                  <a:gd name="connsiteX1" fmla="*/ 106105 w 334007"/>
                  <a:gd name="connsiteY1" fmla="*/ 33541 h 68326"/>
                  <a:gd name="connsiteX2" fmla="*/ 227522 w 334007"/>
                  <a:gd name="connsiteY2" fmla="*/ 19583 h 68326"/>
                  <a:gd name="connsiteX3" fmla="*/ 319693 w 334007"/>
                  <a:gd name="connsiteY3" fmla="*/ 2744 h 68326"/>
                  <a:gd name="connsiteX4" fmla="*/ 333873 w 334007"/>
                  <a:gd name="connsiteY4" fmla="*/ 4073 h 68326"/>
                  <a:gd name="connsiteX5" fmla="*/ 321466 w 334007"/>
                  <a:gd name="connsiteY5" fmla="*/ 10942 h 68326"/>
                  <a:gd name="connsiteX6" fmla="*/ 162825 w 334007"/>
                  <a:gd name="connsiteY6" fmla="*/ 36865 h 68326"/>
                  <a:gd name="connsiteX7" fmla="*/ 79517 w 334007"/>
                  <a:gd name="connsiteY7" fmla="*/ 44176 h 68326"/>
                  <a:gd name="connsiteX8" fmla="*/ 14599 w 334007"/>
                  <a:gd name="connsiteY8" fmla="*/ 48386 h 68326"/>
                  <a:gd name="connsiteX9" fmla="*/ 7287 w 334007"/>
                  <a:gd name="connsiteY9" fmla="*/ 55698 h 68326"/>
                  <a:gd name="connsiteX10" fmla="*/ 5071 w 334007"/>
                  <a:gd name="connsiteY10" fmla="*/ 68327 h 68326"/>
                  <a:gd name="connsiteX11" fmla="*/ 5071 w 334007"/>
                  <a:gd name="connsiteY11" fmla="*/ 39524 h 68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4007" h="68326">
                    <a:moveTo>
                      <a:pt x="5071" y="39524"/>
                    </a:moveTo>
                    <a:cubicBezTo>
                      <a:pt x="38971" y="39302"/>
                      <a:pt x="72427" y="35979"/>
                      <a:pt x="106105" y="33541"/>
                    </a:cubicBezTo>
                    <a:cubicBezTo>
                      <a:pt x="146873" y="30661"/>
                      <a:pt x="187197" y="25122"/>
                      <a:pt x="227522" y="19583"/>
                    </a:cubicBezTo>
                    <a:cubicBezTo>
                      <a:pt x="258320" y="15151"/>
                      <a:pt x="289117" y="9169"/>
                      <a:pt x="319693" y="2744"/>
                    </a:cubicBezTo>
                    <a:cubicBezTo>
                      <a:pt x="324124" y="1858"/>
                      <a:pt x="332322" y="-3682"/>
                      <a:pt x="333873" y="4073"/>
                    </a:cubicBezTo>
                    <a:cubicBezTo>
                      <a:pt x="335203" y="10720"/>
                      <a:pt x="326340" y="9834"/>
                      <a:pt x="321466" y="10942"/>
                    </a:cubicBezTo>
                    <a:cubicBezTo>
                      <a:pt x="269176" y="22685"/>
                      <a:pt x="216001" y="30661"/>
                      <a:pt x="162825" y="36865"/>
                    </a:cubicBezTo>
                    <a:cubicBezTo>
                      <a:pt x="135130" y="39967"/>
                      <a:pt x="107434" y="43512"/>
                      <a:pt x="79517" y="44176"/>
                    </a:cubicBezTo>
                    <a:cubicBezTo>
                      <a:pt x="57804" y="44620"/>
                      <a:pt x="36312" y="47057"/>
                      <a:pt x="14599" y="48386"/>
                    </a:cubicBezTo>
                    <a:cubicBezTo>
                      <a:pt x="9503" y="48608"/>
                      <a:pt x="7287" y="50380"/>
                      <a:pt x="7287" y="55698"/>
                    </a:cubicBezTo>
                    <a:cubicBezTo>
                      <a:pt x="7287" y="59908"/>
                      <a:pt x="8838" y="64560"/>
                      <a:pt x="5071" y="68327"/>
                    </a:cubicBezTo>
                    <a:cubicBezTo>
                      <a:pt x="-1354" y="58578"/>
                      <a:pt x="-2019" y="49051"/>
                      <a:pt x="5071" y="39524"/>
                    </a:cubicBezTo>
                    <a:close/>
                  </a:path>
                </a:pathLst>
              </a:custGeom>
              <a:solidFill>
                <a:srgbClr val="156164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317">
                <a:extLst>
                  <a:ext uri="{FF2B5EF4-FFF2-40B4-BE49-F238E27FC236}">
                    <a16:creationId xmlns:a16="http://schemas.microsoft.com/office/drawing/2014/main" id="{EF6E483B-0080-4CCF-9F16-8D7CACFBF516}"/>
                  </a:ext>
                </a:extLst>
              </p:cNvPr>
              <p:cNvSpPr/>
              <p:nvPr/>
            </p:nvSpPr>
            <p:spPr>
              <a:xfrm>
                <a:off x="1035905" y="6255082"/>
                <a:ext cx="317905" cy="46274"/>
              </a:xfrm>
              <a:custGeom>
                <a:avLst/>
                <a:gdLst>
                  <a:gd name="connsiteX0" fmla="*/ 315745 w 317905"/>
                  <a:gd name="connsiteY0" fmla="*/ 46274 h 46274"/>
                  <a:gd name="connsiteX1" fmla="*/ 177046 w 317905"/>
                  <a:gd name="connsiteY1" fmla="*/ 37633 h 46274"/>
                  <a:gd name="connsiteX2" fmla="*/ 8657 w 317905"/>
                  <a:gd name="connsiteY2" fmla="*/ 9273 h 46274"/>
                  <a:gd name="connsiteX3" fmla="*/ 237 w 317905"/>
                  <a:gd name="connsiteY3" fmla="*/ 3291 h 46274"/>
                  <a:gd name="connsiteX4" fmla="*/ 10651 w 317905"/>
                  <a:gd name="connsiteY4" fmla="*/ 1962 h 46274"/>
                  <a:gd name="connsiteX5" fmla="*/ 160428 w 317905"/>
                  <a:gd name="connsiteY5" fmla="*/ 28328 h 46274"/>
                  <a:gd name="connsiteX6" fmla="*/ 261684 w 317905"/>
                  <a:gd name="connsiteY6" fmla="*/ 35861 h 46274"/>
                  <a:gd name="connsiteX7" fmla="*/ 315745 w 317905"/>
                  <a:gd name="connsiteY7" fmla="*/ 37633 h 46274"/>
                  <a:gd name="connsiteX8" fmla="*/ 315745 w 317905"/>
                  <a:gd name="connsiteY8" fmla="*/ 46274 h 4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905" h="46274">
                    <a:moveTo>
                      <a:pt x="315745" y="46274"/>
                    </a:moveTo>
                    <a:cubicBezTo>
                      <a:pt x="269438" y="45167"/>
                      <a:pt x="223131" y="42286"/>
                      <a:pt x="177046" y="37633"/>
                    </a:cubicBezTo>
                    <a:cubicBezTo>
                      <a:pt x="120325" y="32094"/>
                      <a:pt x="64048" y="23675"/>
                      <a:pt x="8657" y="9273"/>
                    </a:cubicBezTo>
                    <a:cubicBezTo>
                      <a:pt x="5112" y="8387"/>
                      <a:pt x="-1314" y="9273"/>
                      <a:pt x="237" y="3291"/>
                    </a:cubicBezTo>
                    <a:cubicBezTo>
                      <a:pt x="1788" y="-2470"/>
                      <a:pt x="7106" y="854"/>
                      <a:pt x="10651" y="1962"/>
                    </a:cubicBezTo>
                    <a:cubicBezTo>
                      <a:pt x="59838" y="15034"/>
                      <a:pt x="110133" y="22346"/>
                      <a:pt x="160428" y="28328"/>
                    </a:cubicBezTo>
                    <a:cubicBezTo>
                      <a:pt x="193885" y="32316"/>
                      <a:pt x="227784" y="34310"/>
                      <a:pt x="261684" y="35861"/>
                    </a:cubicBezTo>
                    <a:cubicBezTo>
                      <a:pt x="279630" y="36747"/>
                      <a:pt x="297799" y="37633"/>
                      <a:pt x="315745" y="37633"/>
                    </a:cubicBezTo>
                    <a:cubicBezTo>
                      <a:pt x="318626" y="40514"/>
                      <a:pt x="318626" y="43394"/>
                      <a:pt x="315745" y="46274"/>
                    </a:cubicBezTo>
                    <a:close/>
                  </a:path>
                </a:pathLst>
              </a:custGeom>
              <a:solidFill>
                <a:srgbClr val="156164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318">
                <a:extLst>
                  <a:ext uri="{FF2B5EF4-FFF2-40B4-BE49-F238E27FC236}">
                    <a16:creationId xmlns:a16="http://schemas.microsoft.com/office/drawing/2014/main" id="{D65B3289-DB83-4053-BC24-09AED929E391}"/>
                  </a:ext>
                </a:extLst>
              </p:cNvPr>
              <p:cNvSpPr/>
              <p:nvPr/>
            </p:nvSpPr>
            <p:spPr>
              <a:xfrm>
                <a:off x="1351650" y="6270323"/>
                <a:ext cx="88847" cy="50974"/>
              </a:xfrm>
              <a:custGeom>
                <a:avLst/>
                <a:gdLst>
                  <a:gd name="connsiteX0" fmla="*/ 0 w 88847"/>
                  <a:gd name="connsiteY0" fmla="*/ 31033 h 50974"/>
                  <a:gd name="connsiteX1" fmla="*/ 0 w 88847"/>
                  <a:gd name="connsiteY1" fmla="*/ 22171 h 50974"/>
                  <a:gd name="connsiteX2" fmla="*/ 31684 w 88847"/>
                  <a:gd name="connsiteY2" fmla="*/ 457 h 50974"/>
                  <a:gd name="connsiteX3" fmla="*/ 65583 w 88847"/>
                  <a:gd name="connsiteY3" fmla="*/ 1787 h 50974"/>
                  <a:gd name="connsiteX4" fmla="*/ 88847 w 88847"/>
                  <a:gd name="connsiteY4" fmla="*/ 22171 h 50974"/>
                  <a:gd name="connsiteX5" fmla="*/ 88626 w 88847"/>
                  <a:gd name="connsiteY5" fmla="*/ 50974 h 50974"/>
                  <a:gd name="connsiteX6" fmla="*/ 75997 w 88847"/>
                  <a:gd name="connsiteY6" fmla="*/ 50974 h 50974"/>
                  <a:gd name="connsiteX7" fmla="*/ 15288 w 88847"/>
                  <a:gd name="connsiteY7" fmla="*/ 50974 h 50974"/>
                  <a:gd name="connsiteX8" fmla="*/ 0 w 88847"/>
                  <a:gd name="connsiteY8" fmla="*/ 31033 h 5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847" h="50974">
                    <a:moveTo>
                      <a:pt x="0" y="31033"/>
                    </a:moveTo>
                    <a:cubicBezTo>
                      <a:pt x="0" y="28153"/>
                      <a:pt x="0" y="25051"/>
                      <a:pt x="0" y="22171"/>
                    </a:cubicBezTo>
                    <a:cubicBezTo>
                      <a:pt x="3988" y="5332"/>
                      <a:pt x="17282" y="1344"/>
                      <a:pt x="31684" y="457"/>
                    </a:cubicBezTo>
                    <a:cubicBezTo>
                      <a:pt x="42984" y="-207"/>
                      <a:pt x="54283" y="-429"/>
                      <a:pt x="65583" y="1787"/>
                    </a:cubicBezTo>
                    <a:cubicBezTo>
                      <a:pt x="77769" y="4002"/>
                      <a:pt x="85302" y="10428"/>
                      <a:pt x="88847" y="22171"/>
                    </a:cubicBezTo>
                    <a:cubicBezTo>
                      <a:pt x="88847" y="31698"/>
                      <a:pt x="88626" y="41447"/>
                      <a:pt x="88626" y="50974"/>
                    </a:cubicBezTo>
                    <a:cubicBezTo>
                      <a:pt x="84416" y="50974"/>
                      <a:pt x="80206" y="50974"/>
                      <a:pt x="75997" y="50974"/>
                    </a:cubicBezTo>
                    <a:cubicBezTo>
                      <a:pt x="54283" y="50974"/>
                      <a:pt x="28360" y="50974"/>
                      <a:pt x="15288" y="50974"/>
                    </a:cubicBezTo>
                    <a:cubicBezTo>
                      <a:pt x="443" y="50974"/>
                      <a:pt x="443" y="50974"/>
                      <a:pt x="0" y="31033"/>
                    </a:cubicBezTo>
                    <a:close/>
                  </a:path>
                </a:pathLst>
              </a:custGeom>
              <a:solidFill>
                <a:srgbClr val="1E4B4B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319">
                <a:extLst>
                  <a:ext uri="{FF2B5EF4-FFF2-40B4-BE49-F238E27FC236}">
                    <a16:creationId xmlns:a16="http://schemas.microsoft.com/office/drawing/2014/main" id="{E1E52B52-9D17-468E-B5A7-36A76804F933}"/>
                  </a:ext>
                </a:extLst>
              </p:cNvPr>
              <p:cNvSpPr/>
              <p:nvPr/>
            </p:nvSpPr>
            <p:spPr>
              <a:xfrm>
                <a:off x="1367603" y="6361179"/>
                <a:ext cx="59379" cy="22101"/>
              </a:xfrm>
              <a:custGeom>
                <a:avLst/>
                <a:gdLst>
                  <a:gd name="connsiteX0" fmla="*/ 0 w 59379"/>
                  <a:gd name="connsiteY0" fmla="*/ 222 h 22101"/>
                  <a:gd name="connsiteX1" fmla="*/ 59379 w 59379"/>
                  <a:gd name="connsiteY1" fmla="*/ 0 h 22101"/>
                  <a:gd name="connsiteX2" fmla="*/ 37888 w 59379"/>
                  <a:gd name="connsiteY2" fmla="*/ 21935 h 22101"/>
                  <a:gd name="connsiteX3" fmla="*/ 21492 w 59379"/>
                  <a:gd name="connsiteY3" fmla="*/ 21935 h 22101"/>
                  <a:gd name="connsiteX4" fmla="*/ 0 w 59379"/>
                  <a:gd name="connsiteY4" fmla="*/ 222 h 2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79" h="22101">
                    <a:moveTo>
                      <a:pt x="0" y="222"/>
                    </a:moveTo>
                    <a:cubicBezTo>
                      <a:pt x="12851" y="19719"/>
                      <a:pt x="45642" y="19719"/>
                      <a:pt x="59379" y="0"/>
                    </a:cubicBezTo>
                    <a:cubicBezTo>
                      <a:pt x="58715" y="14402"/>
                      <a:pt x="51846" y="21713"/>
                      <a:pt x="37888" y="21935"/>
                    </a:cubicBezTo>
                    <a:cubicBezTo>
                      <a:pt x="32348" y="22156"/>
                      <a:pt x="26809" y="22156"/>
                      <a:pt x="21492" y="21935"/>
                    </a:cubicBezTo>
                    <a:cubicBezTo>
                      <a:pt x="7533" y="21713"/>
                      <a:pt x="665" y="14845"/>
                      <a:pt x="0" y="222"/>
                    </a:cubicBezTo>
                    <a:close/>
                  </a:path>
                </a:pathLst>
              </a:custGeom>
              <a:solidFill>
                <a:srgbClr val="15192C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320">
                <a:extLst>
                  <a:ext uri="{FF2B5EF4-FFF2-40B4-BE49-F238E27FC236}">
                    <a16:creationId xmlns:a16="http://schemas.microsoft.com/office/drawing/2014/main" id="{3A1D7477-BC19-4A0D-B817-F8D88199FE6D}"/>
                  </a:ext>
                </a:extLst>
              </p:cNvPr>
              <p:cNvSpPr/>
              <p:nvPr/>
            </p:nvSpPr>
            <p:spPr>
              <a:xfrm>
                <a:off x="1248179" y="5891905"/>
                <a:ext cx="269145" cy="106410"/>
              </a:xfrm>
              <a:custGeom>
                <a:avLst/>
                <a:gdLst>
                  <a:gd name="connsiteX0" fmla="*/ 263883 w 269145"/>
                  <a:gd name="connsiteY0" fmla="*/ 88626 h 106410"/>
                  <a:gd name="connsiteX1" fmla="*/ 251919 w 269145"/>
                  <a:gd name="connsiteY1" fmla="*/ 77326 h 106410"/>
                  <a:gd name="connsiteX2" fmla="*/ 245494 w 269145"/>
                  <a:gd name="connsiteY2" fmla="*/ 36337 h 106410"/>
                  <a:gd name="connsiteX3" fmla="*/ 235523 w 269145"/>
                  <a:gd name="connsiteY3" fmla="*/ 11078 h 106410"/>
                  <a:gd name="connsiteX4" fmla="*/ 206720 w 269145"/>
                  <a:gd name="connsiteY4" fmla="*/ 443 h 106410"/>
                  <a:gd name="connsiteX5" fmla="*/ 133160 w 269145"/>
                  <a:gd name="connsiteY5" fmla="*/ 665 h 106410"/>
                  <a:gd name="connsiteX6" fmla="*/ 133160 w 269145"/>
                  <a:gd name="connsiteY6" fmla="*/ 665 h 106410"/>
                  <a:gd name="connsiteX7" fmla="*/ 91728 w 269145"/>
                  <a:gd name="connsiteY7" fmla="*/ 443 h 106410"/>
                  <a:gd name="connsiteX8" fmla="*/ 62924 w 269145"/>
                  <a:gd name="connsiteY8" fmla="*/ 0 h 106410"/>
                  <a:gd name="connsiteX9" fmla="*/ 60266 w 269145"/>
                  <a:gd name="connsiteY9" fmla="*/ 222 h 106410"/>
                  <a:gd name="connsiteX10" fmla="*/ 33678 w 269145"/>
                  <a:gd name="connsiteY10" fmla="*/ 10857 h 106410"/>
                  <a:gd name="connsiteX11" fmla="*/ 24151 w 269145"/>
                  <a:gd name="connsiteY11" fmla="*/ 30354 h 106410"/>
                  <a:gd name="connsiteX12" fmla="*/ 23043 w 269145"/>
                  <a:gd name="connsiteY12" fmla="*/ 34343 h 106410"/>
                  <a:gd name="connsiteX13" fmla="*/ 16617 w 269145"/>
                  <a:gd name="connsiteY13" fmla="*/ 74446 h 106410"/>
                  <a:gd name="connsiteX14" fmla="*/ 1773 w 269145"/>
                  <a:gd name="connsiteY14" fmla="*/ 89955 h 106410"/>
                  <a:gd name="connsiteX15" fmla="*/ 222 w 269145"/>
                  <a:gd name="connsiteY15" fmla="*/ 95273 h 106410"/>
                  <a:gd name="connsiteX16" fmla="*/ 0 w 269145"/>
                  <a:gd name="connsiteY16" fmla="*/ 96159 h 106410"/>
                  <a:gd name="connsiteX17" fmla="*/ 0 w 269145"/>
                  <a:gd name="connsiteY17" fmla="*/ 96159 h 106410"/>
                  <a:gd name="connsiteX18" fmla="*/ 0 w 269145"/>
                  <a:gd name="connsiteY18" fmla="*/ 97045 h 106410"/>
                  <a:gd name="connsiteX19" fmla="*/ 3102 w 269145"/>
                  <a:gd name="connsiteY19" fmla="*/ 105908 h 106410"/>
                  <a:gd name="connsiteX20" fmla="*/ 5318 w 269145"/>
                  <a:gd name="connsiteY20" fmla="*/ 105686 h 106410"/>
                  <a:gd name="connsiteX21" fmla="*/ 16839 w 269145"/>
                  <a:gd name="connsiteY21" fmla="*/ 105022 h 106410"/>
                  <a:gd name="connsiteX22" fmla="*/ 17504 w 269145"/>
                  <a:gd name="connsiteY22" fmla="*/ 105022 h 106410"/>
                  <a:gd name="connsiteX23" fmla="*/ 18833 w 269145"/>
                  <a:gd name="connsiteY23" fmla="*/ 104135 h 106410"/>
                  <a:gd name="connsiteX24" fmla="*/ 21935 w 269145"/>
                  <a:gd name="connsiteY24" fmla="*/ 102363 h 106410"/>
                  <a:gd name="connsiteX25" fmla="*/ 23486 w 269145"/>
                  <a:gd name="connsiteY25" fmla="*/ 100812 h 106410"/>
                  <a:gd name="connsiteX26" fmla="*/ 27917 w 269145"/>
                  <a:gd name="connsiteY26" fmla="*/ 96824 h 106410"/>
                  <a:gd name="connsiteX27" fmla="*/ 37888 w 269145"/>
                  <a:gd name="connsiteY27" fmla="*/ 81314 h 106410"/>
                  <a:gd name="connsiteX28" fmla="*/ 40546 w 269145"/>
                  <a:gd name="connsiteY28" fmla="*/ 67577 h 106410"/>
                  <a:gd name="connsiteX29" fmla="*/ 41876 w 269145"/>
                  <a:gd name="connsiteY29" fmla="*/ 56721 h 106410"/>
                  <a:gd name="connsiteX30" fmla="*/ 81979 w 269145"/>
                  <a:gd name="connsiteY30" fmla="*/ 19055 h 106410"/>
                  <a:gd name="connsiteX31" fmla="*/ 133160 w 269145"/>
                  <a:gd name="connsiteY31" fmla="*/ 19055 h 106410"/>
                  <a:gd name="connsiteX32" fmla="*/ 133160 w 269145"/>
                  <a:gd name="connsiteY32" fmla="*/ 19055 h 106410"/>
                  <a:gd name="connsiteX33" fmla="*/ 194091 w 269145"/>
                  <a:gd name="connsiteY33" fmla="*/ 19055 h 106410"/>
                  <a:gd name="connsiteX34" fmla="*/ 226217 w 269145"/>
                  <a:gd name="connsiteY34" fmla="*/ 43205 h 106410"/>
                  <a:gd name="connsiteX35" fmla="*/ 229541 w 269145"/>
                  <a:gd name="connsiteY35" fmla="*/ 69350 h 106410"/>
                  <a:gd name="connsiteX36" fmla="*/ 245937 w 269145"/>
                  <a:gd name="connsiteY36" fmla="*/ 100812 h 106410"/>
                  <a:gd name="connsiteX37" fmla="*/ 265434 w 269145"/>
                  <a:gd name="connsiteY37" fmla="*/ 105022 h 106410"/>
                  <a:gd name="connsiteX38" fmla="*/ 263883 w 269145"/>
                  <a:gd name="connsiteY38" fmla="*/ 88626 h 10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69145" h="106410">
                    <a:moveTo>
                      <a:pt x="263883" y="88626"/>
                    </a:moveTo>
                    <a:cubicBezTo>
                      <a:pt x="259009" y="86410"/>
                      <a:pt x="251919" y="77326"/>
                      <a:pt x="251919" y="77326"/>
                    </a:cubicBezTo>
                    <a:cubicBezTo>
                      <a:pt x="247931" y="70014"/>
                      <a:pt x="245494" y="38995"/>
                      <a:pt x="245494" y="36337"/>
                    </a:cubicBezTo>
                    <a:cubicBezTo>
                      <a:pt x="244829" y="24372"/>
                      <a:pt x="242613" y="18168"/>
                      <a:pt x="235523" y="11078"/>
                    </a:cubicBezTo>
                    <a:cubicBezTo>
                      <a:pt x="229098" y="5539"/>
                      <a:pt x="222672" y="222"/>
                      <a:pt x="206720" y="443"/>
                    </a:cubicBezTo>
                    <a:cubicBezTo>
                      <a:pt x="182126" y="443"/>
                      <a:pt x="157754" y="665"/>
                      <a:pt x="133160" y="665"/>
                    </a:cubicBezTo>
                    <a:lnTo>
                      <a:pt x="133160" y="665"/>
                    </a:lnTo>
                    <a:cubicBezTo>
                      <a:pt x="119423" y="665"/>
                      <a:pt x="105465" y="665"/>
                      <a:pt x="91728" y="443"/>
                    </a:cubicBezTo>
                    <a:cubicBezTo>
                      <a:pt x="82200" y="443"/>
                      <a:pt x="72673" y="222"/>
                      <a:pt x="62924" y="0"/>
                    </a:cubicBezTo>
                    <a:cubicBezTo>
                      <a:pt x="62038" y="0"/>
                      <a:pt x="61152" y="222"/>
                      <a:pt x="60266" y="222"/>
                    </a:cubicBezTo>
                    <a:cubicBezTo>
                      <a:pt x="46085" y="443"/>
                      <a:pt x="39882" y="5761"/>
                      <a:pt x="33678" y="10857"/>
                    </a:cubicBezTo>
                    <a:cubicBezTo>
                      <a:pt x="27696" y="16617"/>
                      <a:pt x="25258" y="21935"/>
                      <a:pt x="24151" y="30354"/>
                    </a:cubicBezTo>
                    <a:cubicBezTo>
                      <a:pt x="23707" y="31905"/>
                      <a:pt x="23264" y="33235"/>
                      <a:pt x="23043" y="34343"/>
                    </a:cubicBezTo>
                    <a:cubicBezTo>
                      <a:pt x="22156" y="36780"/>
                      <a:pt x="17947" y="69350"/>
                      <a:pt x="16617" y="74446"/>
                    </a:cubicBezTo>
                    <a:cubicBezTo>
                      <a:pt x="16174" y="77769"/>
                      <a:pt x="3767" y="85967"/>
                      <a:pt x="1773" y="89955"/>
                    </a:cubicBezTo>
                    <a:cubicBezTo>
                      <a:pt x="886" y="91728"/>
                      <a:pt x="443" y="93500"/>
                      <a:pt x="222" y="95273"/>
                    </a:cubicBezTo>
                    <a:cubicBezTo>
                      <a:pt x="222" y="95494"/>
                      <a:pt x="0" y="95937"/>
                      <a:pt x="0" y="96159"/>
                    </a:cubicBezTo>
                    <a:cubicBezTo>
                      <a:pt x="0" y="96159"/>
                      <a:pt x="0" y="96159"/>
                      <a:pt x="0" y="96159"/>
                    </a:cubicBezTo>
                    <a:cubicBezTo>
                      <a:pt x="0" y="96381"/>
                      <a:pt x="0" y="96824"/>
                      <a:pt x="0" y="97045"/>
                    </a:cubicBezTo>
                    <a:cubicBezTo>
                      <a:pt x="0" y="100147"/>
                      <a:pt x="1108" y="103028"/>
                      <a:pt x="3102" y="105908"/>
                    </a:cubicBezTo>
                    <a:cubicBezTo>
                      <a:pt x="3767" y="105908"/>
                      <a:pt x="4431" y="105908"/>
                      <a:pt x="5318" y="105686"/>
                    </a:cubicBezTo>
                    <a:cubicBezTo>
                      <a:pt x="9527" y="107016"/>
                      <a:pt x="13515" y="106351"/>
                      <a:pt x="16839" y="105022"/>
                    </a:cubicBezTo>
                    <a:cubicBezTo>
                      <a:pt x="17060" y="105022"/>
                      <a:pt x="17282" y="105022"/>
                      <a:pt x="17504" y="105022"/>
                    </a:cubicBezTo>
                    <a:cubicBezTo>
                      <a:pt x="17947" y="104800"/>
                      <a:pt x="18390" y="104578"/>
                      <a:pt x="18833" y="104135"/>
                    </a:cubicBezTo>
                    <a:cubicBezTo>
                      <a:pt x="20162" y="103471"/>
                      <a:pt x="21049" y="102806"/>
                      <a:pt x="21935" y="102363"/>
                    </a:cubicBezTo>
                    <a:cubicBezTo>
                      <a:pt x="23486" y="101477"/>
                      <a:pt x="24372" y="100812"/>
                      <a:pt x="23486" y="100812"/>
                    </a:cubicBezTo>
                    <a:cubicBezTo>
                      <a:pt x="25037" y="99482"/>
                      <a:pt x="26588" y="98153"/>
                      <a:pt x="27917" y="96824"/>
                    </a:cubicBezTo>
                    <a:cubicBezTo>
                      <a:pt x="32792" y="92392"/>
                      <a:pt x="36115" y="87961"/>
                      <a:pt x="37888" y="81314"/>
                    </a:cubicBezTo>
                    <a:cubicBezTo>
                      <a:pt x="39439" y="77104"/>
                      <a:pt x="40325" y="72452"/>
                      <a:pt x="40546" y="67577"/>
                    </a:cubicBezTo>
                    <a:cubicBezTo>
                      <a:pt x="40546" y="63811"/>
                      <a:pt x="41433" y="60266"/>
                      <a:pt x="41876" y="56721"/>
                    </a:cubicBezTo>
                    <a:cubicBezTo>
                      <a:pt x="44756" y="25923"/>
                      <a:pt x="51625" y="19276"/>
                      <a:pt x="81979" y="19055"/>
                    </a:cubicBezTo>
                    <a:cubicBezTo>
                      <a:pt x="99039" y="19055"/>
                      <a:pt x="116100" y="19055"/>
                      <a:pt x="133160" y="19055"/>
                    </a:cubicBezTo>
                    <a:lnTo>
                      <a:pt x="133160" y="19055"/>
                    </a:lnTo>
                    <a:cubicBezTo>
                      <a:pt x="153544" y="19055"/>
                      <a:pt x="173707" y="19055"/>
                      <a:pt x="194091" y="19055"/>
                    </a:cubicBezTo>
                    <a:cubicBezTo>
                      <a:pt x="215361" y="19055"/>
                      <a:pt x="223559" y="19498"/>
                      <a:pt x="226217" y="43205"/>
                    </a:cubicBezTo>
                    <a:cubicBezTo>
                      <a:pt x="227104" y="50074"/>
                      <a:pt x="229098" y="62481"/>
                      <a:pt x="229541" y="69350"/>
                    </a:cubicBezTo>
                    <a:cubicBezTo>
                      <a:pt x="230427" y="85967"/>
                      <a:pt x="235523" y="92171"/>
                      <a:pt x="245937" y="100812"/>
                    </a:cubicBezTo>
                    <a:cubicBezTo>
                      <a:pt x="244607" y="100812"/>
                      <a:pt x="255242" y="109674"/>
                      <a:pt x="265434" y="105022"/>
                    </a:cubicBezTo>
                    <a:cubicBezTo>
                      <a:pt x="269866" y="98596"/>
                      <a:pt x="271417" y="94608"/>
                      <a:pt x="263883" y="8862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321">
                <a:extLst>
                  <a:ext uri="{FF2B5EF4-FFF2-40B4-BE49-F238E27FC236}">
                    <a16:creationId xmlns:a16="http://schemas.microsoft.com/office/drawing/2014/main" id="{685BBC08-0AF8-4E01-B87A-54B7AF820FCD}"/>
                  </a:ext>
                </a:extLst>
              </p:cNvPr>
              <p:cNvSpPr/>
              <p:nvPr/>
            </p:nvSpPr>
            <p:spPr>
              <a:xfrm>
                <a:off x="1236880" y="5979001"/>
                <a:ext cx="16203" cy="20202"/>
              </a:xfrm>
              <a:custGeom>
                <a:avLst/>
                <a:gdLst>
                  <a:gd name="connsiteX0" fmla="*/ 1773 w 16203"/>
                  <a:gd name="connsiteY0" fmla="*/ 19033 h 20202"/>
                  <a:gd name="connsiteX1" fmla="*/ 14623 w 16203"/>
                  <a:gd name="connsiteY1" fmla="*/ 19033 h 20202"/>
                  <a:gd name="connsiteX2" fmla="*/ 16174 w 16203"/>
                  <a:gd name="connsiteY2" fmla="*/ 2194 h 20202"/>
                  <a:gd name="connsiteX3" fmla="*/ 8198 w 16203"/>
                  <a:gd name="connsiteY3" fmla="*/ 2638 h 20202"/>
                  <a:gd name="connsiteX4" fmla="*/ 222 w 16203"/>
                  <a:gd name="connsiteY4" fmla="*/ 14159 h 20202"/>
                  <a:gd name="connsiteX5" fmla="*/ 0 w 16203"/>
                  <a:gd name="connsiteY5" fmla="*/ 17039 h 20202"/>
                  <a:gd name="connsiteX6" fmla="*/ 1773 w 16203"/>
                  <a:gd name="connsiteY6" fmla="*/ 19033 h 2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3" h="20202">
                    <a:moveTo>
                      <a:pt x="1773" y="19033"/>
                    </a:moveTo>
                    <a:cubicBezTo>
                      <a:pt x="5539" y="20363"/>
                      <a:pt x="10857" y="20806"/>
                      <a:pt x="14623" y="19033"/>
                    </a:cubicBezTo>
                    <a:cubicBezTo>
                      <a:pt x="15288" y="14380"/>
                      <a:pt x="16396" y="6847"/>
                      <a:pt x="16174" y="2194"/>
                    </a:cubicBezTo>
                    <a:cubicBezTo>
                      <a:pt x="15953" y="-908"/>
                      <a:pt x="11965" y="-686"/>
                      <a:pt x="8198" y="2638"/>
                    </a:cubicBezTo>
                    <a:cubicBezTo>
                      <a:pt x="1551" y="7290"/>
                      <a:pt x="222" y="11057"/>
                      <a:pt x="222" y="14159"/>
                    </a:cubicBezTo>
                    <a:cubicBezTo>
                      <a:pt x="0" y="15045"/>
                      <a:pt x="0" y="16153"/>
                      <a:pt x="0" y="17039"/>
                    </a:cubicBezTo>
                    <a:cubicBezTo>
                      <a:pt x="222" y="17925"/>
                      <a:pt x="886" y="18590"/>
                      <a:pt x="1773" y="19033"/>
                    </a:cubicBezTo>
                    <a:close/>
                  </a:path>
                </a:pathLst>
              </a:custGeom>
              <a:solidFill>
                <a:srgbClr val="FAC122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322">
                <a:extLst>
                  <a:ext uri="{FF2B5EF4-FFF2-40B4-BE49-F238E27FC236}">
                    <a16:creationId xmlns:a16="http://schemas.microsoft.com/office/drawing/2014/main" id="{AFBB7D17-AFE6-41DF-A1F9-379581A72D7D}"/>
                  </a:ext>
                </a:extLst>
              </p:cNvPr>
              <p:cNvSpPr/>
              <p:nvPr/>
            </p:nvSpPr>
            <p:spPr>
              <a:xfrm>
                <a:off x="1367381" y="6279421"/>
                <a:ext cx="59384" cy="96380"/>
              </a:xfrm>
              <a:custGeom>
                <a:avLst/>
                <a:gdLst>
                  <a:gd name="connsiteX0" fmla="*/ 44756 w 59384"/>
                  <a:gd name="connsiteY0" fmla="*/ 96381 h 96380"/>
                  <a:gd name="connsiteX1" fmla="*/ 14845 w 59384"/>
                  <a:gd name="connsiteY1" fmla="*/ 96381 h 96380"/>
                  <a:gd name="connsiteX2" fmla="*/ 0 w 59384"/>
                  <a:gd name="connsiteY2" fmla="*/ 81536 h 96380"/>
                  <a:gd name="connsiteX3" fmla="*/ 0 w 59384"/>
                  <a:gd name="connsiteY3" fmla="*/ 24372 h 96380"/>
                  <a:gd name="connsiteX4" fmla="*/ 24372 w 59384"/>
                  <a:gd name="connsiteY4" fmla="*/ 0 h 96380"/>
                  <a:gd name="connsiteX5" fmla="*/ 35007 w 59384"/>
                  <a:gd name="connsiteY5" fmla="*/ 0 h 96380"/>
                  <a:gd name="connsiteX6" fmla="*/ 59379 w 59384"/>
                  <a:gd name="connsiteY6" fmla="*/ 24372 h 96380"/>
                  <a:gd name="connsiteX7" fmla="*/ 59379 w 59384"/>
                  <a:gd name="connsiteY7" fmla="*/ 81536 h 96380"/>
                  <a:gd name="connsiteX8" fmla="*/ 44756 w 59384"/>
                  <a:gd name="connsiteY8" fmla="*/ 96381 h 9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84" h="96380">
                    <a:moveTo>
                      <a:pt x="44756" y="96381"/>
                    </a:moveTo>
                    <a:lnTo>
                      <a:pt x="14845" y="96381"/>
                    </a:lnTo>
                    <a:cubicBezTo>
                      <a:pt x="6647" y="96381"/>
                      <a:pt x="0" y="89734"/>
                      <a:pt x="0" y="81536"/>
                    </a:cubicBezTo>
                    <a:lnTo>
                      <a:pt x="0" y="24372"/>
                    </a:lnTo>
                    <a:cubicBezTo>
                      <a:pt x="0" y="10857"/>
                      <a:pt x="10857" y="0"/>
                      <a:pt x="24372" y="0"/>
                    </a:cubicBezTo>
                    <a:lnTo>
                      <a:pt x="35007" y="0"/>
                    </a:lnTo>
                    <a:cubicBezTo>
                      <a:pt x="48523" y="0"/>
                      <a:pt x="59379" y="10857"/>
                      <a:pt x="59379" y="24372"/>
                    </a:cubicBezTo>
                    <a:lnTo>
                      <a:pt x="59379" y="81536"/>
                    </a:lnTo>
                    <a:cubicBezTo>
                      <a:pt x="59601" y="89734"/>
                      <a:pt x="52954" y="96381"/>
                      <a:pt x="44756" y="96381"/>
                    </a:cubicBezTo>
                    <a:close/>
                  </a:path>
                </a:pathLst>
              </a:custGeom>
              <a:solidFill>
                <a:srgbClr val="FBBF20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129">
              <a:extLst>
                <a:ext uri="{FF2B5EF4-FFF2-40B4-BE49-F238E27FC236}">
                  <a16:creationId xmlns:a16="http://schemas.microsoft.com/office/drawing/2014/main" id="{A1E7653E-A876-4745-A472-A7CEB236F16E}"/>
                </a:ext>
              </a:extLst>
            </p:cNvPr>
            <p:cNvSpPr/>
            <p:nvPr/>
          </p:nvSpPr>
          <p:spPr>
            <a:xfrm>
              <a:off x="6864844" y="2209259"/>
              <a:ext cx="418524" cy="766777"/>
            </a:xfrm>
            <a:custGeom>
              <a:avLst/>
              <a:gdLst>
                <a:gd name="connsiteX0" fmla="*/ 5692 w 341152"/>
                <a:gd name="connsiteY0" fmla="*/ 558390 h 563125"/>
                <a:gd name="connsiteX1" fmla="*/ 0 w 341152"/>
                <a:gd name="connsiteY1" fmla="*/ 563066 h 563125"/>
                <a:gd name="connsiteX2" fmla="*/ 28462 w 341152"/>
                <a:gd name="connsiteY2" fmla="*/ 469142 h 563125"/>
                <a:gd name="connsiteX3" fmla="*/ 52248 w 341152"/>
                <a:gd name="connsiteY3" fmla="*/ 391481 h 563125"/>
                <a:gd name="connsiteX4" fmla="*/ 86606 w 341152"/>
                <a:gd name="connsiteY4" fmla="*/ 279463 h 563125"/>
                <a:gd name="connsiteX5" fmla="*/ 92298 w 341152"/>
                <a:gd name="connsiteY5" fmla="*/ 275804 h 563125"/>
                <a:gd name="connsiteX6" fmla="*/ 102870 w 341152"/>
                <a:gd name="connsiteY6" fmla="*/ 279056 h 563125"/>
                <a:gd name="connsiteX7" fmla="*/ 123200 w 341152"/>
                <a:gd name="connsiteY7" fmla="*/ 285359 h 563125"/>
                <a:gd name="connsiteX8" fmla="*/ 144546 w 341152"/>
                <a:gd name="connsiteY8" fmla="*/ 293694 h 563125"/>
                <a:gd name="connsiteX9" fmla="*/ 157151 w 341152"/>
                <a:gd name="connsiteY9" fmla="*/ 288205 h 563125"/>
                <a:gd name="connsiteX10" fmla="*/ 225256 w 341152"/>
                <a:gd name="connsiteY10" fmla="*/ 131461 h 563125"/>
                <a:gd name="connsiteX11" fmla="*/ 279537 w 341152"/>
                <a:gd name="connsiteY11" fmla="*/ 5822 h 563125"/>
                <a:gd name="connsiteX12" fmla="*/ 289499 w 341152"/>
                <a:gd name="connsiteY12" fmla="*/ 3585 h 563125"/>
                <a:gd name="connsiteX13" fmla="*/ 337478 w 341152"/>
                <a:gd name="connsiteY13" fmla="*/ 50141 h 563125"/>
                <a:gd name="connsiteX14" fmla="*/ 339714 w 341152"/>
                <a:gd name="connsiteY14" fmla="*/ 62136 h 563125"/>
                <a:gd name="connsiteX15" fmla="*/ 221190 w 341152"/>
                <a:gd name="connsiteY15" fmla="*/ 317277 h 563125"/>
                <a:gd name="connsiteX16" fmla="*/ 187239 w 341152"/>
                <a:gd name="connsiteY16" fmla="*/ 391684 h 563125"/>
                <a:gd name="connsiteX17" fmla="*/ 176261 w 341152"/>
                <a:gd name="connsiteY17" fmla="*/ 395750 h 563125"/>
                <a:gd name="connsiteX18" fmla="*/ 126452 w 341152"/>
                <a:gd name="connsiteY18" fmla="*/ 372574 h 563125"/>
                <a:gd name="connsiteX19" fmla="*/ 115068 w 341152"/>
                <a:gd name="connsiteY19" fmla="*/ 376844 h 563125"/>
                <a:gd name="connsiteX20" fmla="*/ 32528 w 341152"/>
                <a:gd name="connsiteY20" fmla="*/ 513258 h 563125"/>
                <a:gd name="connsiteX21" fmla="*/ 19923 w 341152"/>
                <a:gd name="connsiteY21" fmla="*/ 536027 h 563125"/>
                <a:gd name="connsiteX22" fmla="*/ 15654 w 341152"/>
                <a:gd name="connsiteY22" fmla="*/ 547412 h 563125"/>
                <a:gd name="connsiteX23" fmla="*/ 5692 w 341152"/>
                <a:gd name="connsiteY23" fmla="*/ 558390 h 5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152" h="563125">
                  <a:moveTo>
                    <a:pt x="5692" y="558390"/>
                  </a:moveTo>
                  <a:cubicBezTo>
                    <a:pt x="3456" y="559407"/>
                    <a:pt x="3863" y="563676"/>
                    <a:pt x="0" y="563066"/>
                  </a:cubicBezTo>
                  <a:cubicBezTo>
                    <a:pt x="9555" y="531758"/>
                    <a:pt x="18907" y="500450"/>
                    <a:pt x="28462" y="469142"/>
                  </a:cubicBezTo>
                  <a:cubicBezTo>
                    <a:pt x="36391" y="443323"/>
                    <a:pt x="44319" y="417300"/>
                    <a:pt x="52248" y="391481"/>
                  </a:cubicBezTo>
                  <a:cubicBezTo>
                    <a:pt x="63836" y="354074"/>
                    <a:pt x="75424" y="316870"/>
                    <a:pt x="86606" y="279463"/>
                  </a:cubicBezTo>
                  <a:cubicBezTo>
                    <a:pt x="87825" y="275600"/>
                    <a:pt x="89452" y="275194"/>
                    <a:pt x="92298" y="275804"/>
                  </a:cubicBezTo>
                  <a:cubicBezTo>
                    <a:pt x="95957" y="276617"/>
                    <a:pt x="99414" y="278040"/>
                    <a:pt x="102870" y="279056"/>
                  </a:cubicBezTo>
                  <a:cubicBezTo>
                    <a:pt x="111205" y="276210"/>
                    <a:pt x="117711" y="279056"/>
                    <a:pt x="123200" y="285359"/>
                  </a:cubicBezTo>
                  <a:cubicBezTo>
                    <a:pt x="130315" y="288205"/>
                    <a:pt x="137634" y="290441"/>
                    <a:pt x="144546" y="293694"/>
                  </a:cubicBezTo>
                  <a:cubicBezTo>
                    <a:pt x="151458" y="297150"/>
                    <a:pt x="154305" y="294710"/>
                    <a:pt x="157151" y="288205"/>
                  </a:cubicBezTo>
                  <a:cubicBezTo>
                    <a:pt x="179717" y="235754"/>
                    <a:pt x="202486" y="183709"/>
                    <a:pt x="225256" y="131461"/>
                  </a:cubicBezTo>
                  <a:cubicBezTo>
                    <a:pt x="243350" y="89581"/>
                    <a:pt x="261850" y="47701"/>
                    <a:pt x="279537" y="5822"/>
                  </a:cubicBezTo>
                  <a:cubicBezTo>
                    <a:pt x="282587" y="-1294"/>
                    <a:pt x="284213" y="-1701"/>
                    <a:pt x="289499" y="3585"/>
                  </a:cubicBezTo>
                  <a:cubicBezTo>
                    <a:pt x="305356" y="19443"/>
                    <a:pt x="321417" y="34893"/>
                    <a:pt x="337478" y="50141"/>
                  </a:cubicBezTo>
                  <a:cubicBezTo>
                    <a:pt x="341544" y="54004"/>
                    <a:pt x="342153" y="56850"/>
                    <a:pt x="339714" y="62136"/>
                  </a:cubicBezTo>
                  <a:cubicBezTo>
                    <a:pt x="300070" y="147115"/>
                    <a:pt x="260630" y="232094"/>
                    <a:pt x="221190" y="317277"/>
                  </a:cubicBezTo>
                  <a:cubicBezTo>
                    <a:pt x="209805" y="342079"/>
                    <a:pt x="198217" y="366679"/>
                    <a:pt x="187239" y="391684"/>
                  </a:cubicBezTo>
                  <a:cubicBezTo>
                    <a:pt x="184596" y="397580"/>
                    <a:pt x="182970" y="399207"/>
                    <a:pt x="176261" y="395750"/>
                  </a:cubicBezTo>
                  <a:cubicBezTo>
                    <a:pt x="159997" y="387415"/>
                    <a:pt x="142920" y="380706"/>
                    <a:pt x="126452" y="372574"/>
                  </a:cubicBezTo>
                  <a:cubicBezTo>
                    <a:pt x="120353" y="369525"/>
                    <a:pt x="117711" y="372371"/>
                    <a:pt x="115068" y="376844"/>
                  </a:cubicBezTo>
                  <a:cubicBezTo>
                    <a:pt x="87622" y="422383"/>
                    <a:pt x="59973" y="467719"/>
                    <a:pt x="32528" y="513258"/>
                  </a:cubicBezTo>
                  <a:cubicBezTo>
                    <a:pt x="28055" y="520780"/>
                    <a:pt x="21956" y="527082"/>
                    <a:pt x="19923" y="536027"/>
                  </a:cubicBezTo>
                  <a:cubicBezTo>
                    <a:pt x="20940" y="540703"/>
                    <a:pt x="17687" y="543753"/>
                    <a:pt x="15654" y="547412"/>
                  </a:cubicBezTo>
                  <a:cubicBezTo>
                    <a:pt x="12604" y="551275"/>
                    <a:pt x="11181" y="556764"/>
                    <a:pt x="5692" y="558390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oup 161">
              <a:extLst>
                <a:ext uri="{FF2B5EF4-FFF2-40B4-BE49-F238E27FC236}">
                  <a16:creationId xmlns:a16="http://schemas.microsoft.com/office/drawing/2014/main" id="{0BDC9212-B3EF-49E2-A3C8-E581439EDC01}"/>
                </a:ext>
              </a:extLst>
            </p:cNvPr>
            <p:cNvGrpSpPr/>
            <p:nvPr/>
          </p:nvGrpSpPr>
          <p:grpSpPr>
            <a:xfrm>
              <a:off x="4812356" y="3155358"/>
              <a:ext cx="2588691" cy="2715232"/>
              <a:chOff x="5283132" y="1090289"/>
              <a:chExt cx="2110122" cy="1994080"/>
            </a:xfrm>
          </p:grpSpPr>
          <p:sp>
            <p:nvSpPr>
              <p:cNvPr id="185" name="Freeform: Shape 307">
                <a:extLst>
                  <a:ext uri="{FF2B5EF4-FFF2-40B4-BE49-F238E27FC236}">
                    <a16:creationId xmlns:a16="http://schemas.microsoft.com/office/drawing/2014/main" id="{EAE5B15B-4211-4E9B-A6EF-905E816A5A32}"/>
                  </a:ext>
                </a:extLst>
              </p:cNvPr>
              <p:cNvSpPr/>
              <p:nvPr/>
            </p:nvSpPr>
            <p:spPr>
              <a:xfrm>
                <a:off x="6085807" y="1920518"/>
                <a:ext cx="297682" cy="1163851"/>
              </a:xfrm>
              <a:custGeom>
                <a:avLst/>
                <a:gdLst>
                  <a:gd name="connsiteX0" fmla="*/ 297650 w 297682"/>
                  <a:gd name="connsiteY0" fmla="*/ 454 h 1163851"/>
                  <a:gd name="connsiteX1" fmla="*/ 297243 w 297682"/>
                  <a:gd name="connsiteY1" fmla="*/ 1008414 h 1163851"/>
                  <a:gd name="connsiteX2" fmla="*/ 225885 w 297682"/>
                  <a:gd name="connsiteY2" fmla="*/ 1137103 h 1163851"/>
                  <a:gd name="connsiteX3" fmla="*/ 220193 w 297682"/>
                  <a:gd name="connsiteY3" fmla="*/ 1143812 h 1163851"/>
                  <a:gd name="connsiteX4" fmla="*/ 185225 w 297682"/>
                  <a:gd name="connsiteY4" fmla="*/ 1158653 h 1163851"/>
                  <a:gd name="connsiteX5" fmla="*/ 83575 w 297682"/>
                  <a:gd name="connsiteY5" fmla="*/ 1149097 h 1163851"/>
                  <a:gd name="connsiteX6" fmla="*/ 74020 w 297682"/>
                  <a:gd name="connsiteY6" fmla="*/ 1141982 h 1163851"/>
                  <a:gd name="connsiteX7" fmla="*/ 69954 w 297682"/>
                  <a:gd name="connsiteY7" fmla="*/ 1137916 h 1163851"/>
                  <a:gd name="connsiteX8" fmla="*/ 65888 w 297682"/>
                  <a:gd name="connsiteY8" fmla="*/ 1137713 h 1163851"/>
                  <a:gd name="connsiteX9" fmla="*/ 55114 w 297682"/>
                  <a:gd name="connsiteY9" fmla="*/ 1128361 h 1163851"/>
                  <a:gd name="connsiteX10" fmla="*/ 3679 w 297682"/>
                  <a:gd name="connsiteY10" fmla="*/ 1045211 h 1163851"/>
                  <a:gd name="connsiteX11" fmla="*/ 19 w 297682"/>
                  <a:gd name="connsiteY11" fmla="*/ 1011057 h 1163851"/>
                  <a:gd name="connsiteX12" fmla="*/ 34174 w 297682"/>
                  <a:gd name="connsiteY12" fmla="*/ 973243 h 1163851"/>
                  <a:gd name="connsiteX13" fmla="*/ 76460 w 297682"/>
                  <a:gd name="connsiteY13" fmla="*/ 1005365 h 1163851"/>
                  <a:gd name="connsiteX14" fmla="*/ 78900 w 297682"/>
                  <a:gd name="connsiteY14" fmla="*/ 1026508 h 1163851"/>
                  <a:gd name="connsiteX15" fmla="*/ 112444 w 297682"/>
                  <a:gd name="connsiteY15" fmla="*/ 1073063 h 1163851"/>
                  <a:gd name="connsiteX16" fmla="*/ 150258 w 297682"/>
                  <a:gd name="connsiteY16" fmla="*/ 1077333 h 1163851"/>
                  <a:gd name="connsiteX17" fmla="*/ 214094 w 297682"/>
                  <a:gd name="connsiteY17" fmla="*/ 1013090 h 1163851"/>
                  <a:gd name="connsiteX18" fmla="*/ 219176 w 297682"/>
                  <a:gd name="connsiteY18" fmla="*/ 657 h 1163851"/>
                  <a:gd name="connsiteX19" fmla="*/ 297650 w 297682"/>
                  <a:gd name="connsiteY19" fmla="*/ 454 h 116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7682" h="1163851">
                    <a:moveTo>
                      <a:pt x="297650" y="454"/>
                    </a:moveTo>
                    <a:cubicBezTo>
                      <a:pt x="297650" y="306217"/>
                      <a:pt x="297853" y="702651"/>
                      <a:pt x="297243" y="1008414"/>
                    </a:cubicBezTo>
                    <a:cubicBezTo>
                      <a:pt x="297040" y="1063305"/>
                      <a:pt x="273457" y="1107421"/>
                      <a:pt x="225885" y="1137103"/>
                    </a:cubicBezTo>
                    <a:cubicBezTo>
                      <a:pt x="223242" y="1138729"/>
                      <a:pt x="220803" y="1140356"/>
                      <a:pt x="220193" y="1143812"/>
                    </a:cubicBezTo>
                    <a:cubicBezTo>
                      <a:pt x="210231" y="1152757"/>
                      <a:pt x="197423" y="1155400"/>
                      <a:pt x="185225" y="1158653"/>
                    </a:cubicBezTo>
                    <a:cubicBezTo>
                      <a:pt x="150258" y="1168208"/>
                      <a:pt x="116307" y="1164345"/>
                      <a:pt x="83575" y="1149097"/>
                    </a:cubicBezTo>
                    <a:cubicBezTo>
                      <a:pt x="79916" y="1147471"/>
                      <a:pt x="76053" y="1146048"/>
                      <a:pt x="74020" y="1141982"/>
                    </a:cubicBezTo>
                    <a:cubicBezTo>
                      <a:pt x="72597" y="1140559"/>
                      <a:pt x="71377" y="1139339"/>
                      <a:pt x="69954" y="1137916"/>
                    </a:cubicBezTo>
                    <a:cubicBezTo>
                      <a:pt x="68531" y="1137916"/>
                      <a:pt x="67311" y="1137916"/>
                      <a:pt x="65888" y="1137713"/>
                    </a:cubicBezTo>
                    <a:cubicBezTo>
                      <a:pt x="60806" y="1136290"/>
                      <a:pt x="57147" y="1133240"/>
                      <a:pt x="55114" y="1128361"/>
                    </a:cubicBezTo>
                    <a:cubicBezTo>
                      <a:pt x="29498" y="1105795"/>
                      <a:pt x="11201" y="1078959"/>
                      <a:pt x="3679" y="1045211"/>
                    </a:cubicBezTo>
                    <a:cubicBezTo>
                      <a:pt x="1239" y="1033826"/>
                      <a:pt x="-184" y="1022442"/>
                      <a:pt x="19" y="1011057"/>
                    </a:cubicBezTo>
                    <a:cubicBezTo>
                      <a:pt x="426" y="991337"/>
                      <a:pt x="15673" y="974666"/>
                      <a:pt x="34174" y="973243"/>
                    </a:cubicBezTo>
                    <a:cubicBezTo>
                      <a:pt x="55927" y="971617"/>
                      <a:pt x="73004" y="984628"/>
                      <a:pt x="76460" y="1005365"/>
                    </a:cubicBezTo>
                    <a:cubicBezTo>
                      <a:pt x="77680" y="1012277"/>
                      <a:pt x="77476" y="1019595"/>
                      <a:pt x="78900" y="1026508"/>
                    </a:cubicBezTo>
                    <a:cubicBezTo>
                      <a:pt x="83169" y="1046838"/>
                      <a:pt x="95367" y="1061678"/>
                      <a:pt x="112444" y="1073063"/>
                    </a:cubicBezTo>
                    <a:cubicBezTo>
                      <a:pt x="125252" y="1072860"/>
                      <a:pt x="137247" y="1077536"/>
                      <a:pt x="150258" y="1077333"/>
                    </a:cubicBezTo>
                    <a:cubicBezTo>
                      <a:pt x="185429" y="1076519"/>
                      <a:pt x="213891" y="1048667"/>
                      <a:pt x="214094" y="1013090"/>
                    </a:cubicBezTo>
                    <a:cubicBezTo>
                      <a:pt x="214297" y="955149"/>
                      <a:pt x="219380" y="106170"/>
                      <a:pt x="219176" y="657"/>
                    </a:cubicBezTo>
                    <a:cubicBezTo>
                      <a:pt x="255974" y="-563"/>
                      <a:pt x="273457" y="251"/>
                      <a:pt x="297650" y="454"/>
                    </a:cubicBezTo>
                    <a:close/>
                  </a:path>
                </a:pathLst>
              </a:custGeom>
              <a:solidFill>
                <a:srgbClr val="CCCCCC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308">
                <a:extLst>
                  <a:ext uri="{FF2B5EF4-FFF2-40B4-BE49-F238E27FC236}">
                    <a16:creationId xmlns:a16="http://schemas.microsoft.com/office/drawing/2014/main" id="{F7F1A085-5FBC-4995-B971-F1BCCF83A392}"/>
                  </a:ext>
                </a:extLst>
              </p:cNvPr>
              <p:cNvSpPr/>
              <p:nvPr/>
            </p:nvSpPr>
            <p:spPr>
              <a:xfrm>
                <a:off x="5283132" y="1180038"/>
                <a:ext cx="1058017" cy="855952"/>
              </a:xfrm>
              <a:custGeom>
                <a:avLst/>
                <a:gdLst>
                  <a:gd name="connsiteX0" fmla="*/ 532712 w 1058017"/>
                  <a:gd name="connsiteY0" fmla="*/ 851733 h 855952"/>
                  <a:gd name="connsiteX1" fmla="*/ 520107 w 1058017"/>
                  <a:gd name="connsiteY1" fmla="*/ 851936 h 855952"/>
                  <a:gd name="connsiteX2" fmla="*/ 417644 w 1058017"/>
                  <a:gd name="connsiteY2" fmla="*/ 778748 h 855952"/>
                  <a:gd name="connsiteX3" fmla="*/ 310912 w 1058017"/>
                  <a:gd name="connsiteY3" fmla="*/ 747643 h 855952"/>
                  <a:gd name="connsiteX4" fmla="*/ 245450 w 1058017"/>
                  <a:gd name="connsiteY4" fmla="*/ 743781 h 855952"/>
                  <a:gd name="connsiteX5" fmla="*/ 27716 w 1058017"/>
                  <a:gd name="connsiteY5" fmla="*/ 825100 h 855952"/>
                  <a:gd name="connsiteX6" fmla="*/ 1490 w 1058017"/>
                  <a:gd name="connsiteY6" fmla="*/ 848887 h 855952"/>
                  <a:gd name="connsiteX7" fmla="*/ 1083 w 1058017"/>
                  <a:gd name="connsiteY7" fmla="*/ 843397 h 855952"/>
                  <a:gd name="connsiteX8" fmla="*/ 59227 w 1058017"/>
                  <a:gd name="connsiteY8" fmla="*/ 691533 h 855952"/>
                  <a:gd name="connsiteX9" fmla="*/ 176124 w 1058017"/>
                  <a:gd name="connsiteY9" fmla="*/ 484777 h 855952"/>
                  <a:gd name="connsiteX10" fmla="*/ 250125 w 1058017"/>
                  <a:gd name="connsiteY10" fmla="*/ 389632 h 855952"/>
                  <a:gd name="connsiteX11" fmla="*/ 325956 w 1058017"/>
                  <a:gd name="connsiteY11" fmla="*/ 308313 h 855952"/>
                  <a:gd name="connsiteX12" fmla="*/ 421304 w 1058017"/>
                  <a:gd name="connsiteY12" fmla="*/ 226180 h 855952"/>
                  <a:gd name="connsiteX13" fmla="*/ 545317 w 1058017"/>
                  <a:gd name="connsiteY13" fmla="*/ 142623 h 855952"/>
                  <a:gd name="connsiteX14" fmla="*/ 653472 w 1058017"/>
                  <a:gd name="connsiteY14" fmla="*/ 88342 h 855952"/>
                  <a:gd name="connsiteX15" fmla="*/ 821398 w 1058017"/>
                  <a:gd name="connsiteY15" fmla="*/ 32028 h 855952"/>
                  <a:gd name="connsiteX16" fmla="*/ 953949 w 1058017"/>
                  <a:gd name="connsiteY16" fmla="*/ 9665 h 855952"/>
                  <a:gd name="connsiteX17" fmla="*/ 1039742 w 1058017"/>
                  <a:gd name="connsiteY17" fmla="*/ 3566 h 855952"/>
                  <a:gd name="connsiteX18" fmla="*/ 1056412 w 1058017"/>
                  <a:gd name="connsiteY18" fmla="*/ 1940 h 855952"/>
                  <a:gd name="connsiteX19" fmla="*/ 1051126 w 1058017"/>
                  <a:gd name="connsiteY19" fmla="*/ 10072 h 855952"/>
                  <a:gd name="connsiteX20" fmla="*/ 1012499 w 1058017"/>
                  <a:gd name="connsiteY20" fmla="*/ 25319 h 855952"/>
                  <a:gd name="connsiteX21" fmla="*/ 885844 w 1058017"/>
                  <a:gd name="connsiteY21" fmla="*/ 109079 h 855952"/>
                  <a:gd name="connsiteX22" fmla="*/ 688440 w 1058017"/>
                  <a:gd name="connsiteY22" fmla="*/ 374995 h 855952"/>
                  <a:gd name="connsiteX23" fmla="*/ 559548 w 1058017"/>
                  <a:gd name="connsiteY23" fmla="*/ 735852 h 855952"/>
                  <a:gd name="connsiteX24" fmla="*/ 540031 w 1058017"/>
                  <a:gd name="connsiteY24" fmla="*/ 825100 h 855952"/>
                  <a:gd name="connsiteX25" fmla="*/ 532712 w 1058017"/>
                  <a:gd name="connsiteY25" fmla="*/ 851733 h 85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58017" h="855952">
                    <a:moveTo>
                      <a:pt x="532712" y="851733"/>
                    </a:moveTo>
                    <a:cubicBezTo>
                      <a:pt x="528646" y="857222"/>
                      <a:pt x="525190" y="857425"/>
                      <a:pt x="520107" y="851936"/>
                    </a:cubicBezTo>
                    <a:cubicBezTo>
                      <a:pt x="491036" y="820221"/>
                      <a:pt x="456068" y="796638"/>
                      <a:pt x="417644" y="778748"/>
                    </a:cubicBezTo>
                    <a:cubicBezTo>
                      <a:pt x="383897" y="762891"/>
                      <a:pt x="348319" y="752522"/>
                      <a:pt x="310912" y="747643"/>
                    </a:cubicBezTo>
                    <a:cubicBezTo>
                      <a:pt x="289159" y="744797"/>
                      <a:pt x="267406" y="742967"/>
                      <a:pt x="245450" y="743781"/>
                    </a:cubicBezTo>
                    <a:cubicBezTo>
                      <a:pt x="163926" y="747033"/>
                      <a:pt x="91145" y="773666"/>
                      <a:pt x="27716" y="825100"/>
                    </a:cubicBezTo>
                    <a:cubicBezTo>
                      <a:pt x="18567" y="832623"/>
                      <a:pt x="10232" y="840958"/>
                      <a:pt x="1490" y="848887"/>
                    </a:cubicBezTo>
                    <a:cubicBezTo>
                      <a:pt x="-1356" y="847057"/>
                      <a:pt x="677" y="844821"/>
                      <a:pt x="1083" y="843397"/>
                    </a:cubicBezTo>
                    <a:cubicBezTo>
                      <a:pt x="17754" y="791759"/>
                      <a:pt x="36661" y="740934"/>
                      <a:pt x="59227" y="691533"/>
                    </a:cubicBezTo>
                    <a:cubicBezTo>
                      <a:pt x="92162" y="619158"/>
                      <a:pt x="130585" y="549833"/>
                      <a:pt x="176124" y="484777"/>
                    </a:cubicBezTo>
                    <a:cubicBezTo>
                      <a:pt x="199097" y="451842"/>
                      <a:pt x="223696" y="420127"/>
                      <a:pt x="250125" y="389632"/>
                    </a:cubicBezTo>
                    <a:cubicBezTo>
                      <a:pt x="274521" y="361577"/>
                      <a:pt x="298511" y="333318"/>
                      <a:pt x="325956" y="308313"/>
                    </a:cubicBezTo>
                    <a:cubicBezTo>
                      <a:pt x="356858" y="279851"/>
                      <a:pt x="387963" y="251795"/>
                      <a:pt x="421304" y="226180"/>
                    </a:cubicBezTo>
                    <a:cubicBezTo>
                      <a:pt x="460947" y="195685"/>
                      <a:pt x="502217" y="167629"/>
                      <a:pt x="545317" y="142623"/>
                    </a:cubicBezTo>
                    <a:cubicBezTo>
                      <a:pt x="580081" y="122293"/>
                      <a:pt x="616268" y="104200"/>
                      <a:pt x="653472" y="88342"/>
                    </a:cubicBezTo>
                    <a:cubicBezTo>
                      <a:pt x="707956" y="64963"/>
                      <a:pt x="763661" y="45649"/>
                      <a:pt x="821398" y="32028"/>
                    </a:cubicBezTo>
                    <a:cubicBezTo>
                      <a:pt x="865107" y="21660"/>
                      <a:pt x="909223" y="14138"/>
                      <a:pt x="953949" y="9665"/>
                    </a:cubicBezTo>
                    <a:cubicBezTo>
                      <a:pt x="982614" y="6819"/>
                      <a:pt x="1011280" y="6209"/>
                      <a:pt x="1039742" y="3566"/>
                    </a:cubicBezTo>
                    <a:cubicBezTo>
                      <a:pt x="1044824" y="-1313"/>
                      <a:pt x="1050517" y="-500"/>
                      <a:pt x="1056412" y="1940"/>
                    </a:cubicBezTo>
                    <a:cubicBezTo>
                      <a:pt x="1061088" y="8649"/>
                      <a:pt x="1054379" y="9055"/>
                      <a:pt x="1051126" y="10072"/>
                    </a:cubicBezTo>
                    <a:cubicBezTo>
                      <a:pt x="1038115" y="14748"/>
                      <a:pt x="1025104" y="19830"/>
                      <a:pt x="1012499" y="25319"/>
                    </a:cubicBezTo>
                    <a:cubicBezTo>
                      <a:pt x="965537" y="46056"/>
                      <a:pt x="924064" y="75331"/>
                      <a:pt x="885844" y="109079"/>
                    </a:cubicBezTo>
                    <a:cubicBezTo>
                      <a:pt x="801271" y="183690"/>
                      <a:pt x="739061" y="275175"/>
                      <a:pt x="688440" y="374995"/>
                    </a:cubicBezTo>
                    <a:cubicBezTo>
                      <a:pt x="630093" y="489859"/>
                      <a:pt x="590043" y="611026"/>
                      <a:pt x="559548" y="735852"/>
                    </a:cubicBezTo>
                    <a:cubicBezTo>
                      <a:pt x="552432" y="765534"/>
                      <a:pt x="545723" y="795215"/>
                      <a:pt x="540031" y="825100"/>
                    </a:cubicBezTo>
                    <a:cubicBezTo>
                      <a:pt x="537795" y="834249"/>
                      <a:pt x="535355" y="842991"/>
                      <a:pt x="532712" y="8517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309">
                <a:extLst>
                  <a:ext uri="{FF2B5EF4-FFF2-40B4-BE49-F238E27FC236}">
                    <a16:creationId xmlns:a16="http://schemas.microsoft.com/office/drawing/2014/main" id="{E075A089-9D36-453F-83C0-7D69D25EC41F}"/>
                  </a:ext>
                </a:extLst>
              </p:cNvPr>
              <p:cNvSpPr/>
              <p:nvPr/>
            </p:nvSpPr>
            <p:spPr>
              <a:xfrm>
                <a:off x="6338570" y="1180655"/>
                <a:ext cx="548867" cy="849885"/>
              </a:xfrm>
              <a:custGeom>
                <a:avLst/>
                <a:gdLst>
                  <a:gd name="connsiteX0" fmla="*/ 548867 w 548867"/>
                  <a:gd name="connsiteY0" fmla="*/ 841154 h 849885"/>
                  <a:gd name="connsiteX1" fmla="*/ 541549 w 548867"/>
                  <a:gd name="connsiteY1" fmla="*/ 838715 h 849885"/>
                  <a:gd name="connsiteX2" fmla="*/ 319748 w 548867"/>
                  <a:gd name="connsiteY2" fmla="*/ 744993 h 849885"/>
                  <a:gd name="connsiteX3" fmla="*/ 59931 w 548867"/>
                  <a:gd name="connsiteY3" fmla="*/ 807813 h 849885"/>
                  <a:gd name="connsiteX4" fmla="*/ 42854 w 548867"/>
                  <a:gd name="connsiteY4" fmla="*/ 820418 h 849885"/>
                  <a:gd name="connsiteX5" fmla="*/ 34519 w 548867"/>
                  <a:gd name="connsiteY5" fmla="*/ 831192 h 849885"/>
                  <a:gd name="connsiteX6" fmla="*/ 16832 w 548867"/>
                  <a:gd name="connsiteY6" fmla="*/ 846033 h 849885"/>
                  <a:gd name="connsiteX7" fmla="*/ 771 w 548867"/>
                  <a:gd name="connsiteY7" fmla="*/ 839121 h 849885"/>
                  <a:gd name="connsiteX8" fmla="*/ 161 w 548867"/>
                  <a:gd name="connsiteY8" fmla="*/ 824890 h 849885"/>
                  <a:gd name="connsiteX9" fmla="*/ 161 w 548867"/>
                  <a:gd name="connsiteY9" fmla="*/ 25312 h 849885"/>
                  <a:gd name="connsiteX10" fmla="*/ 3211 w 548867"/>
                  <a:gd name="connsiteY10" fmla="*/ 4576 h 849885"/>
                  <a:gd name="connsiteX11" fmla="*/ 14392 w 548867"/>
                  <a:gd name="connsiteY11" fmla="*/ 103 h 849885"/>
                  <a:gd name="connsiteX12" fmla="*/ 239648 w 548867"/>
                  <a:gd name="connsiteY12" fmla="*/ 130622 h 849885"/>
                  <a:gd name="connsiteX13" fmla="*/ 386024 w 548867"/>
                  <a:gd name="connsiteY13" fmla="*/ 331888 h 849885"/>
                  <a:gd name="connsiteX14" fmla="*/ 509630 w 548867"/>
                  <a:gd name="connsiteY14" fmla="*/ 655542 h 849885"/>
                  <a:gd name="connsiteX15" fmla="*/ 548054 w 548867"/>
                  <a:gd name="connsiteY15" fmla="*/ 827940 h 849885"/>
                  <a:gd name="connsiteX16" fmla="*/ 548867 w 548867"/>
                  <a:gd name="connsiteY16" fmla="*/ 841154 h 84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8867" h="849885">
                    <a:moveTo>
                      <a:pt x="548867" y="841154"/>
                    </a:moveTo>
                    <a:cubicBezTo>
                      <a:pt x="545208" y="844407"/>
                      <a:pt x="543378" y="840544"/>
                      <a:pt x="541549" y="838715"/>
                    </a:cubicBezTo>
                    <a:cubicBezTo>
                      <a:pt x="477712" y="783417"/>
                      <a:pt x="402898" y="753939"/>
                      <a:pt x="319748" y="744993"/>
                    </a:cubicBezTo>
                    <a:cubicBezTo>
                      <a:pt x="225824" y="735032"/>
                      <a:pt x="139218" y="756785"/>
                      <a:pt x="59931" y="807813"/>
                    </a:cubicBezTo>
                    <a:cubicBezTo>
                      <a:pt x="54036" y="811676"/>
                      <a:pt x="48547" y="816148"/>
                      <a:pt x="42854" y="820418"/>
                    </a:cubicBezTo>
                    <a:cubicBezTo>
                      <a:pt x="42448" y="825703"/>
                      <a:pt x="37975" y="828143"/>
                      <a:pt x="34519" y="831192"/>
                    </a:cubicBezTo>
                    <a:cubicBezTo>
                      <a:pt x="28623" y="836275"/>
                      <a:pt x="22728" y="841357"/>
                      <a:pt x="16832" y="846033"/>
                    </a:cubicBezTo>
                    <a:cubicBezTo>
                      <a:pt x="8090" y="852946"/>
                      <a:pt x="2398" y="850506"/>
                      <a:pt x="771" y="839121"/>
                    </a:cubicBezTo>
                    <a:cubicBezTo>
                      <a:pt x="161" y="834445"/>
                      <a:pt x="161" y="829566"/>
                      <a:pt x="161" y="824890"/>
                    </a:cubicBezTo>
                    <a:cubicBezTo>
                      <a:pt x="161" y="558364"/>
                      <a:pt x="161" y="291838"/>
                      <a:pt x="161" y="25312"/>
                    </a:cubicBezTo>
                    <a:cubicBezTo>
                      <a:pt x="161" y="18197"/>
                      <a:pt x="-1058" y="11081"/>
                      <a:pt x="3211" y="4576"/>
                    </a:cubicBezTo>
                    <a:cubicBezTo>
                      <a:pt x="5447" y="-507"/>
                      <a:pt x="9920" y="-100"/>
                      <a:pt x="14392" y="103"/>
                    </a:cubicBezTo>
                    <a:cubicBezTo>
                      <a:pt x="103234" y="20027"/>
                      <a:pt x="175609" y="67802"/>
                      <a:pt x="239648" y="130622"/>
                    </a:cubicBezTo>
                    <a:cubicBezTo>
                      <a:pt x="299825" y="189579"/>
                      <a:pt x="346381" y="258294"/>
                      <a:pt x="386024" y="331888"/>
                    </a:cubicBezTo>
                    <a:cubicBezTo>
                      <a:pt x="441322" y="434351"/>
                      <a:pt x="479745" y="543320"/>
                      <a:pt x="509630" y="655542"/>
                    </a:cubicBezTo>
                    <a:cubicBezTo>
                      <a:pt x="524878" y="712466"/>
                      <a:pt x="537279" y="769999"/>
                      <a:pt x="548054" y="827940"/>
                    </a:cubicBezTo>
                    <a:cubicBezTo>
                      <a:pt x="548867" y="832412"/>
                      <a:pt x="548867" y="836682"/>
                      <a:pt x="548867" y="8411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310">
                <a:extLst>
                  <a:ext uri="{FF2B5EF4-FFF2-40B4-BE49-F238E27FC236}">
                    <a16:creationId xmlns:a16="http://schemas.microsoft.com/office/drawing/2014/main" id="{A76F6A7A-575C-4709-9F81-BE067C3D2090}"/>
                  </a:ext>
                </a:extLst>
              </p:cNvPr>
              <p:cNvSpPr/>
              <p:nvPr/>
            </p:nvSpPr>
            <p:spPr>
              <a:xfrm>
                <a:off x="6354792" y="1180604"/>
                <a:ext cx="1038462" cy="841204"/>
              </a:xfrm>
              <a:custGeom>
                <a:avLst/>
                <a:gdLst>
                  <a:gd name="connsiteX0" fmla="*/ 532645 w 1038462"/>
                  <a:gd name="connsiteY0" fmla="*/ 841205 h 841204"/>
                  <a:gd name="connsiteX1" fmla="*/ 525123 w 1038462"/>
                  <a:gd name="connsiteY1" fmla="*/ 813352 h 841204"/>
                  <a:gd name="connsiteX2" fmla="*/ 478568 w 1038462"/>
                  <a:gd name="connsiteY2" fmla="*/ 615745 h 841204"/>
                  <a:gd name="connsiteX3" fmla="*/ 376714 w 1038462"/>
                  <a:gd name="connsiteY3" fmla="*/ 352472 h 841204"/>
                  <a:gd name="connsiteX4" fmla="*/ 202690 w 1038462"/>
                  <a:gd name="connsiteY4" fmla="*/ 115831 h 841204"/>
                  <a:gd name="connsiteX5" fmla="*/ 25209 w 1038462"/>
                  <a:gd name="connsiteY5" fmla="*/ 10725 h 841204"/>
                  <a:gd name="connsiteX6" fmla="*/ 0 w 1038462"/>
                  <a:gd name="connsiteY6" fmla="*/ 3813 h 841204"/>
                  <a:gd name="connsiteX7" fmla="*/ 22566 w 1038462"/>
                  <a:gd name="connsiteY7" fmla="*/ 3406 h 841204"/>
                  <a:gd name="connsiteX8" fmla="*/ 67902 w 1038462"/>
                  <a:gd name="connsiteY8" fmla="*/ 7066 h 841204"/>
                  <a:gd name="connsiteX9" fmla="*/ 167926 w 1038462"/>
                  <a:gd name="connsiteY9" fmla="*/ 20077 h 841204"/>
                  <a:gd name="connsiteX10" fmla="*/ 331582 w 1038462"/>
                  <a:gd name="connsiteY10" fmla="*/ 64396 h 841204"/>
                  <a:gd name="connsiteX11" fmla="*/ 605223 w 1038462"/>
                  <a:gd name="connsiteY11" fmla="*/ 212805 h 841204"/>
                  <a:gd name="connsiteX12" fmla="*/ 763187 w 1038462"/>
                  <a:gd name="connsiteY12" fmla="*/ 355318 h 841204"/>
                  <a:gd name="connsiteX13" fmla="*/ 873986 w 1038462"/>
                  <a:gd name="connsiteY13" fmla="*/ 494375 h 841204"/>
                  <a:gd name="connsiteX14" fmla="*/ 884557 w 1038462"/>
                  <a:gd name="connsiteY14" fmla="*/ 510233 h 841204"/>
                  <a:gd name="connsiteX15" fmla="*/ 900821 w 1038462"/>
                  <a:gd name="connsiteY15" fmla="*/ 534425 h 841204"/>
                  <a:gd name="connsiteX16" fmla="*/ 975432 w 1038462"/>
                  <a:gd name="connsiteY16" fmla="*/ 671246 h 841204"/>
                  <a:gd name="connsiteX17" fmla="*/ 1037032 w 1038462"/>
                  <a:gd name="connsiteY17" fmla="*/ 826364 h 841204"/>
                  <a:gd name="connsiteX18" fmla="*/ 1037438 w 1038462"/>
                  <a:gd name="connsiteY18" fmla="*/ 832259 h 841204"/>
                  <a:gd name="connsiteX19" fmla="*/ 786160 w 1038462"/>
                  <a:gd name="connsiteY19" fmla="*/ 743011 h 841204"/>
                  <a:gd name="connsiteX20" fmla="*/ 532645 w 1038462"/>
                  <a:gd name="connsiteY20" fmla="*/ 841205 h 841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38462" h="841204">
                    <a:moveTo>
                      <a:pt x="532645" y="841205"/>
                    </a:moveTo>
                    <a:cubicBezTo>
                      <a:pt x="526140" y="833073"/>
                      <a:pt x="526953" y="822704"/>
                      <a:pt x="525123" y="813352"/>
                    </a:cubicBezTo>
                    <a:cubicBezTo>
                      <a:pt x="512722" y="746670"/>
                      <a:pt x="497068" y="681004"/>
                      <a:pt x="478568" y="615745"/>
                    </a:cubicBezTo>
                    <a:cubicBezTo>
                      <a:pt x="452545" y="524870"/>
                      <a:pt x="420017" y="436638"/>
                      <a:pt x="376714" y="352472"/>
                    </a:cubicBezTo>
                    <a:cubicBezTo>
                      <a:pt x="331379" y="264240"/>
                      <a:pt x="276488" y="182920"/>
                      <a:pt x="202690" y="115831"/>
                    </a:cubicBezTo>
                    <a:cubicBezTo>
                      <a:pt x="150848" y="68666"/>
                      <a:pt x="93111" y="31258"/>
                      <a:pt x="25209" y="10725"/>
                    </a:cubicBezTo>
                    <a:cubicBezTo>
                      <a:pt x="16874" y="8286"/>
                      <a:pt x="8335" y="6049"/>
                      <a:pt x="0" y="3813"/>
                    </a:cubicBezTo>
                    <a:cubicBezTo>
                      <a:pt x="7319" y="-4522"/>
                      <a:pt x="15044" y="3406"/>
                      <a:pt x="22566" y="3406"/>
                    </a:cubicBezTo>
                    <a:cubicBezTo>
                      <a:pt x="37407" y="7676"/>
                      <a:pt x="52858" y="5846"/>
                      <a:pt x="67902" y="7066"/>
                    </a:cubicBezTo>
                    <a:cubicBezTo>
                      <a:pt x="101446" y="9912"/>
                      <a:pt x="134788" y="13978"/>
                      <a:pt x="167926" y="20077"/>
                    </a:cubicBezTo>
                    <a:cubicBezTo>
                      <a:pt x="223630" y="30242"/>
                      <a:pt x="278317" y="45083"/>
                      <a:pt x="331582" y="64396"/>
                    </a:cubicBezTo>
                    <a:cubicBezTo>
                      <a:pt x="430182" y="100177"/>
                      <a:pt x="521057" y="150392"/>
                      <a:pt x="605223" y="212805"/>
                    </a:cubicBezTo>
                    <a:cubicBezTo>
                      <a:pt x="662554" y="255295"/>
                      <a:pt x="714395" y="303477"/>
                      <a:pt x="763187" y="355318"/>
                    </a:cubicBezTo>
                    <a:cubicBezTo>
                      <a:pt x="803847" y="398621"/>
                      <a:pt x="840238" y="445380"/>
                      <a:pt x="873986" y="494375"/>
                    </a:cubicBezTo>
                    <a:cubicBezTo>
                      <a:pt x="877645" y="499661"/>
                      <a:pt x="881101" y="504947"/>
                      <a:pt x="884557" y="510233"/>
                    </a:cubicBezTo>
                    <a:cubicBezTo>
                      <a:pt x="895332" y="514705"/>
                      <a:pt x="897772" y="524870"/>
                      <a:pt x="900821" y="534425"/>
                    </a:cubicBezTo>
                    <a:cubicBezTo>
                      <a:pt x="927657" y="578948"/>
                      <a:pt x="953273" y="624284"/>
                      <a:pt x="975432" y="671246"/>
                    </a:cubicBezTo>
                    <a:cubicBezTo>
                      <a:pt x="999218" y="721664"/>
                      <a:pt x="1019751" y="773302"/>
                      <a:pt x="1037032" y="826364"/>
                    </a:cubicBezTo>
                    <a:cubicBezTo>
                      <a:pt x="1037642" y="827990"/>
                      <a:pt x="1039675" y="829820"/>
                      <a:pt x="1037438" y="832259"/>
                    </a:cubicBezTo>
                    <a:cubicBezTo>
                      <a:pt x="964861" y="771269"/>
                      <a:pt x="881508" y="739148"/>
                      <a:pt x="786160" y="743011"/>
                    </a:cubicBezTo>
                    <a:cubicBezTo>
                      <a:pt x="690609" y="747077"/>
                      <a:pt x="605020" y="777368"/>
                      <a:pt x="532645" y="8412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311">
                <a:extLst>
                  <a:ext uri="{FF2B5EF4-FFF2-40B4-BE49-F238E27FC236}">
                    <a16:creationId xmlns:a16="http://schemas.microsoft.com/office/drawing/2014/main" id="{8197F896-93FF-4FCE-AB32-43629C03E497}"/>
                  </a:ext>
                </a:extLst>
              </p:cNvPr>
              <p:cNvSpPr/>
              <p:nvPr/>
            </p:nvSpPr>
            <p:spPr>
              <a:xfrm>
                <a:off x="5815008" y="1183779"/>
                <a:ext cx="528168" cy="847787"/>
              </a:xfrm>
              <a:custGeom>
                <a:avLst/>
                <a:gdLst>
                  <a:gd name="connsiteX0" fmla="*/ 527789 w 528168"/>
                  <a:gd name="connsiteY0" fmla="*/ 638 h 847787"/>
                  <a:gd name="connsiteX1" fmla="*/ 527992 w 528168"/>
                  <a:gd name="connsiteY1" fmla="*/ 830507 h 847787"/>
                  <a:gd name="connsiteX2" fmla="*/ 526163 w 528168"/>
                  <a:gd name="connsiteY2" fmla="*/ 840063 h 847787"/>
                  <a:gd name="connsiteX3" fmla="*/ 514981 w 528168"/>
                  <a:gd name="connsiteY3" fmla="*/ 834573 h 847787"/>
                  <a:gd name="connsiteX4" fmla="*/ 487536 w 528168"/>
                  <a:gd name="connsiteY4" fmla="*/ 813024 h 847787"/>
                  <a:gd name="connsiteX5" fmla="*/ 396254 w 528168"/>
                  <a:gd name="connsiteY5" fmla="*/ 766061 h 847787"/>
                  <a:gd name="connsiteX6" fmla="*/ 377550 w 528168"/>
                  <a:gd name="connsiteY6" fmla="*/ 756303 h 847787"/>
                  <a:gd name="connsiteX7" fmla="*/ 309445 w 528168"/>
                  <a:gd name="connsiteY7" fmla="*/ 742072 h 847787"/>
                  <a:gd name="connsiteX8" fmla="*/ 231988 w 528168"/>
                  <a:gd name="connsiteY8" fmla="*/ 741259 h 847787"/>
                  <a:gd name="connsiteX9" fmla="*/ 160020 w 528168"/>
                  <a:gd name="connsiteY9" fmla="*/ 754067 h 847787"/>
                  <a:gd name="connsiteX10" fmla="*/ 34177 w 528168"/>
                  <a:gd name="connsiteY10" fmla="*/ 818106 h 847787"/>
                  <a:gd name="connsiteX11" fmla="*/ 1039 w 528168"/>
                  <a:gd name="connsiteY11" fmla="*/ 847788 h 847787"/>
                  <a:gd name="connsiteX12" fmla="*/ 4089 w 528168"/>
                  <a:gd name="connsiteY12" fmla="*/ 821359 h 847787"/>
                  <a:gd name="connsiteX13" fmla="*/ 76667 w 528168"/>
                  <a:gd name="connsiteY13" fmla="*/ 550361 h 847787"/>
                  <a:gd name="connsiteX14" fmla="*/ 229955 w 528168"/>
                  <a:gd name="connsiteY14" fmla="*/ 240125 h 847787"/>
                  <a:gd name="connsiteX15" fmla="*/ 423293 w 528168"/>
                  <a:gd name="connsiteY15" fmla="*/ 48413 h 847787"/>
                  <a:gd name="connsiteX16" fmla="*/ 525756 w 528168"/>
                  <a:gd name="connsiteY16" fmla="*/ 435 h 847787"/>
                  <a:gd name="connsiteX17" fmla="*/ 527789 w 528168"/>
                  <a:gd name="connsiteY17" fmla="*/ 638 h 847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28168" h="847787">
                    <a:moveTo>
                      <a:pt x="527789" y="638"/>
                    </a:moveTo>
                    <a:cubicBezTo>
                      <a:pt x="527992" y="277329"/>
                      <a:pt x="527992" y="553817"/>
                      <a:pt x="527992" y="830507"/>
                    </a:cubicBezTo>
                    <a:cubicBezTo>
                      <a:pt x="527992" y="833760"/>
                      <a:pt x="529009" y="837420"/>
                      <a:pt x="526163" y="840063"/>
                    </a:cubicBezTo>
                    <a:cubicBezTo>
                      <a:pt x="521283" y="840876"/>
                      <a:pt x="518234" y="837420"/>
                      <a:pt x="514981" y="834573"/>
                    </a:cubicBezTo>
                    <a:cubicBezTo>
                      <a:pt x="506239" y="827051"/>
                      <a:pt x="497294" y="819326"/>
                      <a:pt x="487536" y="813024"/>
                    </a:cubicBezTo>
                    <a:cubicBezTo>
                      <a:pt x="459277" y="793100"/>
                      <a:pt x="428579" y="777853"/>
                      <a:pt x="396254" y="766061"/>
                    </a:cubicBezTo>
                    <a:cubicBezTo>
                      <a:pt x="389545" y="763622"/>
                      <a:pt x="383243" y="760572"/>
                      <a:pt x="377550" y="756303"/>
                    </a:cubicBezTo>
                    <a:cubicBezTo>
                      <a:pt x="355391" y="749188"/>
                      <a:pt x="332418" y="744512"/>
                      <a:pt x="309445" y="742072"/>
                    </a:cubicBezTo>
                    <a:cubicBezTo>
                      <a:pt x="283829" y="739429"/>
                      <a:pt x="258214" y="738209"/>
                      <a:pt x="231988" y="741259"/>
                    </a:cubicBezTo>
                    <a:cubicBezTo>
                      <a:pt x="207592" y="743902"/>
                      <a:pt x="183603" y="747561"/>
                      <a:pt x="160020" y="754067"/>
                    </a:cubicBezTo>
                    <a:cubicBezTo>
                      <a:pt x="113667" y="766875"/>
                      <a:pt x="71788" y="788424"/>
                      <a:pt x="34177" y="818106"/>
                    </a:cubicBezTo>
                    <a:cubicBezTo>
                      <a:pt x="22589" y="827255"/>
                      <a:pt x="10594" y="836200"/>
                      <a:pt x="1039" y="847788"/>
                    </a:cubicBezTo>
                    <a:cubicBezTo>
                      <a:pt x="-2010" y="838639"/>
                      <a:pt x="2462" y="829898"/>
                      <a:pt x="4089" y="821359"/>
                    </a:cubicBezTo>
                    <a:cubicBezTo>
                      <a:pt x="22589" y="729468"/>
                      <a:pt x="45765" y="638999"/>
                      <a:pt x="76667" y="550361"/>
                    </a:cubicBezTo>
                    <a:cubicBezTo>
                      <a:pt x="114887" y="440579"/>
                      <a:pt x="163273" y="335676"/>
                      <a:pt x="229955" y="240125"/>
                    </a:cubicBezTo>
                    <a:cubicBezTo>
                      <a:pt x="282813" y="164498"/>
                      <a:pt x="345226" y="98425"/>
                      <a:pt x="423293" y="48413"/>
                    </a:cubicBezTo>
                    <a:cubicBezTo>
                      <a:pt x="455414" y="27880"/>
                      <a:pt x="489569" y="12023"/>
                      <a:pt x="525756" y="435"/>
                    </a:cubicBezTo>
                    <a:cubicBezTo>
                      <a:pt x="526366" y="-175"/>
                      <a:pt x="526976" y="-175"/>
                      <a:pt x="527789" y="6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312">
                <a:extLst>
                  <a:ext uri="{FF2B5EF4-FFF2-40B4-BE49-F238E27FC236}">
                    <a16:creationId xmlns:a16="http://schemas.microsoft.com/office/drawing/2014/main" id="{10613D63-FB00-4F4D-9919-282A3944D178}"/>
                  </a:ext>
                </a:extLst>
              </p:cNvPr>
              <p:cNvSpPr/>
              <p:nvPr/>
            </p:nvSpPr>
            <p:spPr>
              <a:xfrm>
                <a:off x="6319131" y="1090289"/>
                <a:ext cx="58430" cy="94331"/>
              </a:xfrm>
              <a:custGeom>
                <a:avLst/>
                <a:gdLst>
                  <a:gd name="connsiteX0" fmla="*/ 23666 w 58430"/>
                  <a:gd name="connsiteY0" fmla="*/ 94128 h 94331"/>
                  <a:gd name="connsiteX1" fmla="*/ 21633 w 58430"/>
                  <a:gd name="connsiteY1" fmla="*/ 94128 h 94331"/>
                  <a:gd name="connsiteX2" fmla="*/ 3539 w 58430"/>
                  <a:gd name="connsiteY2" fmla="*/ 93518 h 94331"/>
                  <a:gd name="connsiteX3" fmla="*/ 287 w 58430"/>
                  <a:gd name="connsiteY3" fmla="*/ 85996 h 94331"/>
                  <a:gd name="connsiteX4" fmla="*/ 24073 w 58430"/>
                  <a:gd name="connsiteY4" fmla="*/ 0 h 94331"/>
                  <a:gd name="connsiteX5" fmla="*/ 39320 w 58430"/>
                  <a:gd name="connsiteY5" fmla="*/ 52045 h 94331"/>
                  <a:gd name="connsiteX6" fmla="*/ 47452 w 58430"/>
                  <a:gd name="connsiteY6" fmla="*/ 81320 h 94331"/>
                  <a:gd name="connsiteX7" fmla="*/ 58430 w 58430"/>
                  <a:gd name="connsiteY7" fmla="*/ 93924 h 94331"/>
                  <a:gd name="connsiteX8" fmla="*/ 35864 w 58430"/>
                  <a:gd name="connsiteY8" fmla="*/ 94331 h 94331"/>
                  <a:gd name="connsiteX9" fmla="*/ 23666 w 58430"/>
                  <a:gd name="connsiteY9" fmla="*/ 94128 h 94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430" h="94331">
                    <a:moveTo>
                      <a:pt x="23666" y="94128"/>
                    </a:moveTo>
                    <a:cubicBezTo>
                      <a:pt x="23056" y="94128"/>
                      <a:pt x="22243" y="94128"/>
                      <a:pt x="21633" y="94128"/>
                    </a:cubicBezTo>
                    <a:cubicBezTo>
                      <a:pt x="15534" y="93924"/>
                      <a:pt x="9638" y="93721"/>
                      <a:pt x="3539" y="93518"/>
                    </a:cubicBezTo>
                    <a:cubicBezTo>
                      <a:pt x="1100" y="91485"/>
                      <a:pt x="-730" y="89858"/>
                      <a:pt x="287" y="85996"/>
                    </a:cubicBezTo>
                    <a:cubicBezTo>
                      <a:pt x="7809" y="57534"/>
                      <a:pt x="15127" y="28869"/>
                      <a:pt x="24073" y="0"/>
                    </a:cubicBezTo>
                    <a:cubicBezTo>
                      <a:pt x="29155" y="17280"/>
                      <a:pt x="34238" y="34561"/>
                      <a:pt x="39320" y="52045"/>
                    </a:cubicBezTo>
                    <a:cubicBezTo>
                      <a:pt x="42166" y="61803"/>
                      <a:pt x="45622" y="71358"/>
                      <a:pt x="47452" y="81320"/>
                    </a:cubicBezTo>
                    <a:cubicBezTo>
                      <a:pt x="48672" y="88232"/>
                      <a:pt x="52331" y="91891"/>
                      <a:pt x="58430" y="93924"/>
                    </a:cubicBezTo>
                    <a:cubicBezTo>
                      <a:pt x="50908" y="94128"/>
                      <a:pt x="43386" y="94128"/>
                      <a:pt x="35864" y="94331"/>
                    </a:cubicBezTo>
                    <a:cubicBezTo>
                      <a:pt x="31595" y="94128"/>
                      <a:pt x="27529" y="94128"/>
                      <a:pt x="23666" y="94128"/>
                    </a:cubicBezTo>
                    <a:close/>
                  </a:path>
                </a:pathLst>
              </a:custGeom>
              <a:solidFill>
                <a:srgbClr val="CCCCCC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127">
              <a:extLst>
                <a:ext uri="{FF2B5EF4-FFF2-40B4-BE49-F238E27FC236}">
                  <a16:creationId xmlns:a16="http://schemas.microsoft.com/office/drawing/2014/main" id="{FF623CB3-9360-4BC4-92C5-0C82D329C7BD}"/>
                </a:ext>
              </a:extLst>
            </p:cNvPr>
            <p:cNvSpPr/>
            <p:nvPr/>
          </p:nvSpPr>
          <p:spPr>
            <a:xfrm>
              <a:off x="3713614" y="3636010"/>
              <a:ext cx="130988" cy="503637"/>
            </a:xfrm>
            <a:custGeom>
              <a:avLst/>
              <a:gdLst>
                <a:gd name="connsiteX0" fmla="*/ 14231 w 105876"/>
                <a:gd name="connsiteY0" fmla="*/ 285107 h 309585"/>
                <a:gd name="connsiteX1" fmla="*/ 7929 w 105876"/>
                <a:gd name="connsiteY1" fmla="*/ 303404 h 309585"/>
                <a:gd name="connsiteX2" fmla="*/ 0 w 105876"/>
                <a:gd name="connsiteY2" fmla="*/ 309503 h 309585"/>
                <a:gd name="connsiteX3" fmla="*/ 0 w 105876"/>
                <a:gd name="connsiteY3" fmla="*/ 260711 h 309585"/>
                <a:gd name="connsiteX4" fmla="*/ 16467 w 105876"/>
                <a:gd name="connsiteY4" fmla="*/ 212123 h 309585"/>
                <a:gd name="connsiteX5" fmla="*/ 58957 w 105876"/>
                <a:gd name="connsiteY5" fmla="*/ 87297 h 309585"/>
                <a:gd name="connsiteX6" fmla="*/ 84573 w 105876"/>
                <a:gd name="connsiteY6" fmla="*/ 11466 h 309585"/>
                <a:gd name="connsiteX7" fmla="*/ 99414 w 105876"/>
                <a:gd name="connsiteY7" fmla="*/ 894 h 309585"/>
                <a:gd name="connsiteX8" fmla="*/ 104089 w 105876"/>
                <a:gd name="connsiteY8" fmla="*/ 17972 h 309585"/>
                <a:gd name="connsiteX9" fmla="*/ 14434 w 105876"/>
                <a:gd name="connsiteY9" fmla="*/ 283074 h 309585"/>
                <a:gd name="connsiteX10" fmla="*/ 14231 w 105876"/>
                <a:gd name="connsiteY10" fmla="*/ 285107 h 30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876" h="309585">
                  <a:moveTo>
                    <a:pt x="14231" y="285107"/>
                  </a:moveTo>
                  <a:cubicBezTo>
                    <a:pt x="12198" y="291206"/>
                    <a:pt x="9962" y="297305"/>
                    <a:pt x="7929" y="303404"/>
                  </a:cubicBezTo>
                  <a:cubicBezTo>
                    <a:pt x="6709" y="307267"/>
                    <a:pt x="4676" y="310113"/>
                    <a:pt x="0" y="309503"/>
                  </a:cubicBezTo>
                  <a:cubicBezTo>
                    <a:pt x="0" y="293239"/>
                    <a:pt x="0" y="276975"/>
                    <a:pt x="0" y="260711"/>
                  </a:cubicBezTo>
                  <a:cubicBezTo>
                    <a:pt x="6912" y="245057"/>
                    <a:pt x="12198" y="228793"/>
                    <a:pt x="16467" y="212123"/>
                  </a:cubicBezTo>
                  <a:cubicBezTo>
                    <a:pt x="30698" y="170446"/>
                    <a:pt x="44726" y="128973"/>
                    <a:pt x="58957" y="87297"/>
                  </a:cubicBezTo>
                  <a:cubicBezTo>
                    <a:pt x="67496" y="62088"/>
                    <a:pt x="76237" y="36878"/>
                    <a:pt x="84573" y="11466"/>
                  </a:cubicBezTo>
                  <a:cubicBezTo>
                    <a:pt x="87012" y="3741"/>
                    <a:pt x="90468" y="-2358"/>
                    <a:pt x="99414" y="894"/>
                  </a:cubicBezTo>
                  <a:cubicBezTo>
                    <a:pt x="107952" y="3944"/>
                    <a:pt x="106326" y="11263"/>
                    <a:pt x="104089" y="17972"/>
                  </a:cubicBezTo>
                  <a:cubicBezTo>
                    <a:pt x="74204" y="106407"/>
                    <a:pt x="44319" y="194639"/>
                    <a:pt x="14434" y="283074"/>
                  </a:cubicBezTo>
                  <a:cubicBezTo>
                    <a:pt x="14231" y="283684"/>
                    <a:pt x="14231" y="284497"/>
                    <a:pt x="14231" y="285107"/>
                  </a:cubicBezTo>
                  <a:close/>
                </a:path>
              </a:pathLst>
            </a:custGeom>
            <a:solidFill>
              <a:srgbClr val="71AEB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30">
              <a:extLst>
                <a:ext uri="{FF2B5EF4-FFF2-40B4-BE49-F238E27FC236}">
                  <a16:creationId xmlns:a16="http://schemas.microsoft.com/office/drawing/2014/main" id="{769F23F1-CB2E-4C56-9D73-45018D39259F}"/>
                </a:ext>
              </a:extLst>
            </p:cNvPr>
            <p:cNvSpPr/>
            <p:nvPr/>
          </p:nvSpPr>
          <p:spPr>
            <a:xfrm>
              <a:off x="8042407" y="4427970"/>
              <a:ext cx="226249" cy="825803"/>
            </a:xfrm>
            <a:custGeom>
              <a:avLst/>
              <a:gdLst>
                <a:gd name="connsiteX0" fmla="*/ 89 w 182874"/>
                <a:gd name="connsiteY0" fmla="*/ 493373 h 507620"/>
                <a:gd name="connsiteX1" fmla="*/ 3138 w 182874"/>
                <a:gd name="connsiteY1" fmla="*/ 483411 h 507620"/>
                <a:gd name="connsiteX2" fmla="*/ 70024 w 182874"/>
                <a:gd name="connsiteY2" fmla="*/ 284788 h 507620"/>
                <a:gd name="connsiteX3" fmla="*/ 136503 w 182874"/>
                <a:gd name="connsiteY3" fmla="*/ 85757 h 507620"/>
                <a:gd name="connsiteX4" fmla="*/ 160899 w 182874"/>
                <a:gd name="connsiteY4" fmla="*/ 13993 h 507620"/>
                <a:gd name="connsiteX5" fmla="*/ 165778 w 182874"/>
                <a:gd name="connsiteY5" fmla="*/ 4234 h 507620"/>
                <a:gd name="connsiteX6" fmla="*/ 176350 w 182874"/>
                <a:gd name="connsiteY6" fmla="*/ 575 h 507620"/>
                <a:gd name="connsiteX7" fmla="*/ 182855 w 182874"/>
                <a:gd name="connsiteY7" fmla="*/ 9723 h 507620"/>
                <a:gd name="connsiteX8" fmla="*/ 180212 w 182874"/>
                <a:gd name="connsiteY8" fmla="*/ 22531 h 507620"/>
                <a:gd name="connsiteX9" fmla="*/ 55793 w 182874"/>
                <a:gd name="connsiteY9" fmla="*/ 395383 h 507620"/>
                <a:gd name="connsiteX10" fmla="*/ 22045 w 182874"/>
                <a:gd name="connsiteY10" fmla="*/ 495000 h 507620"/>
                <a:gd name="connsiteX11" fmla="*/ 2529 w 182874"/>
                <a:gd name="connsiteY11" fmla="*/ 503538 h 507620"/>
                <a:gd name="connsiteX12" fmla="*/ 89 w 182874"/>
                <a:gd name="connsiteY12" fmla="*/ 493373 h 50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874" h="507620">
                  <a:moveTo>
                    <a:pt x="89" y="493373"/>
                  </a:moveTo>
                  <a:cubicBezTo>
                    <a:pt x="699" y="491747"/>
                    <a:pt x="1715" y="487477"/>
                    <a:pt x="3138" y="483411"/>
                  </a:cubicBezTo>
                  <a:cubicBezTo>
                    <a:pt x="25501" y="417136"/>
                    <a:pt x="47864" y="351063"/>
                    <a:pt x="70024" y="284788"/>
                  </a:cubicBezTo>
                  <a:cubicBezTo>
                    <a:pt x="92184" y="218512"/>
                    <a:pt x="113937" y="151830"/>
                    <a:pt x="136503" y="85757"/>
                  </a:cubicBezTo>
                  <a:cubicBezTo>
                    <a:pt x="144635" y="61768"/>
                    <a:pt x="153174" y="37982"/>
                    <a:pt x="160899" y="13993"/>
                  </a:cubicBezTo>
                  <a:cubicBezTo>
                    <a:pt x="161916" y="10536"/>
                    <a:pt x="163949" y="7284"/>
                    <a:pt x="165778" y="4234"/>
                  </a:cubicBezTo>
                  <a:cubicBezTo>
                    <a:pt x="168218" y="371"/>
                    <a:pt x="172080" y="-848"/>
                    <a:pt x="176350" y="575"/>
                  </a:cubicBezTo>
                  <a:cubicBezTo>
                    <a:pt x="180619" y="1998"/>
                    <a:pt x="182652" y="5047"/>
                    <a:pt x="182855" y="9723"/>
                  </a:cubicBezTo>
                  <a:cubicBezTo>
                    <a:pt x="183059" y="14399"/>
                    <a:pt x="181636" y="18465"/>
                    <a:pt x="180212" y="22531"/>
                  </a:cubicBezTo>
                  <a:cubicBezTo>
                    <a:pt x="138740" y="146747"/>
                    <a:pt x="97266" y="271167"/>
                    <a:pt x="55793" y="395383"/>
                  </a:cubicBezTo>
                  <a:cubicBezTo>
                    <a:pt x="44612" y="428724"/>
                    <a:pt x="33430" y="461862"/>
                    <a:pt x="22045" y="495000"/>
                  </a:cubicBezTo>
                  <a:cubicBezTo>
                    <a:pt x="17573" y="507807"/>
                    <a:pt x="9644" y="511264"/>
                    <a:pt x="2529" y="503538"/>
                  </a:cubicBezTo>
                  <a:cubicBezTo>
                    <a:pt x="699" y="501099"/>
                    <a:pt x="-318" y="498862"/>
                    <a:pt x="89" y="493373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31">
              <a:extLst>
                <a:ext uri="{FF2B5EF4-FFF2-40B4-BE49-F238E27FC236}">
                  <a16:creationId xmlns:a16="http://schemas.microsoft.com/office/drawing/2014/main" id="{0D9CA8A0-1D24-4729-BF73-A37A21A3727A}"/>
                </a:ext>
              </a:extLst>
            </p:cNvPr>
            <p:cNvSpPr/>
            <p:nvPr/>
          </p:nvSpPr>
          <p:spPr>
            <a:xfrm>
              <a:off x="4579155" y="4427389"/>
              <a:ext cx="228567" cy="825735"/>
            </a:xfrm>
            <a:custGeom>
              <a:avLst/>
              <a:gdLst>
                <a:gd name="connsiteX0" fmla="*/ 184748 w 184748"/>
                <a:gd name="connsiteY0" fmla="*/ 10690 h 507578"/>
                <a:gd name="connsiteX1" fmla="*/ 181902 w 184748"/>
                <a:gd name="connsiteY1" fmla="*/ 19839 h 507578"/>
                <a:gd name="connsiteX2" fmla="*/ 97329 w 184748"/>
                <a:gd name="connsiteY2" fmla="*/ 273353 h 507578"/>
                <a:gd name="connsiteX3" fmla="*/ 22515 w 184748"/>
                <a:gd name="connsiteY3" fmla="*/ 495966 h 507578"/>
                <a:gd name="connsiteX4" fmla="*/ 10317 w 184748"/>
                <a:gd name="connsiteY4" fmla="*/ 507555 h 507578"/>
                <a:gd name="connsiteX5" fmla="*/ 558 w 184748"/>
                <a:gd name="connsiteY5" fmla="*/ 498813 h 507578"/>
                <a:gd name="connsiteX6" fmla="*/ 1778 w 184748"/>
                <a:gd name="connsiteY6" fmla="*/ 490071 h 507578"/>
                <a:gd name="connsiteX7" fmla="*/ 89400 w 184748"/>
                <a:gd name="connsiteY7" fmla="*/ 228831 h 507578"/>
                <a:gd name="connsiteX8" fmla="*/ 162792 w 184748"/>
                <a:gd name="connsiteY8" fmla="*/ 10893 h 507578"/>
                <a:gd name="connsiteX9" fmla="*/ 174990 w 184748"/>
                <a:gd name="connsiteY9" fmla="*/ 118 h 507578"/>
                <a:gd name="connsiteX10" fmla="*/ 184748 w 184748"/>
                <a:gd name="connsiteY10" fmla="*/ 10690 h 50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748" h="507578">
                  <a:moveTo>
                    <a:pt x="184748" y="10690"/>
                  </a:moveTo>
                  <a:cubicBezTo>
                    <a:pt x="183935" y="13536"/>
                    <a:pt x="182918" y="16789"/>
                    <a:pt x="181902" y="19839"/>
                  </a:cubicBezTo>
                  <a:cubicBezTo>
                    <a:pt x="153643" y="104411"/>
                    <a:pt x="125588" y="188984"/>
                    <a:pt x="97329" y="273353"/>
                  </a:cubicBezTo>
                  <a:cubicBezTo>
                    <a:pt x="72527" y="347558"/>
                    <a:pt x="47317" y="421762"/>
                    <a:pt x="22515" y="495966"/>
                  </a:cubicBezTo>
                  <a:cubicBezTo>
                    <a:pt x="20482" y="502269"/>
                    <a:pt x="17636" y="507148"/>
                    <a:pt x="10317" y="507555"/>
                  </a:cubicBezTo>
                  <a:cubicBezTo>
                    <a:pt x="4421" y="507961"/>
                    <a:pt x="2388" y="503082"/>
                    <a:pt x="558" y="498813"/>
                  </a:cubicBezTo>
                  <a:cubicBezTo>
                    <a:pt x="-865" y="495763"/>
                    <a:pt x="762" y="493120"/>
                    <a:pt x="1778" y="490071"/>
                  </a:cubicBezTo>
                  <a:cubicBezTo>
                    <a:pt x="31053" y="403058"/>
                    <a:pt x="60125" y="315843"/>
                    <a:pt x="89400" y="228831"/>
                  </a:cubicBezTo>
                  <a:cubicBezTo>
                    <a:pt x="113796" y="156253"/>
                    <a:pt x="138396" y="83471"/>
                    <a:pt x="162792" y="10893"/>
                  </a:cubicBezTo>
                  <a:cubicBezTo>
                    <a:pt x="164825" y="4794"/>
                    <a:pt x="167061" y="-898"/>
                    <a:pt x="174990" y="118"/>
                  </a:cubicBezTo>
                  <a:cubicBezTo>
                    <a:pt x="180682" y="932"/>
                    <a:pt x="183935" y="4388"/>
                    <a:pt x="184748" y="1069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32">
              <a:extLst>
                <a:ext uri="{FF2B5EF4-FFF2-40B4-BE49-F238E27FC236}">
                  <a16:creationId xmlns:a16="http://schemas.microsoft.com/office/drawing/2014/main" id="{4DD4F0FB-D720-4778-8928-4DAC8DA912D5}"/>
                </a:ext>
              </a:extLst>
            </p:cNvPr>
            <p:cNvSpPr/>
            <p:nvPr/>
          </p:nvSpPr>
          <p:spPr>
            <a:xfrm>
              <a:off x="5552972" y="1734870"/>
              <a:ext cx="226571" cy="823761"/>
            </a:xfrm>
            <a:custGeom>
              <a:avLst/>
              <a:gdLst>
                <a:gd name="connsiteX0" fmla="*/ 8949 w 183134"/>
                <a:gd name="connsiteY0" fmla="*/ 506361 h 506365"/>
                <a:gd name="connsiteX1" fmla="*/ 1224 w 183134"/>
                <a:gd name="connsiteY1" fmla="*/ 490300 h 506365"/>
                <a:gd name="connsiteX2" fmla="*/ 30905 w 183134"/>
                <a:gd name="connsiteY2" fmla="*/ 400848 h 506365"/>
                <a:gd name="connsiteX3" fmla="*/ 149632 w 183134"/>
                <a:gd name="connsiteY3" fmla="*/ 47310 h 506365"/>
                <a:gd name="connsiteX4" fmla="*/ 161220 w 183134"/>
                <a:gd name="connsiteY4" fmla="*/ 11732 h 506365"/>
                <a:gd name="connsiteX5" fmla="*/ 176265 w 183134"/>
                <a:gd name="connsiteY5" fmla="*/ 754 h 506365"/>
                <a:gd name="connsiteX6" fmla="*/ 181347 w 183134"/>
                <a:gd name="connsiteY6" fmla="*/ 18441 h 506365"/>
                <a:gd name="connsiteX7" fmla="*/ 78681 w 183134"/>
                <a:gd name="connsiteY7" fmla="*/ 325830 h 506365"/>
                <a:gd name="connsiteX8" fmla="*/ 21757 w 183134"/>
                <a:gd name="connsiteY8" fmla="*/ 494569 h 506365"/>
                <a:gd name="connsiteX9" fmla="*/ 8949 w 183134"/>
                <a:gd name="connsiteY9" fmla="*/ 506361 h 50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34" h="506365">
                  <a:moveTo>
                    <a:pt x="8949" y="506361"/>
                  </a:moveTo>
                  <a:cubicBezTo>
                    <a:pt x="1427" y="506361"/>
                    <a:pt x="-2029" y="500262"/>
                    <a:pt x="1224" y="490300"/>
                  </a:cubicBezTo>
                  <a:cubicBezTo>
                    <a:pt x="10982" y="460415"/>
                    <a:pt x="20943" y="430733"/>
                    <a:pt x="30905" y="400848"/>
                  </a:cubicBezTo>
                  <a:cubicBezTo>
                    <a:pt x="70345" y="282934"/>
                    <a:pt x="109989" y="165224"/>
                    <a:pt x="149632" y="47310"/>
                  </a:cubicBezTo>
                  <a:cubicBezTo>
                    <a:pt x="153698" y="35518"/>
                    <a:pt x="157358" y="23524"/>
                    <a:pt x="161220" y="11732"/>
                  </a:cubicBezTo>
                  <a:cubicBezTo>
                    <a:pt x="163660" y="4414"/>
                    <a:pt x="167523" y="-2295"/>
                    <a:pt x="176265" y="754"/>
                  </a:cubicBezTo>
                  <a:cubicBezTo>
                    <a:pt x="184397" y="3600"/>
                    <a:pt x="184193" y="10309"/>
                    <a:pt x="181347" y="18441"/>
                  </a:cubicBezTo>
                  <a:cubicBezTo>
                    <a:pt x="146786" y="120904"/>
                    <a:pt x="112835" y="223367"/>
                    <a:pt x="78681" y="325830"/>
                  </a:cubicBezTo>
                  <a:cubicBezTo>
                    <a:pt x="59774" y="382144"/>
                    <a:pt x="40867" y="438255"/>
                    <a:pt x="21757" y="494569"/>
                  </a:cubicBezTo>
                  <a:cubicBezTo>
                    <a:pt x="19724" y="500465"/>
                    <a:pt x="17894" y="506564"/>
                    <a:pt x="8949" y="50636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33">
              <a:extLst>
                <a:ext uri="{FF2B5EF4-FFF2-40B4-BE49-F238E27FC236}">
                  <a16:creationId xmlns:a16="http://schemas.microsoft.com/office/drawing/2014/main" id="{C9096DE7-67B5-40F0-96CB-E23DC4B0D183}"/>
                </a:ext>
              </a:extLst>
            </p:cNvPr>
            <p:cNvSpPr/>
            <p:nvPr/>
          </p:nvSpPr>
          <p:spPr>
            <a:xfrm>
              <a:off x="6135414" y="1735073"/>
              <a:ext cx="226700" cy="824057"/>
            </a:xfrm>
            <a:custGeom>
              <a:avLst/>
              <a:gdLst>
                <a:gd name="connsiteX0" fmla="*/ 183238 w 183238"/>
                <a:gd name="connsiteY0" fmla="*/ 12013 h 506546"/>
                <a:gd name="connsiteX1" fmla="*/ 180596 w 183238"/>
                <a:gd name="connsiteY1" fmla="*/ 21162 h 506546"/>
                <a:gd name="connsiteX2" fmla="*/ 95413 w 183238"/>
                <a:gd name="connsiteY2" fmla="*/ 276709 h 506546"/>
                <a:gd name="connsiteX3" fmla="*/ 23242 w 183238"/>
                <a:gd name="connsiteY3" fmla="*/ 490581 h 506546"/>
                <a:gd name="connsiteX4" fmla="*/ 21209 w 183238"/>
                <a:gd name="connsiteY4" fmla="*/ 496273 h 506546"/>
                <a:gd name="connsiteX5" fmla="*/ 6164 w 183238"/>
                <a:gd name="connsiteY5" fmla="*/ 505625 h 506546"/>
                <a:gd name="connsiteX6" fmla="*/ 1488 w 183238"/>
                <a:gd name="connsiteY6" fmla="*/ 489157 h 506546"/>
                <a:gd name="connsiteX7" fmla="*/ 43775 w 183238"/>
                <a:gd name="connsiteY7" fmla="*/ 362502 h 506546"/>
                <a:gd name="connsiteX8" fmla="*/ 146035 w 183238"/>
                <a:gd name="connsiteY8" fmla="*/ 58162 h 506546"/>
                <a:gd name="connsiteX9" fmla="*/ 162909 w 183238"/>
                <a:gd name="connsiteY9" fmla="*/ 7337 h 506546"/>
                <a:gd name="connsiteX10" fmla="*/ 175513 w 183238"/>
                <a:gd name="connsiteY10" fmla="*/ 222 h 506546"/>
                <a:gd name="connsiteX11" fmla="*/ 183238 w 183238"/>
                <a:gd name="connsiteY11" fmla="*/ 12013 h 50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238" h="506546">
                  <a:moveTo>
                    <a:pt x="183238" y="12013"/>
                  </a:moveTo>
                  <a:cubicBezTo>
                    <a:pt x="182629" y="14046"/>
                    <a:pt x="181816" y="17705"/>
                    <a:pt x="180596" y="21162"/>
                  </a:cubicBezTo>
                  <a:cubicBezTo>
                    <a:pt x="152134" y="106344"/>
                    <a:pt x="123875" y="191527"/>
                    <a:pt x="95413" y="276709"/>
                  </a:cubicBezTo>
                  <a:cubicBezTo>
                    <a:pt x="71424" y="348067"/>
                    <a:pt x="47434" y="419222"/>
                    <a:pt x="23242" y="490581"/>
                  </a:cubicBezTo>
                  <a:cubicBezTo>
                    <a:pt x="22632" y="492410"/>
                    <a:pt x="21818" y="494443"/>
                    <a:pt x="21209" y="496273"/>
                  </a:cubicBezTo>
                  <a:cubicBezTo>
                    <a:pt x="18972" y="503795"/>
                    <a:pt x="14296" y="508674"/>
                    <a:pt x="6164" y="505625"/>
                  </a:cubicBezTo>
                  <a:cubicBezTo>
                    <a:pt x="-1358" y="502779"/>
                    <a:pt x="-748" y="495866"/>
                    <a:pt x="1488" y="489157"/>
                  </a:cubicBezTo>
                  <a:cubicBezTo>
                    <a:pt x="15719" y="446871"/>
                    <a:pt x="29747" y="404585"/>
                    <a:pt x="43775" y="362502"/>
                  </a:cubicBezTo>
                  <a:cubicBezTo>
                    <a:pt x="77726" y="261055"/>
                    <a:pt x="111880" y="159609"/>
                    <a:pt x="146035" y="58162"/>
                  </a:cubicBezTo>
                  <a:cubicBezTo>
                    <a:pt x="151727" y="41288"/>
                    <a:pt x="157420" y="24211"/>
                    <a:pt x="162909" y="7337"/>
                  </a:cubicBezTo>
                  <a:cubicBezTo>
                    <a:pt x="164942" y="628"/>
                    <a:pt x="169618" y="-592"/>
                    <a:pt x="175513" y="222"/>
                  </a:cubicBezTo>
                  <a:cubicBezTo>
                    <a:pt x="181409" y="1035"/>
                    <a:pt x="183238" y="5101"/>
                    <a:pt x="183238" y="12013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34">
              <a:extLst>
                <a:ext uri="{FF2B5EF4-FFF2-40B4-BE49-F238E27FC236}">
                  <a16:creationId xmlns:a16="http://schemas.microsoft.com/office/drawing/2014/main" id="{F8851742-909E-42EC-B8EE-B285F88221E3}"/>
                </a:ext>
              </a:extLst>
            </p:cNvPr>
            <p:cNvSpPr/>
            <p:nvPr/>
          </p:nvSpPr>
          <p:spPr>
            <a:xfrm>
              <a:off x="5267420" y="1734521"/>
              <a:ext cx="226746" cy="825491"/>
            </a:xfrm>
            <a:custGeom>
              <a:avLst/>
              <a:gdLst>
                <a:gd name="connsiteX0" fmla="*/ 183238 w 183276"/>
                <a:gd name="connsiteY0" fmla="*/ 11743 h 507429"/>
                <a:gd name="connsiteX1" fmla="*/ 181205 w 183276"/>
                <a:gd name="connsiteY1" fmla="*/ 18655 h 507429"/>
                <a:gd name="connsiteX2" fmla="*/ 99072 w 183276"/>
                <a:gd name="connsiteY2" fmla="*/ 264241 h 507429"/>
                <a:gd name="connsiteX3" fmla="*/ 22428 w 183276"/>
                <a:gd name="connsiteY3" fmla="*/ 492547 h 507429"/>
                <a:gd name="connsiteX4" fmla="*/ 6774 w 183276"/>
                <a:gd name="connsiteY4" fmla="*/ 507184 h 507429"/>
                <a:gd name="connsiteX5" fmla="*/ 2301 w 183276"/>
                <a:gd name="connsiteY5" fmla="*/ 486245 h 507429"/>
                <a:gd name="connsiteX6" fmla="*/ 69594 w 183276"/>
                <a:gd name="connsiteY6" fmla="*/ 284368 h 507429"/>
                <a:gd name="connsiteX7" fmla="*/ 150304 w 183276"/>
                <a:gd name="connsiteY7" fmla="*/ 44271 h 507429"/>
                <a:gd name="connsiteX8" fmla="*/ 163112 w 183276"/>
                <a:gd name="connsiteY8" fmla="*/ 6864 h 507429"/>
                <a:gd name="connsiteX9" fmla="*/ 175106 w 183276"/>
                <a:gd name="connsiteY9" fmla="*/ 358 h 507429"/>
                <a:gd name="connsiteX10" fmla="*/ 183238 w 183276"/>
                <a:gd name="connsiteY10" fmla="*/ 11743 h 50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276" h="507429">
                  <a:moveTo>
                    <a:pt x="183238" y="11743"/>
                  </a:moveTo>
                  <a:cubicBezTo>
                    <a:pt x="182425" y="14183"/>
                    <a:pt x="181815" y="16419"/>
                    <a:pt x="181205" y="18655"/>
                  </a:cubicBezTo>
                  <a:cubicBezTo>
                    <a:pt x="153760" y="100585"/>
                    <a:pt x="126518" y="182515"/>
                    <a:pt x="99072" y="264241"/>
                  </a:cubicBezTo>
                  <a:cubicBezTo>
                    <a:pt x="73660" y="340275"/>
                    <a:pt x="48044" y="416513"/>
                    <a:pt x="22428" y="492547"/>
                  </a:cubicBezTo>
                  <a:cubicBezTo>
                    <a:pt x="19785" y="500272"/>
                    <a:pt x="17955" y="509014"/>
                    <a:pt x="6774" y="507184"/>
                  </a:cubicBezTo>
                  <a:cubicBezTo>
                    <a:pt x="-545" y="505965"/>
                    <a:pt x="-1765" y="498646"/>
                    <a:pt x="2301" y="486245"/>
                  </a:cubicBezTo>
                  <a:cubicBezTo>
                    <a:pt x="24868" y="418952"/>
                    <a:pt x="47231" y="351660"/>
                    <a:pt x="69594" y="284368"/>
                  </a:cubicBezTo>
                  <a:cubicBezTo>
                    <a:pt x="96429" y="204268"/>
                    <a:pt x="123265" y="124371"/>
                    <a:pt x="150304" y="44271"/>
                  </a:cubicBezTo>
                  <a:cubicBezTo>
                    <a:pt x="154573" y="31870"/>
                    <a:pt x="158842" y="19468"/>
                    <a:pt x="163112" y="6864"/>
                  </a:cubicBezTo>
                  <a:cubicBezTo>
                    <a:pt x="165145" y="968"/>
                    <a:pt x="169617" y="-862"/>
                    <a:pt x="175106" y="358"/>
                  </a:cubicBezTo>
                  <a:cubicBezTo>
                    <a:pt x="180799" y="1985"/>
                    <a:pt x="183645" y="6051"/>
                    <a:pt x="183238" y="11743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5">
              <a:extLst>
                <a:ext uri="{FF2B5EF4-FFF2-40B4-BE49-F238E27FC236}">
                  <a16:creationId xmlns:a16="http://schemas.microsoft.com/office/drawing/2014/main" id="{F0BD3E2B-CB05-4670-A76A-8A455C1E3947}"/>
                </a:ext>
              </a:extLst>
            </p:cNvPr>
            <p:cNvSpPr/>
            <p:nvPr/>
          </p:nvSpPr>
          <p:spPr>
            <a:xfrm>
              <a:off x="7267647" y="1734832"/>
              <a:ext cx="227757" cy="824159"/>
            </a:xfrm>
            <a:custGeom>
              <a:avLst/>
              <a:gdLst>
                <a:gd name="connsiteX0" fmla="*/ 12147 w 184092"/>
                <a:gd name="connsiteY0" fmla="*/ 506586 h 506609"/>
                <a:gd name="connsiteX1" fmla="*/ 153 w 184092"/>
                <a:gd name="connsiteY1" fmla="*/ 495811 h 506609"/>
                <a:gd name="connsiteX2" fmla="*/ 4829 w 184092"/>
                <a:gd name="connsiteY2" fmla="*/ 479344 h 506609"/>
                <a:gd name="connsiteX3" fmla="*/ 104446 w 184092"/>
                <a:gd name="connsiteY3" fmla="*/ 182526 h 506609"/>
                <a:gd name="connsiteX4" fmla="*/ 161369 w 184092"/>
                <a:gd name="connsiteY4" fmla="*/ 13584 h 506609"/>
                <a:gd name="connsiteX5" fmla="*/ 163809 w 184092"/>
                <a:gd name="connsiteY5" fmla="*/ 6876 h 506609"/>
                <a:gd name="connsiteX6" fmla="*/ 177227 w 184092"/>
                <a:gd name="connsiteY6" fmla="*/ 777 h 506609"/>
                <a:gd name="connsiteX7" fmla="*/ 183122 w 184092"/>
                <a:gd name="connsiteY7" fmla="*/ 14601 h 506609"/>
                <a:gd name="connsiteX8" fmla="*/ 147545 w 184092"/>
                <a:gd name="connsiteY8" fmla="*/ 121333 h 506609"/>
                <a:gd name="connsiteX9" fmla="*/ 58296 w 184092"/>
                <a:gd name="connsiteY9" fmla="*/ 387249 h 506609"/>
                <a:gd name="connsiteX10" fmla="*/ 21296 w 184092"/>
                <a:gd name="connsiteY10" fmla="*/ 496421 h 506609"/>
                <a:gd name="connsiteX11" fmla="*/ 12147 w 184092"/>
                <a:gd name="connsiteY11" fmla="*/ 506586 h 50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092" h="506609">
                  <a:moveTo>
                    <a:pt x="12147" y="506586"/>
                  </a:moveTo>
                  <a:cubicBezTo>
                    <a:pt x="3202" y="506383"/>
                    <a:pt x="-864" y="502927"/>
                    <a:pt x="153" y="495811"/>
                  </a:cubicBezTo>
                  <a:cubicBezTo>
                    <a:pt x="966" y="490119"/>
                    <a:pt x="2999" y="484630"/>
                    <a:pt x="4829" y="479344"/>
                  </a:cubicBezTo>
                  <a:cubicBezTo>
                    <a:pt x="37966" y="380337"/>
                    <a:pt x="71104" y="281533"/>
                    <a:pt x="104446" y="182526"/>
                  </a:cubicBezTo>
                  <a:cubicBezTo>
                    <a:pt x="123352" y="126212"/>
                    <a:pt x="142259" y="69898"/>
                    <a:pt x="161369" y="13584"/>
                  </a:cubicBezTo>
                  <a:cubicBezTo>
                    <a:pt x="162183" y="11348"/>
                    <a:pt x="162589" y="8909"/>
                    <a:pt x="163809" y="6876"/>
                  </a:cubicBezTo>
                  <a:cubicBezTo>
                    <a:pt x="166858" y="1996"/>
                    <a:pt x="171128" y="-1663"/>
                    <a:pt x="177227" y="777"/>
                  </a:cubicBezTo>
                  <a:cubicBezTo>
                    <a:pt x="183326" y="3216"/>
                    <a:pt x="185562" y="7689"/>
                    <a:pt x="183122" y="14601"/>
                  </a:cubicBezTo>
                  <a:cubicBezTo>
                    <a:pt x="171128" y="50178"/>
                    <a:pt x="159336" y="85756"/>
                    <a:pt x="147545" y="121333"/>
                  </a:cubicBezTo>
                  <a:cubicBezTo>
                    <a:pt x="117863" y="209972"/>
                    <a:pt x="88182" y="298611"/>
                    <a:pt x="58296" y="387249"/>
                  </a:cubicBezTo>
                  <a:cubicBezTo>
                    <a:pt x="46098" y="423640"/>
                    <a:pt x="33494" y="460031"/>
                    <a:pt x="21296" y="496421"/>
                  </a:cubicBezTo>
                  <a:cubicBezTo>
                    <a:pt x="19263" y="501910"/>
                    <a:pt x="17433" y="506993"/>
                    <a:pt x="12147" y="506586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6">
              <a:extLst>
                <a:ext uri="{FF2B5EF4-FFF2-40B4-BE49-F238E27FC236}">
                  <a16:creationId xmlns:a16="http://schemas.microsoft.com/office/drawing/2014/main" id="{6587929F-2D59-4877-9E8A-425122497B2C}"/>
                </a:ext>
              </a:extLst>
            </p:cNvPr>
            <p:cNvSpPr/>
            <p:nvPr/>
          </p:nvSpPr>
          <p:spPr>
            <a:xfrm>
              <a:off x="7851199" y="1734642"/>
              <a:ext cx="226303" cy="824493"/>
            </a:xfrm>
            <a:custGeom>
              <a:avLst/>
              <a:gdLst>
                <a:gd name="connsiteX0" fmla="*/ 132 w 182918"/>
                <a:gd name="connsiteY0" fmla="*/ 492066 h 506814"/>
                <a:gd name="connsiteX1" fmla="*/ 2368 w 182918"/>
                <a:gd name="connsiteY1" fmla="*/ 483934 h 506814"/>
                <a:gd name="connsiteX2" fmla="*/ 125568 w 182918"/>
                <a:gd name="connsiteY2" fmla="*/ 116978 h 506814"/>
                <a:gd name="connsiteX3" fmla="*/ 160738 w 182918"/>
                <a:gd name="connsiteY3" fmla="*/ 12482 h 506814"/>
                <a:gd name="connsiteX4" fmla="*/ 161755 w 182918"/>
                <a:gd name="connsiteY4" fmla="*/ 9636 h 506814"/>
                <a:gd name="connsiteX5" fmla="*/ 175986 w 182918"/>
                <a:gd name="connsiteY5" fmla="*/ 690 h 506814"/>
                <a:gd name="connsiteX6" fmla="*/ 181475 w 182918"/>
                <a:gd name="connsiteY6" fmla="*/ 16548 h 506814"/>
                <a:gd name="connsiteX7" fmla="*/ 167447 w 182918"/>
                <a:gd name="connsiteY7" fmla="*/ 58834 h 506814"/>
                <a:gd name="connsiteX8" fmla="*/ 76572 w 182918"/>
                <a:gd name="connsiteY8" fmla="*/ 329629 h 506814"/>
                <a:gd name="connsiteX9" fmla="*/ 21275 w 182918"/>
                <a:gd name="connsiteY9" fmla="*/ 493692 h 506814"/>
                <a:gd name="connsiteX10" fmla="*/ 18835 w 182918"/>
                <a:gd name="connsiteY10" fmla="*/ 500198 h 506814"/>
                <a:gd name="connsiteX11" fmla="*/ 6231 w 182918"/>
                <a:gd name="connsiteY11" fmla="*/ 506297 h 506814"/>
                <a:gd name="connsiteX12" fmla="*/ 132 w 182918"/>
                <a:gd name="connsiteY12" fmla="*/ 492066 h 506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918" h="506814">
                  <a:moveTo>
                    <a:pt x="132" y="492066"/>
                  </a:moveTo>
                  <a:cubicBezTo>
                    <a:pt x="335" y="491049"/>
                    <a:pt x="1148" y="487390"/>
                    <a:pt x="2368" y="483934"/>
                  </a:cubicBezTo>
                  <a:cubicBezTo>
                    <a:pt x="43435" y="361547"/>
                    <a:pt x="84501" y="239364"/>
                    <a:pt x="125568" y="116978"/>
                  </a:cubicBezTo>
                  <a:cubicBezTo>
                    <a:pt x="137359" y="82214"/>
                    <a:pt x="148947" y="47246"/>
                    <a:pt x="160738" y="12482"/>
                  </a:cubicBezTo>
                  <a:cubicBezTo>
                    <a:pt x="161145" y="11465"/>
                    <a:pt x="161552" y="10652"/>
                    <a:pt x="161755" y="9636"/>
                  </a:cubicBezTo>
                  <a:cubicBezTo>
                    <a:pt x="163381" y="1707"/>
                    <a:pt x="168667" y="-1546"/>
                    <a:pt x="175986" y="690"/>
                  </a:cubicBezTo>
                  <a:cubicBezTo>
                    <a:pt x="184321" y="3130"/>
                    <a:pt x="183711" y="9839"/>
                    <a:pt x="181475" y="16548"/>
                  </a:cubicBezTo>
                  <a:cubicBezTo>
                    <a:pt x="176799" y="30779"/>
                    <a:pt x="172123" y="44806"/>
                    <a:pt x="167447" y="58834"/>
                  </a:cubicBezTo>
                  <a:cubicBezTo>
                    <a:pt x="137156" y="149099"/>
                    <a:pt x="106864" y="239364"/>
                    <a:pt x="76572" y="329629"/>
                  </a:cubicBezTo>
                  <a:cubicBezTo>
                    <a:pt x="58275" y="384317"/>
                    <a:pt x="39775" y="439005"/>
                    <a:pt x="21275" y="493692"/>
                  </a:cubicBezTo>
                  <a:cubicBezTo>
                    <a:pt x="20462" y="495928"/>
                    <a:pt x="20055" y="498368"/>
                    <a:pt x="18835" y="500198"/>
                  </a:cubicBezTo>
                  <a:cubicBezTo>
                    <a:pt x="15989" y="504874"/>
                    <a:pt x="11923" y="508126"/>
                    <a:pt x="6231" y="506297"/>
                  </a:cubicBezTo>
                  <a:cubicBezTo>
                    <a:pt x="945" y="504467"/>
                    <a:pt x="-478" y="499994"/>
                    <a:pt x="132" y="492066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37">
              <a:extLst>
                <a:ext uri="{FF2B5EF4-FFF2-40B4-BE49-F238E27FC236}">
                  <a16:creationId xmlns:a16="http://schemas.microsoft.com/office/drawing/2014/main" id="{A6C3A745-CC5F-4ADF-8179-91E8793F5BCD}"/>
                </a:ext>
              </a:extLst>
            </p:cNvPr>
            <p:cNvSpPr/>
            <p:nvPr/>
          </p:nvSpPr>
          <p:spPr>
            <a:xfrm>
              <a:off x="4356169" y="1735167"/>
              <a:ext cx="227846" cy="825591"/>
            </a:xfrm>
            <a:custGeom>
              <a:avLst/>
              <a:gdLst>
                <a:gd name="connsiteX0" fmla="*/ 62068 w 184165"/>
                <a:gd name="connsiteY0" fmla="*/ 308976 h 507489"/>
                <a:gd name="connsiteX1" fmla="*/ 92767 w 184165"/>
                <a:gd name="connsiteY1" fmla="*/ 219931 h 507489"/>
                <a:gd name="connsiteX2" fmla="*/ 161889 w 184165"/>
                <a:gd name="connsiteY2" fmla="*/ 14191 h 507489"/>
                <a:gd name="connsiteX3" fmla="*/ 164328 w 184165"/>
                <a:gd name="connsiteY3" fmla="*/ 7482 h 507489"/>
                <a:gd name="connsiteX4" fmla="*/ 177339 w 184165"/>
                <a:gd name="connsiteY4" fmla="*/ 570 h 507489"/>
                <a:gd name="connsiteX5" fmla="*/ 183235 w 184165"/>
                <a:gd name="connsiteY5" fmla="*/ 14395 h 507489"/>
                <a:gd name="connsiteX6" fmla="*/ 166768 w 184165"/>
                <a:gd name="connsiteY6" fmla="*/ 63593 h 507489"/>
                <a:gd name="connsiteX7" fmla="*/ 161482 w 184165"/>
                <a:gd name="connsiteY7" fmla="*/ 81077 h 507489"/>
                <a:gd name="connsiteX8" fmla="*/ 109031 w 184165"/>
                <a:gd name="connsiteY8" fmla="*/ 236398 h 507489"/>
                <a:gd name="connsiteX9" fmla="*/ 22222 w 184165"/>
                <a:gd name="connsiteY9" fmla="*/ 494385 h 507489"/>
                <a:gd name="connsiteX10" fmla="*/ 16733 w 184165"/>
                <a:gd name="connsiteY10" fmla="*/ 504957 h 507489"/>
                <a:gd name="connsiteX11" fmla="*/ 4535 w 184165"/>
                <a:gd name="connsiteY11" fmla="*/ 505567 h 507489"/>
                <a:gd name="connsiteX12" fmla="*/ 875 w 184165"/>
                <a:gd name="connsiteY12" fmla="*/ 492352 h 507489"/>
                <a:gd name="connsiteX13" fmla="*/ 39096 w 184165"/>
                <a:gd name="connsiteY13" fmla="*/ 378098 h 507489"/>
                <a:gd name="connsiteX14" fmla="*/ 62068 w 184165"/>
                <a:gd name="connsiteY14" fmla="*/ 308976 h 50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165" h="507489">
                  <a:moveTo>
                    <a:pt x="62068" y="308976"/>
                  </a:moveTo>
                  <a:cubicBezTo>
                    <a:pt x="73860" y="279904"/>
                    <a:pt x="82602" y="249612"/>
                    <a:pt x="92767" y="219931"/>
                  </a:cubicBezTo>
                  <a:cubicBezTo>
                    <a:pt x="115943" y="151419"/>
                    <a:pt x="138916" y="82703"/>
                    <a:pt x="161889" y="14191"/>
                  </a:cubicBezTo>
                  <a:cubicBezTo>
                    <a:pt x="162702" y="11955"/>
                    <a:pt x="163108" y="9515"/>
                    <a:pt x="164328" y="7482"/>
                  </a:cubicBezTo>
                  <a:cubicBezTo>
                    <a:pt x="166971" y="2197"/>
                    <a:pt x="170834" y="-1463"/>
                    <a:pt x="177339" y="570"/>
                  </a:cubicBezTo>
                  <a:cubicBezTo>
                    <a:pt x="184252" y="2807"/>
                    <a:pt x="185268" y="8092"/>
                    <a:pt x="183235" y="14395"/>
                  </a:cubicBezTo>
                  <a:cubicBezTo>
                    <a:pt x="177746" y="30862"/>
                    <a:pt x="172257" y="47126"/>
                    <a:pt x="166768" y="63593"/>
                  </a:cubicBezTo>
                  <a:cubicBezTo>
                    <a:pt x="164938" y="69286"/>
                    <a:pt x="163108" y="75181"/>
                    <a:pt x="161482" y="81077"/>
                  </a:cubicBezTo>
                  <a:cubicBezTo>
                    <a:pt x="143998" y="132918"/>
                    <a:pt x="126515" y="184556"/>
                    <a:pt x="109031" y="236398"/>
                  </a:cubicBezTo>
                  <a:cubicBezTo>
                    <a:pt x="80162" y="322394"/>
                    <a:pt x="51090" y="408389"/>
                    <a:pt x="22222" y="494385"/>
                  </a:cubicBezTo>
                  <a:cubicBezTo>
                    <a:pt x="21002" y="498248"/>
                    <a:pt x="20392" y="502721"/>
                    <a:pt x="16733" y="504957"/>
                  </a:cubicBezTo>
                  <a:cubicBezTo>
                    <a:pt x="13073" y="507193"/>
                    <a:pt x="8601" y="509023"/>
                    <a:pt x="4535" y="505567"/>
                  </a:cubicBezTo>
                  <a:cubicBezTo>
                    <a:pt x="469" y="502111"/>
                    <a:pt x="-1158" y="498248"/>
                    <a:pt x="875" y="492352"/>
                  </a:cubicBezTo>
                  <a:cubicBezTo>
                    <a:pt x="13886" y="454335"/>
                    <a:pt x="26491" y="416115"/>
                    <a:pt x="39096" y="378098"/>
                  </a:cubicBezTo>
                  <a:cubicBezTo>
                    <a:pt x="46618" y="355125"/>
                    <a:pt x="54343" y="331949"/>
                    <a:pt x="62068" y="308976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38">
              <a:extLst>
                <a:ext uri="{FF2B5EF4-FFF2-40B4-BE49-F238E27FC236}">
                  <a16:creationId xmlns:a16="http://schemas.microsoft.com/office/drawing/2014/main" id="{B815B772-98D2-47BA-B182-86EF48381B07}"/>
                </a:ext>
              </a:extLst>
            </p:cNvPr>
            <p:cNvSpPr/>
            <p:nvPr/>
          </p:nvSpPr>
          <p:spPr>
            <a:xfrm>
              <a:off x="6990914" y="1734975"/>
              <a:ext cx="217956" cy="777012"/>
            </a:xfrm>
            <a:custGeom>
              <a:avLst/>
              <a:gdLst>
                <a:gd name="connsiteX0" fmla="*/ 20330 w 176171"/>
                <a:gd name="connsiteY0" fmla="*/ 477630 h 477629"/>
                <a:gd name="connsiteX1" fmla="*/ 0 w 176171"/>
                <a:gd name="connsiteY1" fmla="*/ 471328 h 477629"/>
                <a:gd name="connsiteX2" fmla="*/ 46962 w 176171"/>
                <a:gd name="connsiteY2" fmla="*/ 330848 h 477629"/>
                <a:gd name="connsiteX3" fmla="*/ 130925 w 176171"/>
                <a:gd name="connsiteY3" fmla="*/ 80179 h 477629"/>
                <a:gd name="connsiteX4" fmla="*/ 154711 w 176171"/>
                <a:gd name="connsiteY4" fmla="*/ 11260 h 477629"/>
                <a:gd name="connsiteX5" fmla="*/ 163860 w 176171"/>
                <a:gd name="connsiteY5" fmla="*/ 282 h 477629"/>
                <a:gd name="connsiteX6" fmla="*/ 175448 w 176171"/>
                <a:gd name="connsiteY6" fmla="*/ 14920 h 477629"/>
                <a:gd name="connsiteX7" fmla="*/ 144343 w 176171"/>
                <a:gd name="connsiteY7" fmla="*/ 107015 h 477629"/>
                <a:gd name="connsiteX8" fmla="*/ 22363 w 176171"/>
                <a:gd name="connsiteY8" fmla="*/ 471938 h 477629"/>
                <a:gd name="connsiteX9" fmla="*/ 20330 w 176171"/>
                <a:gd name="connsiteY9" fmla="*/ 477630 h 47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71" h="477629">
                  <a:moveTo>
                    <a:pt x="20330" y="477630"/>
                  </a:moveTo>
                  <a:cubicBezTo>
                    <a:pt x="13621" y="475597"/>
                    <a:pt x="6709" y="473361"/>
                    <a:pt x="0" y="471328"/>
                  </a:cubicBezTo>
                  <a:cubicBezTo>
                    <a:pt x="15654" y="424569"/>
                    <a:pt x="31308" y="377607"/>
                    <a:pt x="46962" y="330848"/>
                  </a:cubicBezTo>
                  <a:cubicBezTo>
                    <a:pt x="75018" y="247291"/>
                    <a:pt x="102870" y="163735"/>
                    <a:pt x="130925" y="80179"/>
                  </a:cubicBezTo>
                  <a:cubicBezTo>
                    <a:pt x="138650" y="57206"/>
                    <a:pt x="146782" y="34233"/>
                    <a:pt x="154711" y="11260"/>
                  </a:cubicBezTo>
                  <a:cubicBezTo>
                    <a:pt x="156338" y="6381"/>
                    <a:pt x="158167" y="1502"/>
                    <a:pt x="163860" y="282"/>
                  </a:cubicBezTo>
                  <a:cubicBezTo>
                    <a:pt x="172398" y="-1547"/>
                    <a:pt x="178294" y="5771"/>
                    <a:pt x="175448" y="14920"/>
                  </a:cubicBezTo>
                  <a:cubicBezTo>
                    <a:pt x="165283" y="45618"/>
                    <a:pt x="154711" y="76316"/>
                    <a:pt x="144343" y="107015"/>
                  </a:cubicBezTo>
                  <a:cubicBezTo>
                    <a:pt x="103683" y="228588"/>
                    <a:pt x="63023" y="350364"/>
                    <a:pt x="22363" y="471938"/>
                  </a:cubicBezTo>
                  <a:cubicBezTo>
                    <a:pt x="21753" y="473971"/>
                    <a:pt x="20940" y="475800"/>
                    <a:pt x="20330" y="47763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39">
              <a:extLst>
                <a:ext uri="{FF2B5EF4-FFF2-40B4-BE49-F238E27FC236}">
                  <a16:creationId xmlns:a16="http://schemas.microsoft.com/office/drawing/2014/main" id="{EB1EF736-5BD6-4E6C-A8DD-CA92A1497D49}"/>
                </a:ext>
              </a:extLst>
            </p:cNvPr>
            <p:cNvSpPr/>
            <p:nvPr/>
          </p:nvSpPr>
          <p:spPr>
            <a:xfrm>
              <a:off x="3753968" y="5535902"/>
              <a:ext cx="146362" cy="508594"/>
            </a:xfrm>
            <a:custGeom>
              <a:avLst/>
              <a:gdLst>
                <a:gd name="connsiteX0" fmla="*/ 118230 w 118303"/>
                <a:gd name="connsiteY0" fmla="*/ 11562 h 312632"/>
                <a:gd name="connsiteX1" fmla="*/ 114977 w 118303"/>
                <a:gd name="connsiteY1" fmla="*/ 23150 h 312632"/>
                <a:gd name="connsiteX2" fmla="*/ 22069 w 118303"/>
                <a:gd name="connsiteY2" fmla="*/ 300451 h 312632"/>
                <a:gd name="connsiteX3" fmla="*/ 19630 w 118303"/>
                <a:gd name="connsiteY3" fmla="*/ 307160 h 312632"/>
                <a:gd name="connsiteX4" fmla="*/ 6415 w 118303"/>
                <a:gd name="connsiteY4" fmla="*/ 312243 h 312632"/>
                <a:gd name="connsiteX5" fmla="*/ 113 w 118303"/>
                <a:gd name="connsiteY5" fmla="*/ 302078 h 312632"/>
                <a:gd name="connsiteX6" fmla="*/ 2146 w 118303"/>
                <a:gd name="connsiteY6" fmla="*/ 292319 h 312632"/>
                <a:gd name="connsiteX7" fmla="*/ 97087 w 118303"/>
                <a:gd name="connsiteY7" fmla="*/ 11359 h 312632"/>
                <a:gd name="connsiteX8" fmla="*/ 98713 w 118303"/>
                <a:gd name="connsiteY8" fmla="*/ 6683 h 312632"/>
                <a:gd name="connsiteX9" fmla="*/ 110098 w 118303"/>
                <a:gd name="connsiteY9" fmla="*/ 381 h 312632"/>
                <a:gd name="connsiteX10" fmla="*/ 118230 w 118303"/>
                <a:gd name="connsiteY10" fmla="*/ 11562 h 31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303" h="312632">
                  <a:moveTo>
                    <a:pt x="118230" y="11562"/>
                  </a:moveTo>
                  <a:cubicBezTo>
                    <a:pt x="117213" y="15425"/>
                    <a:pt x="116197" y="19288"/>
                    <a:pt x="114977" y="23150"/>
                  </a:cubicBezTo>
                  <a:cubicBezTo>
                    <a:pt x="84076" y="115652"/>
                    <a:pt x="52971" y="207950"/>
                    <a:pt x="22069" y="300451"/>
                  </a:cubicBezTo>
                  <a:cubicBezTo>
                    <a:pt x="21256" y="302687"/>
                    <a:pt x="20849" y="305127"/>
                    <a:pt x="19630" y="307160"/>
                  </a:cubicBezTo>
                  <a:cubicBezTo>
                    <a:pt x="16580" y="311836"/>
                    <a:pt x="11904" y="313462"/>
                    <a:pt x="6415" y="312243"/>
                  </a:cubicBezTo>
                  <a:cubicBezTo>
                    <a:pt x="1333" y="311023"/>
                    <a:pt x="-497" y="306957"/>
                    <a:pt x="113" y="302078"/>
                  </a:cubicBezTo>
                  <a:cubicBezTo>
                    <a:pt x="519" y="298825"/>
                    <a:pt x="1129" y="295369"/>
                    <a:pt x="2146" y="292319"/>
                  </a:cubicBezTo>
                  <a:cubicBezTo>
                    <a:pt x="33861" y="198598"/>
                    <a:pt x="65372" y="105080"/>
                    <a:pt x="97087" y="11359"/>
                  </a:cubicBezTo>
                  <a:cubicBezTo>
                    <a:pt x="97697" y="9733"/>
                    <a:pt x="97900" y="7903"/>
                    <a:pt x="98713" y="6683"/>
                  </a:cubicBezTo>
                  <a:cubicBezTo>
                    <a:pt x="101356" y="2617"/>
                    <a:pt x="104406" y="-1246"/>
                    <a:pt x="110098" y="381"/>
                  </a:cubicBezTo>
                  <a:cubicBezTo>
                    <a:pt x="115587" y="1601"/>
                    <a:pt x="118840" y="5057"/>
                    <a:pt x="118230" y="1156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40">
              <a:extLst>
                <a:ext uri="{FF2B5EF4-FFF2-40B4-BE49-F238E27FC236}">
                  <a16:creationId xmlns:a16="http://schemas.microsoft.com/office/drawing/2014/main" id="{85F63993-F749-4832-95F8-625C37EDEB0A}"/>
                </a:ext>
              </a:extLst>
            </p:cNvPr>
            <p:cNvSpPr/>
            <p:nvPr/>
          </p:nvSpPr>
          <p:spPr>
            <a:xfrm>
              <a:off x="4723052" y="1735104"/>
              <a:ext cx="146523" cy="509007"/>
            </a:xfrm>
            <a:custGeom>
              <a:avLst/>
              <a:gdLst>
                <a:gd name="connsiteX0" fmla="*/ 107066 w 118433"/>
                <a:gd name="connsiteY0" fmla="*/ 0 h 312886"/>
                <a:gd name="connsiteX1" fmla="*/ 117434 w 118433"/>
                <a:gd name="connsiteY1" fmla="*/ 16467 h 312886"/>
                <a:gd name="connsiteX2" fmla="*/ 82873 w 118433"/>
                <a:gd name="connsiteY2" fmla="*/ 120353 h 312886"/>
                <a:gd name="connsiteX3" fmla="*/ 21883 w 118433"/>
                <a:gd name="connsiteY3" fmla="*/ 301493 h 312886"/>
                <a:gd name="connsiteX4" fmla="*/ 10905 w 118433"/>
                <a:gd name="connsiteY4" fmla="*/ 312878 h 312886"/>
                <a:gd name="connsiteX5" fmla="*/ 943 w 118433"/>
                <a:gd name="connsiteY5" fmla="*/ 305559 h 312886"/>
                <a:gd name="connsiteX6" fmla="*/ 1350 w 118433"/>
                <a:gd name="connsiteY6" fmla="*/ 297021 h 312886"/>
                <a:gd name="connsiteX7" fmla="*/ 95681 w 118433"/>
                <a:gd name="connsiteY7" fmla="*/ 13418 h 312886"/>
                <a:gd name="connsiteX8" fmla="*/ 107066 w 118433"/>
                <a:gd name="connsiteY8" fmla="*/ 0 h 3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433" h="312886">
                  <a:moveTo>
                    <a:pt x="107066" y="0"/>
                  </a:moveTo>
                  <a:cubicBezTo>
                    <a:pt x="116418" y="407"/>
                    <a:pt x="120484" y="7522"/>
                    <a:pt x="117434" y="16467"/>
                  </a:cubicBezTo>
                  <a:cubicBezTo>
                    <a:pt x="106049" y="51028"/>
                    <a:pt x="94461" y="85792"/>
                    <a:pt x="82873" y="120353"/>
                  </a:cubicBezTo>
                  <a:cubicBezTo>
                    <a:pt x="62543" y="180733"/>
                    <a:pt x="42213" y="241113"/>
                    <a:pt x="21883" y="301493"/>
                  </a:cubicBezTo>
                  <a:cubicBezTo>
                    <a:pt x="20054" y="306983"/>
                    <a:pt x="18427" y="312675"/>
                    <a:pt x="10905" y="312878"/>
                  </a:cubicBezTo>
                  <a:cubicBezTo>
                    <a:pt x="5619" y="313082"/>
                    <a:pt x="3180" y="309422"/>
                    <a:pt x="943" y="305559"/>
                  </a:cubicBezTo>
                  <a:cubicBezTo>
                    <a:pt x="-886" y="302510"/>
                    <a:pt x="334" y="299867"/>
                    <a:pt x="1350" y="297021"/>
                  </a:cubicBezTo>
                  <a:cubicBezTo>
                    <a:pt x="32862" y="202487"/>
                    <a:pt x="64170" y="107952"/>
                    <a:pt x="95681" y="13418"/>
                  </a:cubicBezTo>
                  <a:cubicBezTo>
                    <a:pt x="97714" y="6912"/>
                    <a:pt x="100154" y="610"/>
                    <a:pt x="107066" y="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41">
              <a:extLst>
                <a:ext uri="{FF2B5EF4-FFF2-40B4-BE49-F238E27FC236}">
                  <a16:creationId xmlns:a16="http://schemas.microsoft.com/office/drawing/2014/main" id="{8E8D74A2-403B-4578-8A1F-F485203B593F}"/>
                </a:ext>
              </a:extLst>
            </p:cNvPr>
            <p:cNvSpPr/>
            <p:nvPr/>
          </p:nvSpPr>
          <p:spPr>
            <a:xfrm>
              <a:off x="8216008" y="1734965"/>
              <a:ext cx="147020" cy="509458"/>
            </a:xfrm>
            <a:custGeom>
              <a:avLst/>
              <a:gdLst>
                <a:gd name="connsiteX0" fmla="*/ 47 w 118834"/>
                <a:gd name="connsiteY0" fmla="*/ 300155 h 313163"/>
                <a:gd name="connsiteX1" fmla="*/ 1877 w 118834"/>
                <a:gd name="connsiteY1" fmla="*/ 294869 h 313163"/>
                <a:gd name="connsiteX2" fmla="*/ 53921 w 118834"/>
                <a:gd name="connsiteY2" fmla="*/ 140768 h 313163"/>
                <a:gd name="connsiteX3" fmla="*/ 95598 w 118834"/>
                <a:gd name="connsiteY3" fmla="*/ 15739 h 313163"/>
                <a:gd name="connsiteX4" fmla="*/ 97631 w 118834"/>
                <a:gd name="connsiteY4" fmla="*/ 10046 h 313163"/>
                <a:gd name="connsiteX5" fmla="*/ 111862 w 118834"/>
                <a:gd name="connsiteY5" fmla="*/ 694 h 313163"/>
                <a:gd name="connsiteX6" fmla="*/ 117554 w 118834"/>
                <a:gd name="connsiteY6" fmla="*/ 16552 h 313163"/>
                <a:gd name="connsiteX7" fmla="*/ 87263 w 118834"/>
                <a:gd name="connsiteY7" fmla="*/ 106817 h 313163"/>
                <a:gd name="connsiteX8" fmla="*/ 22410 w 118834"/>
                <a:gd name="connsiteY8" fmla="*/ 300968 h 313163"/>
                <a:gd name="connsiteX9" fmla="*/ 11635 w 118834"/>
                <a:gd name="connsiteY9" fmla="*/ 312963 h 313163"/>
                <a:gd name="connsiteX10" fmla="*/ 2283 w 118834"/>
                <a:gd name="connsiteY10" fmla="*/ 308287 h 313163"/>
                <a:gd name="connsiteX11" fmla="*/ 47 w 118834"/>
                <a:gd name="connsiteY11" fmla="*/ 300155 h 31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834" h="313163">
                  <a:moveTo>
                    <a:pt x="47" y="300155"/>
                  </a:moveTo>
                  <a:cubicBezTo>
                    <a:pt x="454" y="299342"/>
                    <a:pt x="1063" y="297105"/>
                    <a:pt x="1877" y="294869"/>
                  </a:cubicBezTo>
                  <a:cubicBezTo>
                    <a:pt x="19157" y="243434"/>
                    <a:pt x="36641" y="192203"/>
                    <a:pt x="53921" y="140768"/>
                  </a:cubicBezTo>
                  <a:cubicBezTo>
                    <a:pt x="67949" y="99091"/>
                    <a:pt x="81774" y="57415"/>
                    <a:pt x="95598" y="15739"/>
                  </a:cubicBezTo>
                  <a:cubicBezTo>
                    <a:pt x="96208" y="13909"/>
                    <a:pt x="96818" y="11876"/>
                    <a:pt x="97631" y="10046"/>
                  </a:cubicBezTo>
                  <a:cubicBezTo>
                    <a:pt x="100071" y="3337"/>
                    <a:pt x="104136" y="-1948"/>
                    <a:pt x="111862" y="694"/>
                  </a:cubicBezTo>
                  <a:cubicBezTo>
                    <a:pt x="119384" y="3337"/>
                    <a:pt x="119994" y="9640"/>
                    <a:pt x="117554" y="16552"/>
                  </a:cubicBezTo>
                  <a:cubicBezTo>
                    <a:pt x="107389" y="46640"/>
                    <a:pt x="97428" y="76729"/>
                    <a:pt x="87263" y="106817"/>
                  </a:cubicBezTo>
                  <a:cubicBezTo>
                    <a:pt x="65713" y="171466"/>
                    <a:pt x="43960" y="236115"/>
                    <a:pt x="22410" y="300968"/>
                  </a:cubicBezTo>
                  <a:cubicBezTo>
                    <a:pt x="20580" y="306864"/>
                    <a:pt x="18141" y="311540"/>
                    <a:pt x="11635" y="312963"/>
                  </a:cubicBezTo>
                  <a:cubicBezTo>
                    <a:pt x="7162" y="313979"/>
                    <a:pt x="4926" y="310930"/>
                    <a:pt x="2283" y="308287"/>
                  </a:cubicBezTo>
                  <a:cubicBezTo>
                    <a:pt x="250" y="306254"/>
                    <a:pt x="-156" y="304221"/>
                    <a:pt x="47" y="300155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42">
              <a:extLst>
                <a:ext uri="{FF2B5EF4-FFF2-40B4-BE49-F238E27FC236}">
                  <a16:creationId xmlns:a16="http://schemas.microsoft.com/office/drawing/2014/main" id="{0CE033E5-45D2-45E4-B09E-F7444108E554}"/>
                </a:ext>
              </a:extLst>
            </p:cNvPr>
            <p:cNvSpPr/>
            <p:nvPr/>
          </p:nvSpPr>
          <p:spPr>
            <a:xfrm>
              <a:off x="7675868" y="1735185"/>
              <a:ext cx="147574" cy="508909"/>
            </a:xfrm>
            <a:custGeom>
              <a:avLst/>
              <a:gdLst>
                <a:gd name="connsiteX0" fmla="*/ 119283 w 119282"/>
                <a:gd name="connsiteY0" fmla="*/ 10724 h 312826"/>
                <a:gd name="connsiteX1" fmla="*/ 101189 w 119282"/>
                <a:gd name="connsiteY1" fmla="*/ 65209 h 312826"/>
                <a:gd name="connsiteX2" fmla="*/ 23935 w 119282"/>
                <a:gd name="connsiteY2" fmla="*/ 295344 h 312826"/>
                <a:gd name="connsiteX3" fmla="*/ 20683 w 119282"/>
                <a:gd name="connsiteY3" fmla="*/ 304899 h 312826"/>
                <a:gd name="connsiteX4" fmla="*/ 7062 w 119282"/>
                <a:gd name="connsiteY4" fmla="*/ 312014 h 312826"/>
                <a:gd name="connsiteX5" fmla="*/ 963 w 119282"/>
                <a:gd name="connsiteY5" fmla="*/ 297377 h 312826"/>
                <a:gd name="connsiteX6" fmla="*/ 72117 w 119282"/>
                <a:gd name="connsiteY6" fmla="*/ 85132 h 312826"/>
                <a:gd name="connsiteX7" fmla="*/ 97123 w 119282"/>
                <a:gd name="connsiteY7" fmla="*/ 11537 h 312826"/>
                <a:gd name="connsiteX8" fmla="*/ 110134 w 119282"/>
                <a:gd name="connsiteY8" fmla="*/ 153 h 312826"/>
                <a:gd name="connsiteX9" fmla="*/ 119283 w 119282"/>
                <a:gd name="connsiteY9" fmla="*/ 10724 h 31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282" h="312826">
                  <a:moveTo>
                    <a:pt x="119283" y="10724"/>
                  </a:moveTo>
                  <a:cubicBezTo>
                    <a:pt x="112981" y="29428"/>
                    <a:pt x="107085" y="47318"/>
                    <a:pt x="101189" y="65209"/>
                  </a:cubicBezTo>
                  <a:cubicBezTo>
                    <a:pt x="75370" y="141853"/>
                    <a:pt x="49755" y="218497"/>
                    <a:pt x="23935" y="295344"/>
                  </a:cubicBezTo>
                  <a:cubicBezTo>
                    <a:pt x="22919" y="298597"/>
                    <a:pt x="21902" y="301849"/>
                    <a:pt x="20683" y="304899"/>
                  </a:cubicBezTo>
                  <a:cubicBezTo>
                    <a:pt x="18243" y="311201"/>
                    <a:pt x="12957" y="314454"/>
                    <a:pt x="7062" y="312014"/>
                  </a:cubicBezTo>
                  <a:cubicBezTo>
                    <a:pt x="1369" y="309778"/>
                    <a:pt x="-1680" y="305306"/>
                    <a:pt x="963" y="297377"/>
                  </a:cubicBezTo>
                  <a:cubicBezTo>
                    <a:pt x="24952" y="226629"/>
                    <a:pt x="48331" y="155880"/>
                    <a:pt x="72117" y="85132"/>
                  </a:cubicBezTo>
                  <a:cubicBezTo>
                    <a:pt x="80249" y="60533"/>
                    <a:pt x="88788" y="36137"/>
                    <a:pt x="97123" y="11537"/>
                  </a:cubicBezTo>
                  <a:cubicBezTo>
                    <a:pt x="99156" y="5235"/>
                    <a:pt x="101596" y="-1067"/>
                    <a:pt x="110134" y="153"/>
                  </a:cubicBezTo>
                  <a:cubicBezTo>
                    <a:pt x="116233" y="966"/>
                    <a:pt x="118876" y="5235"/>
                    <a:pt x="119283" y="10724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43">
              <a:extLst>
                <a:ext uri="{FF2B5EF4-FFF2-40B4-BE49-F238E27FC236}">
                  <a16:creationId xmlns:a16="http://schemas.microsoft.com/office/drawing/2014/main" id="{BCC9A938-46B1-45EC-A44F-D3B64D97C019}"/>
                </a:ext>
              </a:extLst>
            </p:cNvPr>
            <p:cNvSpPr/>
            <p:nvPr/>
          </p:nvSpPr>
          <p:spPr>
            <a:xfrm>
              <a:off x="5960185" y="1734781"/>
              <a:ext cx="147321" cy="508841"/>
            </a:xfrm>
            <a:custGeom>
              <a:avLst/>
              <a:gdLst>
                <a:gd name="connsiteX0" fmla="*/ 408 w 119077"/>
                <a:gd name="connsiteY0" fmla="*/ 301691 h 312784"/>
                <a:gd name="connsiteX1" fmla="*/ 20738 w 119077"/>
                <a:gd name="connsiteY1" fmla="*/ 240701 h 312784"/>
                <a:gd name="connsiteX2" fmla="*/ 89249 w 119077"/>
                <a:gd name="connsiteY2" fmla="*/ 35979 h 312784"/>
                <a:gd name="connsiteX3" fmla="*/ 99008 w 119077"/>
                <a:gd name="connsiteY3" fmla="*/ 8330 h 312784"/>
                <a:gd name="connsiteX4" fmla="*/ 111816 w 119077"/>
                <a:gd name="connsiteY4" fmla="*/ 808 h 312784"/>
                <a:gd name="connsiteX5" fmla="*/ 118118 w 119077"/>
                <a:gd name="connsiteY5" fmla="*/ 15445 h 312784"/>
                <a:gd name="connsiteX6" fmla="*/ 80914 w 119077"/>
                <a:gd name="connsiteY6" fmla="*/ 126650 h 312784"/>
                <a:gd name="connsiteX7" fmla="*/ 21957 w 119077"/>
                <a:gd name="connsiteY7" fmla="*/ 301285 h 312784"/>
                <a:gd name="connsiteX8" fmla="*/ 11996 w 119077"/>
                <a:gd name="connsiteY8" fmla="*/ 312669 h 312784"/>
                <a:gd name="connsiteX9" fmla="*/ 1831 w 119077"/>
                <a:gd name="connsiteY9" fmla="*/ 307384 h 312784"/>
                <a:gd name="connsiteX10" fmla="*/ 408 w 119077"/>
                <a:gd name="connsiteY10" fmla="*/ 301691 h 3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077" h="312784">
                  <a:moveTo>
                    <a:pt x="408" y="301691"/>
                  </a:moveTo>
                  <a:cubicBezTo>
                    <a:pt x="7320" y="280955"/>
                    <a:pt x="14029" y="260828"/>
                    <a:pt x="20738" y="240701"/>
                  </a:cubicBezTo>
                  <a:cubicBezTo>
                    <a:pt x="43507" y="172393"/>
                    <a:pt x="66480" y="104287"/>
                    <a:pt x="89249" y="35979"/>
                  </a:cubicBezTo>
                  <a:cubicBezTo>
                    <a:pt x="92299" y="26627"/>
                    <a:pt x="95958" y="17682"/>
                    <a:pt x="99008" y="8330"/>
                  </a:cubicBezTo>
                  <a:cubicBezTo>
                    <a:pt x="101041" y="1621"/>
                    <a:pt x="105513" y="-1632"/>
                    <a:pt x="111816" y="808"/>
                  </a:cubicBezTo>
                  <a:cubicBezTo>
                    <a:pt x="117711" y="3247"/>
                    <a:pt x="120761" y="7923"/>
                    <a:pt x="118118" y="15445"/>
                  </a:cubicBezTo>
                  <a:cubicBezTo>
                    <a:pt x="105513" y="52446"/>
                    <a:pt x="93315" y="89650"/>
                    <a:pt x="80914" y="126650"/>
                  </a:cubicBezTo>
                  <a:cubicBezTo>
                    <a:pt x="61398" y="184997"/>
                    <a:pt x="41677" y="243141"/>
                    <a:pt x="21957" y="301285"/>
                  </a:cubicBezTo>
                  <a:cubicBezTo>
                    <a:pt x="20128" y="306570"/>
                    <a:pt x="18705" y="311856"/>
                    <a:pt x="11996" y="312669"/>
                  </a:cubicBezTo>
                  <a:cubicBezTo>
                    <a:pt x="7523" y="313279"/>
                    <a:pt x="3864" y="311450"/>
                    <a:pt x="1831" y="307384"/>
                  </a:cubicBezTo>
                  <a:cubicBezTo>
                    <a:pt x="1017" y="305757"/>
                    <a:pt x="-812" y="303724"/>
                    <a:pt x="408" y="30169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44">
              <a:extLst>
                <a:ext uri="{FF2B5EF4-FFF2-40B4-BE49-F238E27FC236}">
                  <a16:creationId xmlns:a16="http://schemas.microsoft.com/office/drawing/2014/main" id="{D7BAB6F0-98B7-427E-9859-B7C8A7584326}"/>
                </a:ext>
              </a:extLst>
            </p:cNvPr>
            <p:cNvSpPr/>
            <p:nvPr/>
          </p:nvSpPr>
          <p:spPr>
            <a:xfrm>
              <a:off x="7732116" y="3636383"/>
              <a:ext cx="146303" cy="506516"/>
            </a:xfrm>
            <a:custGeom>
              <a:avLst/>
              <a:gdLst>
                <a:gd name="connsiteX0" fmla="*/ 11202 w 118255"/>
                <a:gd name="connsiteY0" fmla="*/ 311308 h 311355"/>
                <a:gd name="connsiteX1" fmla="*/ 630 w 118255"/>
                <a:gd name="connsiteY1" fmla="*/ 297483 h 311355"/>
                <a:gd name="connsiteX2" fmla="*/ 72802 w 118255"/>
                <a:gd name="connsiteY2" fmla="*/ 82392 h 311355"/>
                <a:gd name="connsiteX3" fmla="*/ 96588 w 118255"/>
                <a:gd name="connsiteY3" fmla="*/ 11441 h 311355"/>
                <a:gd name="connsiteX4" fmla="*/ 105126 w 118255"/>
                <a:gd name="connsiteY4" fmla="*/ 259 h 311355"/>
                <a:gd name="connsiteX5" fmla="*/ 116917 w 118255"/>
                <a:gd name="connsiteY5" fmla="*/ 16523 h 311355"/>
                <a:gd name="connsiteX6" fmla="*/ 40680 w 118255"/>
                <a:gd name="connsiteY6" fmla="*/ 243812 h 311355"/>
                <a:gd name="connsiteX7" fmla="*/ 21367 w 118255"/>
                <a:gd name="connsiteY7" fmla="*/ 301346 h 311355"/>
                <a:gd name="connsiteX8" fmla="*/ 11202 w 118255"/>
                <a:gd name="connsiteY8" fmla="*/ 311308 h 31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55" h="311355">
                  <a:moveTo>
                    <a:pt x="11202" y="311308"/>
                  </a:moveTo>
                  <a:cubicBezTo>
                    <a:pt x="3070" y="311105"/>
                    <a:pt x="-1809" y="304599"/>
                    <a:pt x="630" y="297483"/>
                  </a:cubicBezTo>
                  <a:cubicBezTo>
                    <a:pt x="24620" y="225719"/>
                    <a:pt x="48812" y="153954"/>
                    <a:pt x="72802" y="82392"/>
                  </a:cubicBezTo>
                  <a:cubicBezTo>
                    <a:pt x="80730" y="58810"/>
                    <a:pt x="88456" y="35024"/>
                    <a:pt x="96588" y="11441"/>
                  </a:cubicBezTo>
                  <a:cubicBezTo>
                    <a:pt x="98214" y="6968"/>
                    <a:pt x="98621" y="1276"/>
                    <a:pt x="105126" y="259"/>
                  </a:cubicBezTo>
                  <a:cubicBezTo>
                    <a:pt x="116104" y="-1367"/>
                    <a:pt x="120780" y="4732"/>
                    <a:pt x="116917" y="16523"/>
                  </a:cubicBezTo>
                  <a:cubicBezTo>
                    <a:pt x="91505" y="92354"/>
                    <a:pt x="66093" y="167981"/>
                    <a:pt x="40680" y="243812"/>
                  </a:cubicBezTo>
                  <a:cubicBezTo>
                    <a:pt x="34175" y="262922"/>
                    <a:pt x="27872" y="282236"/>
                    <a:pt x="21367" y="301346"/>
                  </a:cubicBezTo>
                  <a:cubicBezTo>
                    <a:pt x="19334" y="306632"/>
                    <a:pt x="17504" y="311918"/>
                    <a:pt x="11202" y="311308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45">
              <a:extLst>
                <a:ext uri="{FF2B5EF4-FFF2-40B4-BE49-F238E27FC236}">
                  <a16:creationId xmlns:a16="http://schemas.microsoft.com/office/drawing/2014/main" id="{C572342D-3984-49DA-BC53-C7152E528C8B}"/>
                </a:ext>
              </a:extLst>
            </p:cNvPr>
            <p:cNvSpPr/>
            <p:nvPr/>
          </p:nvSpPr>
          <p:spPr>
            <a:xfrm>
              <a:off x="6501664" y="1735073"/>
              <a:ext cx="145882" cy="509025"/>
            </a:xfrm>
            <a:custGeom>
              <a:avLst/>
              <a:gdLst>
                <a:gd name="connsiteX0" fmla="*/ 11827 w 117914"/>
                <a:gd name="connsiteY0" fmla="*/ 312898 h 312897"/>
                <a:gd name="connsiteX1" fmla="*/ 849 w 117914"/>
                <a:gd name="connsiteY1" fmla="*/ 297040 h 312897"/>
                <a:gd name="connsiteX2" fmla="*/ 58993 w 117914"/>
                <a:gd name="connsiteY2" fmla="*/ 124032 h 312897"/>
                <a:gd name="connsiteX3" fmla="*/ 96603 w 117914"/>
                <a:gd name="connsiteY3" fmla="*/ 11607 h 312897"/>
                <a:gd name="connsiteX4" fmla="*/ 108395 w 117914"/>
                <a:gd name="connsiteY4" fmla="*/ 19 h 312897"/>
                <a:gd name="connsiteX5" fmla="*/ 116730 w 117914"/>
                <a:gd name="connsiteY5" fmla="*/ 16487 h 312897"/>
                <a:gd name="connsiteX6" fmla="*/ 76070 w 117914"/>
                <a:gd name="connsiteY6" fmla="*/ 137247 h 312897"/>
                <a:gd name="connsiteX7" fmla="*/ 21382 w 117914"/>
                <a:gd name="connsiteY7" fmla="*/ 300293 h 312897"/>
                <a:gd name="connsiteX8" fmla="*/ 11827 w 117914"/>
                <a:gd name="connsiteY8" fmla="*/ 312898 h 31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914" h="312897">
                  <a:moveTo>
                    <a:pt x="11827" y="312898"/>
                  </a:moveTo>
                  <a:cubicBezTo>
                    <a:pt x="2475" y="312898"/>
                    <a:pt x="-1997" y="305375"/>
                    <a:pt x="849" y="297040"/>
                  </a:cubicBezTo>
                  <a:cubicBezTo>
                    <a:pt x="20163" y="239303"/>
                    <a:pt x="39679" y="181769"/>
                    <a:pt x="58993" y="124032"/>
                  </a:cubicBezTo>
                  <a:cubicBezTo>
                    <a:pt x="71597" y="86625"/>
                    <a:pt x="83999" y="49015"/>
                    <a:pt x="96603" y="11607"/>
                  </a:cubicBezTo>
                  <a:cubicBezTo>
                    <a:pt x="98636" y="5712"/>
                    <a:pt x="100466" y="-387"/>
                    <a:pt x="108395" y="19"/>
                  </a:cubicBezTo>
                  <a:cubicBezTo>
                    <a:pt x="116323" y="426"/>
                    <a:pt x="119983" y="7338"/>
                    <a:pt x="116730" y="16487"/>
                  </a:cubicBezTo>
                  <a:cubicBezTo>
                    <a:pt x="103312" y="56740"/>
                    <a:pt x="89488" y="96993"/>
                    <a:pt x="76070" y="137247"/>
                  </a:cubicBezTo>
                  <a:cubicBezTo>
                    <a:pt x="57773" y="191528"/>
                    <a:pt x="39679" y="246012"/>
                    <a:pt x="21382" y="300293"/>
                  </a:cubicBezTo>
                  <a:cubicBezTo>
                    <a:pt x="19756" y="306392"/>
                    <a:pt x="18130" y="312491"/>
                    <a:pt x="11827" y="312898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46">
              <a:extLst>
                <a:ext uri="{FF2B5EF4-FFF2-40B4-BE49-F238E27FC236}">
                  <a16:creationId xmlns:a16="http://schemas.microsoft.com/office/drawing/2014/main" id="{AA73C104-3276-419C-AE5A-4006D498D46A}"/>
                </a:ext>
              </a:extLst>
            </p:cNvPr>
            <p:cNvSpPr/>
            <p:nvPr/>
          </p:nvSpPr>
          <p:spPr>
            <a:xfrm>
              <a:off x="4237399" y="3636207"/>
              <a:ext cx="147240" cy="507787"/>
            </a:xfrm>
            <a:custGeom>
              <a:avLst/>
              <a:gdLst>
                <a:gd name="connsiteX0" fmla="*/ 35885 w 119012"/>
                <a:gd name="connsiteY0" fmla="*/ 193502 h 312136"/>
                <a:gd name="connsiteX1" fmla="*/ 84474 w 119012"/>
                <a:gd name="connsiteY1" fmla="*/ 49159 h 312136"/>
                <a:gd name="connsiteX2" fmla="*/ 97485 w 119012"/>
                <a:gd name="connsiteY2" fmla="*/ 8702 h 312136"/>
                <a:gd name="connsiteX3" fmla="*/ 113342 w 119012"/>
                <a:gd name="connsiteY3" fmla="*/ 1180 h 312136"/>
                <a:gd name="connsiteX4" fmla="*/ 117611 w 119012"/>
                <a:gd name="connsiteY4" fmla="*/ 15615 h 312136"/>
                <a:gd name="connsiteX5" fmla="*/ 53775 w 119012"/>
                <a:gd name="connsiteY5" fmla="*/ 206716 h 312136"/>
                <a:gd name="connsiteX6" fmla="*/ 22264 w 119012"/>
                <a:gd name="connsiteY6" fmla="*/ 299624 h 312136"/>
                <a:gd name="connsiteX7" fmla="*/ 16978 w 119012"/>
                <a:gd name="connsiteY7" fmla="*/ 309383 h 312136"/>
                <a:gd name="connsiteX8" fmla="*/ 3967 w 119012"/>
                <a:gd name="connsiteY8" fmla="*/ 309993 h 312136"/>
                <a:gd name="connsiteX9" fmla="*/ 1121 w 119012"/>
                <a:gd name="connsiteY9" fmla="*/ 296372 h 312136"/>
                <a:gd name="connsiteX10" fmla="*/ 35885 w 119012"/>
                <a:gd name="connsiteY10" fmla="*/ 193502 h 31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012" h="312136">
                  <a:moveTo>
                    <a:pt x="35885" y="193502"/>
                  </a:moveTo>
                  <a:cubicBezTo>
                    <a:pt x="52149" y="145320"/>
                    <a:pt x="68413" y="97341"/>
                    <a:pt x="84474" y="49159"/>
                  </a:cubicBezTo>
                  <a:cubicBezTo>
                    <a:pt x="88743" y="35741"/>
                    <a:pt x="93419" y="22324"/>
                    <a:pt x="97485" y="8702"/>
                  </a:cubicBezTo>
                  <a:cubicBezTo>
                    <a:pt x="100128" y="-446"/>
                    <a:pt x="106633" y="-1259"/>
                    <a:pt x="113342" y="1180"/>
                  </a:cubicBezTo>
                  <a:cubicBezTo>
                    <a:pt x="120051" y="3417"/>
                    <a:pt x="119848" y="9312"/>
                    <a:pt x="117611" y="15615"/>
                  </a:cubicBezTo>
                  <a:cubicBezTo>
                    <a:pt x="96265" y="79247"/>
                    <a:pt x="75122" y="143083"/>
                    <a:pt x="53775" y="206716"/>
                  </a:cubicBezTo>
                  <a:cubicBezTo>
                    <a:pt x="43407" y="237618"/>
                    <a:pt x="32632" y="268519"/>
                    <a:pt x="22264" y="299624"/>
                  </a:cubicBezTo>
                  <a:cubicBezTo>
                    <a:pt x="21044" y="303284"/>
                    <a:pt x="20028" y="306740"/>
                    <a:pt x="16978" y="309383"/>
                  </a:cubicBezTo>
                  <a:cubicBezTo>
                    <a:pt x="12912" y="312839"/>
                    <a:pt x="7830" y="313042"/>
                    <a:pt x="3967" y="309993"/>
                  </a:cubicBezTo>
                  <a:cubicBezTo>
                    <a:pt x="-302" y="306740"/>
                    <a:pt x="-912" y="302064"/>
                    <a:pt x="1121" y="296372"/>
                  </a:cubicBezTo>
                  <a:cubicBezTo>
                    <a:pt x="12709" y="262014"/>
                    <a:pt x="24297" y="227656"/>
                    <a:pt x="35885" y="19350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47">
              <a:extLst>
                <a:ext uri="{FF2B5EF4-FFF2-40B4-BE49-F238E27FC236}">
                  <a16:creationId xmlns:a16="http://schemas.microsoft.com/office/drawing/2014/main" id="{449FDB89-8267-4A4D-B136-ADFABBC476B4}"/>
                </a:ext>
              </a:extLst>
            </p:cNvPr>
            <p:cNvSpPr/>
            <p:nvPr/>
          </p:nvSpPr>
          <p:spPr>
            <a:xfrm>
              <a:off x="3851621" y="4190637"/>
              <a:ext cx="106143" cy="349563"/>
            </a:xfrm>
            <a:custGeom>
              <a:avLst/>
              <a:gdLst>
                <a:gd name="connsiteX0" fmla="*/ 18562 w 85794"/>
                <a:gd name="connsiteY0" fmla="*/ 145446 h 214876"/>
                <a:gd name="connsiteX1" fmla="*/ 63085 w 85794"/>
                <a:gd name="connsiteY1" fmla="*/ 15334 h 214876"/>
                <a:gd name="connsiteX2" fmla="*/ 65727 w 85794"/>
                <a:gd name="connsiteY2" fmla="*/ 7609 h 214876"/>
                <a:gd name="connsiteX3" fmla="*/ 78332 w 85794"/>
                <a:gd name="connsiteY3" fmla="*/ 493 h 214876"/>
                <a:gd name="connsiteX4" fmla="*/ 85041 w 85794"/>
                <a:gd name="connsiteY4" fmla="*/ 14114 h 214876"/>
                <a:gd name="connsiteX5" fmla="*/ 73046 w 85794"/>
                <a:gd name="connsiteY5" fmla="*/ 51725 h 214876"/>
                <a:gd name="connsiteX6" fmla="*/ 22831 w 85794"/>
                <a:gd name="connsiteY6" fmla="*/ 199117 h 214876"/>
                <a:gd name="connsiteX7" fmla="*/ 6364 w 85794"/>
                <a:gd name="connsiteY7" fmla="*/ 213958 h 214876"/>
                <a:gd name="connsiteX8" fmla="*/ 3111 w 85794"/>
                <a:gd name="connsiteY8" fmla="*/ 192612 h 214876"/>
                <a:gd name="connsiteX9" fmla="*/ 18562 w 85794"/>
                <a:gd name="connsiteY9" fmla="*/ 145446 h 21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94" h="214876">
                  <a:moveTo>
                    <a:pt x="18562" y="145446"/>
                  </a:moveTo>
                  <a:cubicBezTo>
                    <a:pt x="33403" y="102143"/>
                    <a:pt x="48244" y="58637"/>
                    <a:pt x="63085" y="15334"/>
                  </a:cubicBezTo>
                  <a:cubicBezTo>
                    <a:pt x="63898" y="12691"/>
                    <a:pt x="64508" y="10048"/>
                    <a:pt x="65727" y="7609"/>
                  </a:cubicBezTo>
                  <a:cubicBezTo>
                    <a:pt x="68167" y="2120"/>
                    <a:pt x="72030" y="-1336"/>
                    <a:pt x="78332" y="493"/>
                  </a:cubicBezTo>
                  <a:cubicBezTo>
                    <a:pt x="85041" y="2526"/>
                    <a:pt x="87074" y="7609"/>
                    <a:pt x="85041" y="14114"/>
                  </a:cubicBezTo>
                  <a:cubicBezTo>
                    <a:pt x="81178" y="26719"/>
                    <a:pt x="77112" y="39120"/>
                    <a:pt x="73046" y="51725"/>
                  </a:cubicBezTo>
                  <a:cubicBezTo>
                    <a:pt x="56376" y="100923"/>
                    <a:pt x="39502" y="149919"/>
                    <a:pt x="22831" y="199117"/>
                  </a:cubicBezTo>
                  <a:cubicBezTo>
                    <a:pt x="18562" y="211722"/>
                    <a:pt x="13073" y="217211"/>
                    <a:pt x="6364" y="213958"/>
                  </a:cubicBezTo>
                  <a:cubicBezTo>
                    <a:pt x="-3801" y="208876"/>
                    <a:pt x="672" y="200134"/>
                    <a:pt x="3111" y="192612"/>
                  </a:cubicBezTo>
                  <a:cubicBezTo>
                    <a:pt x="7787" y="176754"/>
                    <a:pt x="13276" y="161100"/>
                    <a:pt x="18562" y="145446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48">
              <a:extLst>
                <a:ext uri="{FF2B5EF4-FFF2-40B4-BE49-F238E27FC236}">
                  <a16:creationId xmlns:a16="http://schemas.microsoft.com/office/drawing/2014/main" id="{15C4DD66-A571-441D-B798-518C53181F81}"/>
                </a:ext>
              </a:extLst>
            </p:cNvPr>
            <p:cNvSpPr/>
            <p:nvPr/>
          </p:nvSpPr>
          <p:spPr>
            <a:xfrm>
              <a:off x="7242183" y="3636509"/>
              <a:ext cx="95560" cy="318125"/>
            </a:xfrm>
            <a:custGeom>
              <a:avLst/>
              <a:gdLst>
                <a:gd name="connsiteX0" fmla="*/ 16264 w 77240"/>
                <a:gd name="connsiteY0" fmla="*/ 195552 h 195551"/>
                <a:gd name="connsiteX1" fmla="*/ 0 w 77240"/>
                <a:gd name="connsiteY1" fmla="*/ 171359 h 195551"/>
                <a:gd name="connsiteX2" fmla="*/ 22363 w 77240"/>
                <a:gd name="connsiteY2" fmla="*/ 109759 h 195551"/>
                <a:gd name="connsiteX3" fmla="*/ 55501 w 77240"/>
                <a:gd name="connsiteY3" fmla="*/ 10956 h 195551"/>
                <a:gd name="connsiteX4" fmla="*/ 63226 w 77240"/>
                <a:gd name="connsiteY4" fmla="*/ 384 h 195551"/>
                <a:gd name="connsiteX5" fmla="*/ 75424 w 77240"/>
                <a:gd name="connsiteY5" fmla="*/ 3433 h 195551"/>
                <a:gd name="connsiteX6" fmla="*/ 75424 w 77240"/>
                <a:gd name="connsiteY6" fmla="*/ 14818 h 195551"/>
                <a:gd name="connsiteX7" fmla="*/ 19517 w 77240"/>
                <a:gd name="connsiteY7" fmla="*/ 182947 h 195551"/>
                <a:gd name="connsiteX8" fmla="*/ 16264 w 77240"/>
                <a:gd name="connsiteY8" fmla="*/ 195552 h 19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240" h="195551">
                  <a:moveTo>
                    <a:pt x="16264" y="195552"/>
                  </a:moveTo>
                  <a:cubicBezTo>
                    <a:pt x="10775" y="187420"/>
                    <a:pt x="5489" y="179491"/>
                    <a:pt x="0" y="171359"/>
                  </a:cubicBezTo>
                  <a:cubicBezTo>
                    <a:pt x="9148" y="151436"/>
                    <a:pt x="15247" y="130496"/>
                    <a:pt x="22363" y="109759"/>
                  </a:cubicBezTo>
                  <a:cubicBezTo>
                    <a:pt x="33544" y="76825"/>
                    <a:pt x="44319" y="43890"/>
                    <a:pt x="55501" y="10956"/>
                  </a:cubicBezTo>
                  <a:cubicBezTo>
                    <a:pt x="56924" y="6890"/>
                    <a:pt x="57330" y="994"/>
                    <a:pt x="63226" y="384"/>
                  </a:cubicBezTo>
                  <a:cubicBezTo>
                    <a:pt x="67495" y="-226"/>
                    <a:pt x="71968" y="-632"/>
                    <a:pt x="75424" y="3433"/>
                  </a:cubicBezTo>
                  <a:cubicBezTo>
                    <a:pt x="78677" y="7296"/>
                    <a:pt x="76847" y="10956"/>
                    <a:pt x="75424" y="14818"/>
                  </a:cubicBezTo>
                  <a:cubicBezTo>
                    <a:pt x="56721" y="70929"/>
                    <a:pt x="38017" y="126836"/>
                    <a:pt x="19517" y="182947"/>
                  </a:cubicBezTo>
                  <a:cubicBezTo>
                    <a:pt x="18094" y="187013"/>
                    <a:pt x="17280" y="191282"/>
                    <a:pt x="16264" y="19555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49">
              <a:extLst>
                <a:ext uri="{FF2B5EF4-FFF2-40B4-BE49-F238E27FC236}">
                  <a16:creationId xmlns:a16="http://schemas.microsoft.com/office/drawing/2014/main" id="{EA1B3A7B-54DF-4F00-8DB9-D1E1EAEA0ABD}"/>
                </a:ext>
              </a:extLst>
            </p:cNvPr>
            <p:cNvSpPr/>
            <p:nvPr/>
          </p:nvSpPr>
          <p:spPr>
            <a:xfrm>
              <a:off x="7708834" y="2842935"/>
              <a:ext cx="85588" cy="271314"/>
            </a:xfrm>
            <a:custGeom>
              <a:avLst/>
              <a:gdLst>
                <a:gd name="connsiteX0" fmla="*/ 10098 w 69180"/>
                <a:gd name="connsiteY0" fmla="*/ 166777 h 166776"/>
                <a:gd name="connsiteX1" fmla="*/ 746 w 69180"/>
                <a:gd name="connsiteY1" fmla="*/ 151733 h 166776"/>
                <a:gd name="connsiteX2" fmla="*/ 43439 w 69180"/>
                <a:gd name="connsiteY2" fmla="*/ 23857 h 166776"/>
                <a:gd name="connsiteX3" fmla="*/ 48521 w 69180"/>
                <a:gd name="connsiteY3" fmla="*/ 8406 h 166776"/>
                <a:gd name="connsiteX4" fmla="*/ 61939 w 69180"/>
                <a:gd name="connsiteY4" fmla="*/ 681 h 166776"/>
                <a:gd name="connsiteX5" fmla="*/ 68241 w 69180"/>
                <a:gd name="connsiteY5" fmla="*/ 15522 h 166776"/>
                <a:gd name="connsiteX6" fmla="*/ 20669 w 69180"/>
                <a:gd name="connsiteY6" fmla="*/ 157628 h 166776"/>
                <a:gd name="connsiteX7" fmla="*/ 10098 w 69180"/>
                <a:gd name="connsiteY7" fmla="*/ 166777 h 16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180" h="166776">
                  <a:moveTo>
                    <a:pt x="10098" y="166777"/>
                  </a:moveTo>
                  <a:cubicBezTo>
                    <a:pt x="2779" y="166777"/>
                    <a:pt x="-1897" y="159458"/>
                    <a:pt x="746" y="151733"/>
                  </a:cubicBezTo>
                  <a:cubicBezTo>
                    <a:pt x="14977" y="109040"/>
                    <a:pt x="29208" y="66550"/>
                    <a:pt x="43439" y="23857"/>
                  </a:cubicBezTo>
                  <a:cubicBezTo>
                    <a:pt x="45065" y="18775"/>
                    <a:pt x="46488" y="13489"/>
                    <a:pt x="48521" y="8406"/>
                  </a:cubicBezTo>
                  <a:cubicBezTo>
                    <a:pt x="50961" y="2714"/>
                    <a:pt x="55230" y="-1759"/>
                    <a:pt x="61939" y="681"/>
                  </a:cubicBezTo>
                  <a:cubicBezTo>
                    <a:pt x="68851" y="3121"/>
                    <a:pt x="70478" y="8610"/>
                    <a:pt x="68241" y="15522"/>
                  </a:cubicBezTo>
                  <a:cubicBezTo>
                    <a:pt x="52384" y="62891"/>
                    <a:pt x="36527" y="110260"/>
                    <a:pt x="20669" y="157628"/>
                  </a:cubicBezTo>
                  <a:cubicBezTo>
                    <a:pt x="19043" y="162711"/>
                    <a:pt x="16197" y="166777"/>
                    <a:pt x="10098" y="166777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50">
              <a:extLst>
                <a:ext uri="{FF2B5EF4-FFF2-40B4-BE49-F238E27FC236}">
                  <a16:creationId xmlns:a16="http://schemas.microsoft.com/office/drawing/2014/main" id="{1DB0D95B-93B6-4A90-ACFD-E86CCD688F57}"/>
                </a:ext>
              </a:extLst>
            </p:cNvPr>
            <p:cNvSpPr/>
            <p:nvPr/>
          </p:nvSpPr>
          <p:spPr>
            <a:xfrm>
              <a:off x="7125603" y="2843177"/>
              <a:ext cx="86648" cy="271422"/>
            </a:xfrm>
            <a:custGeom>
              <a:avLst/>
              <a:gdLst>
                <a:gd name="connsiteX0" fmla="*/ 70036 w 70036"/>
                <a:gd name="connsiteY0" fmla="*/ 10088 h 166843"/>
                <a:gd name="connsiteX1" fmla="*/ 67393 w 70036"/>
                <a:gd name="connsiteY1" fmla="*/ 18830 h 166843"/>
                <a:gd name="connsiteX2" fmla="*/ 22871 w 70036"/>
                <a:gd name="connsiteY2" fmla="*/ 152194 h 166843"/>
                <a:gd name="connsiteX3" fmla="*/ 20634 w 70036"/>
                <a:gd name="connsiteY3" fmla="*/ 158903 h 166843"/>
                <a:gd name="connsiteX4" fmla="*/ 6810 w 70036"/>
                <a:gd name="connsiteY4" fmla="*/ 166019 h 166843"/>
                <a:gd name="connsiteX5" fmla="*/ 914 w 70036"/>
                <a:gd name="connsiteY5" fmla="*/ 151178 h 166843"/>
                <a:gd name="connsiteX6" fmla="*/ 48080 w 70036"/>
                <a:gd name="connsiteY6" fmla="*/ 10088 h 166843"/>
                <a:gd name="connsiteX7" fmla="*/ 59871 w 70036"/>
                <a:gd name="connsiteY7" fmla="*/ 126 h 166843"/>
                <a:gd name="connsiteX8" fmla="*/ 70036 w 70036"/>
                <a:gd name="connsiteY8" fmla="*/ 10088 h 16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036" h="166843">
                  <a:moveTo>
                    <a:pt x="70036" y="10088"/>
                  </a:moveTo>
                  <a:cubicBezTo>
                    <a:pt x="69223" y="12934"/>
                    <a:pt x="68410" y="15984"/>
                    <a:pt x="67393" y="18830"/>
                  </a:cubicBezTo>
                  <a:cubicBezTo>
                    <a:pt x="52552" y="63352"/>
                    <a:pt x="37711" y="107672"/>
                    <a:pt x="22871" y="152194"/>
                  </a:cubicBezTo>
                  <a:cubicBezTo>
                    <a:pt x="22057" y="154431"/>
                    <a:pt x="21651" y="156870"/>
                    <a:pt x="20634" y="158903"/>
                  </a:cubicBezTo>
                  <a:cubicBezTo>
                    <a:pt x="17788" y="164596"/>
                    <a:pt x="13315" y="168662"/>
                    <a:pt x="6810" y="166019"/>
                  </a:cubicBezTo>
                  <a:cubicBezTo>
                    <a:pt x="508" y="163579"/>
                    <a:pt x="-1322" y="158293"/>
                    <a:pt x="914" y="151178"/>
                  </a:cubicBezTo>
                  <a:cubicBezTo>
                    <a:pt x="16772" y="104216"/>
                    <a:pt x="32426" y="57253"/>
                    <a:pt x="48080" y="10088"/>
                  </a:cubicBezTo>
                  <a:cubicBezTo>
                    <a:pt x="49909" y="4395"/>
                    <a:pt x="52552" y="-890"/>
                    <a:pt x="59871" y="126"/>
                  </a:cubicBezTo>
                  <a:cubicBezTo>
                    <a:pt x="65564" y="939"/>
                    <a:pt x="68816" y="4599"/>
                    <a:pt x="70036" y="10088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51">
              <a:extLst>
                <a:ext uri="{FF2B5EF4-FFF2-40B4-BE49-F238E27FC236}">
                  <a16:creationId xmlns:a16="http://schemas.microsoft.com/office/drawing/2014/main" id="{4ACAA94A-9D67-47CD-B711-7DB38391328C}"/>
                </a:ext>
              </a:extLst>
            </p:cNvPr>
            <p:cNvSpPr/>
            <p:nvPr/>
          </p:nvSpPr>
          <p:spPr>
            <a:xfrm>
              <a:off x="4215918" y="2843281"/>
              <a:ext cx="85906" cy="270968"/>
            </a:xfrm>
            <a:custGeom>
              <a:avLst/>
              <a:gdLst>
                <a:gd name="connsiteX0" fmla="*/ 10962 w 69437"/>
                <a:gd name="connsiteY0" fmla="*/ 166564 h 166564"/>
                <a:gd name="connsiteX1" fmla="*/ 797 w 69437"/>
                <a:gd name="connsiteY1" fmla="*/ 150910 h 166564"/>
                <a:gd name="connsiteX2" fmla="*/ 34138 w 69437"/>
                <a:gd name="connsiteY2" fmla="*/ 51497 h 166564"/>
                <a:gd name="connsiteX3" fmla="*/ 47759 w 69437"/>
                <a:gd name="connsiteY3" fmla="*/ 11243 h 166564"/>
                <a:gd name="connsiteX4" fmla="*/ 61990 w 69437"/>
                <a:gd name="connsiteY4" fmla="*/ 672 h 166564"/>
                <a:gd name="connsiteX5" fmla="*/ 67886 w 69437"/>
                <a:gd name="connsiteY5" fmla="*/ 18155 h 166564"/>
                <a:gd name="connsiteX6" fmla="*/ 23160 w 69437"/>
                <a:gd name="connsiteY6" fmla="*/ 151317 h 166564"/>
                <a:gd name="connsiteX7" fmla="*/ 10962 w 69437"/>
                <a:gd name="connsiteY7" fmla="*/ 166564 h 16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437" h="166564">
                  <a:moveTo>
                    <a:pt x="10962" y="166564"/>
                  </a:moveTo>
                  <a:cubicBezTo>
                    <a:pt x="2220" y="166158"/>
                    <a:pt x="-1846" y="158839"/>
                    <a:pt x="797" y="150910"/>
                  </a:cubicBezTo>
                  <a:cubicBezTo>
                    <a:pt x="11775" y="117772"/>
                    <a:pt x="22957" y="84634"/>
                    <a:pt x="34138" y="51497"/>
                  </a:cubicBezTo>
                  <a:cubicBezTo>
                    <a:pt x="38611" y="38079"/>
                    <a:pt x="43083" y="24661"/>
                    <a:pt x="47759" y="11243"/>
                  </a:cubicBezTo>
                  <a:cubicBezTo>
                    <a:pt x="49996" y="4534"/>
                    <a:pt x="53248" y="-2175"/>
                    <a:pt x="61990" y="672"/>
                  </a:cubicBezTo>
                  <a:cubicBezTo>
                    <a:pt x="70529" y="3518"/>
                    <a:pt x="70529" y="10227"/>
                    <a:pt x="67886" y="18155"/>
                  </a:cubicBezTo>
                  <a:cubicBezTo>
                    <a:pt x="52842" y="62475"/>
                    <a:pt x="38204" y="106997"/>
                    <a:pt x="23160" y="151317"/>
                  </a:cubicBezTo>
                  <a:cubicBezTo>
                    <a:pt x="20517" y="158026"/>
                    <a:pt x="18891" y="165954"/>
                    <a:pt x="10962" y="166564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52">
              <a:extLst>
                <a:ext uri="{FF2B5EF4-FFF2-40B4-BE49-F238E27FC236}">
                  <a16:creationId xmlns:a16="http://schemas.microsoft.com/office/drawing/2014/main" id="{E664EC15-04C6-471A-AA8D-F020B1B1EFB7}"/>
                </a:ext>
              </a:extLst>
            </p:cNvPr>
            <p:cNvSpPr/>
            <p:nvPr/>
          </p:nvSpPr>
          <p:spPr>
            <a:xfrm>
              <a:off x="5411371" y="2843358"/>
              <a:ext cx="84959" cy="270751"/>
            </a:xfrm>
            <a:custGeom>
              <a:avLst/>
              <a:gdLst>
                <a:gd name="connsiteX0" fmla="*/ 0 w 68672"/>
                <a:gd name="connsiteY0" fmla="*/ 155539 h 166430"/>
                <a:gd name="connsiteX1" fmla="*/ 6302 w 68672"/>
                <a:gd name="connsiteY1" fmla="*/ 134599 h 166430"/>
                <a:gd name="connsiteX2" fmla="*/ 46556 w 68672"/>
                <a:gd name="connsiteY2" fmla="*/ 14855 h 166430"/>
                <a:gd name="connsiteX3" fmla="*/ 61803 w 68672"/>
                <a:gd name="connsiteY3" fmla="*/ 624 h 166430"/>
                <a:gd name="connsiteX4" fmla="*/ 66072 w 68672"/>
                <a:gd name="connsiteY4" fmla="*/ 22174 h 166430"/>
                <a:gd name="connsiteX5" fmla="*/ 20533 w 68672"/>
                <a:gd name="connsiteY5" fmla="*/ 157368 h 166430"/>
                <a:gd name="connsiteX6" fmla="*/ 7929 w 68672"/>
                <a:gd name="connsiteY6" fmla="*/ 166313 h 166430"/>
                <a:gd name="connsiteX7" fmla="*/ 0 w 68672"/>
                <a:gd name="connsiteY7" fmla="*/ 155539 h 16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72" h="166430">
                  <a:moveTo>
                    <a:pt x="0" y="155539"/>
                  </a:moveTo>
                  <a:cubicBezTo>
                    <a:pt x="203" y="147610"/>
                    <a:pt x="4066" y="141308"/>
                    <a:pt x="6302" y="134599"/>
                  </a:cubicBezTo>
                  <a:cubicBezTo>
                    <a:pt x="19517" y="94549"/>
                    <a:pt x="32935" y="54702"/>
                    <a:pt x="46556" y="14855"/>
                  </a:cubicBezTo>
                  <a:cubicBezTo>
                    <a:pt x="48995" y="7536"/>
                    <a:pt x="49605" y="-2629"/>
                    <a:pt x="61803" y="624"/>
                  </a:cubicBezTo>
                  <a:cubicBezTo>
                    <a:pt x="69325" y="2657"/>
                    <a:pt x="70545" y="8959"/>
                    <a:pt x="66072" y="22174"/>
                  </a:cubicBezTo>
                  <a:cubicBezTo>
                    <a:pt x="50825" y="67306"/>
                    <a:pt x="35577" y="112236"/>
                    <a:pt x="20533" y="157368"/>
                  </a:cubicBezTo>
                  <a:cubicBezTo>
                    <a:pt x="18500" y="163671"/>
                    <a:pt x="14638" y="167127"/>
                    <a:pt x="7929" y="166313"/>
                  </a:cubicBezTo>
                  <a:cubicBezTo>
                    <a:pt x="1016" y="165500"/>
                    <a:pt x="1016" y="159605"/>
                    <a:pt x="0" y="15553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153">
              <a:extLst>
                <a:ext uri="{FF2B5EF4-FFF2-40B4-BE49-F238E27FC236}">
                  <a16:creationId xmlns:a16="http://schemas.microsoft.com/office/drawing/2014/main" id="{49A61374-0DC3-4C74-A761-5A6809898C6D}"/>
                </a:ext>
              </a:extLst>
            </p:cNvPr>
            <p:cNvSpPr/>
            <p:nvPr/>
          </p:nvSpPr>
          <p:spPr>
            <a:xfrm>
              <a:off x="5998600" y="2842956"/>
              <a:ext cx="81115" cy="238507"/>
            </a:xfrm>
            <a:custGeom>
              <a:avLst/>
              <a:gdLst>
                <a:gd name="connsiteX0" fmla="*/ 8391 w 65564"/>
                <a:gd name="connsiteY0" fmla="*/ 146231 h 146610"/>
                <a:gd name="connsiteX1" fmla="*/ 1275 w 65564"/>
                <a:gd name="connsiteY1" fmla="*/ 136473 h 146610"/>
                <a:gd name="connsiteX2" fmla="*/ 43968 w 65564"/>
                <a:gd name="connsiteY2" fmla="*/ 11037 h 146610"/>
                <a:gd name="connsiteX3" fmla="*/ 63078 w 65564"/>
                <a:gd name="connsiteY3" fmla="*/ 4328 h 146610"/>
                <a:gd name="connsiteX4" fmla="*/ 64501 w 65564"/>
                <a:gd name="connsiteY4" fmla="*/ 15509 h 146610"/>
                <a:gd name="connsiteX5" fmla="*/ 23028 w 65564"/>
                <a:gd name="connsiteY5" fmla="*/ 138099 h 146610"/>
                <a:gd name="connsiteX6" fmla="*/ 8391 w 65564"/>
                <a:gd name="connsiteY6" fmla="*/ 146231 h 14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64" h="146610">
                  <a:moveTo>
                    <a:pt x="8391" y="146231"/>
                  </a:moveTo>
                  <a:cubicBezTo>
                    <a:pt x="665" y="147654"/>
                    <a:pt x="-1774" y="145215"/>
                    <a:pt x="1275" y="136473"/>
                  </a:cubicBezTo>
                  <a:cubicBezTo>
                    <a:pt x="15709" y="94796"/>
                    <a:pt x="29737" y="52917"/>
                    <a:pt x="43968" y="11037"/>
                  </a:cubicBezTo>
                  <a:cubicBezTo>
                    <a:pt x="47831" y="-551"/>
                    <a:pt x="56369" y="-3398"/>
                    <a:pt x="63078" y="4328"/>
                  </a:cubicBezTo>
                  <a:cubicBezTo>
                    <a:pt x="66331" y="7784"/>
                    <a:pt x="65924" y="11240"/>
                    <a:pt x="64501" y="15509"/>
                  </a:cubicBezTo>
                  <a:cubicBezTo>
                    <a:pt x="50474" y="56373"/>
                    <a:pt x="36852" y="97236"/>
                    <a:pt x="23028" y="138099"/>
                  </a:cubicBezTo>
                  <a:cubicBezTo>
                    <a:pt x="20792" y="145215"/>
                    <a:pt x="15913" y="147248"/>
                    <a:pt x="8391" y="14623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54">
              <a:extLst>
                <a:ext uri="{FF2B5EF4-FFF2-40B4-BE49-F238E27FC236}">
                  <a16:creationId xmlns:a16="http://schemas.microsoft.com/office/drawing/2014/main" id="{4F4B09E3-7AED-49CB-8280-536E8B5F4CC2}"/>
                </a:ext>
              </a:extLst>
            </p:cNvPr>
            <p:cNvSpPr/>
            <p:nvPr/>
          </p:nvSpPr>
          <p:spPr>
            <a:xfrm>
              <a:off x="7591675" y="5535123"/>
              <a:ext cx="66465" cy="191869"/>
            </a:xfrm>
            <a:custGeom>
              <a:avLst/>
              <a:gdLst>
                <a:gd name="connsiteX0" fmla="*/ 96 w 53723"/>
                <a:gd name="connsiteY0" fmla="*/ 107186 h 117942"/>
                <a:gd name="connsiteX1" fmla="*/ 1519 w 53723"/>
                <a:gd name="connsiteY1" fmla="*/ 101290 h 117942"/>
                <a:gd name="connsiteX2" fmla="*/ 32217 w 53723"/>
                <a:gd name="connsiteY2" fmla="*/ 9602 h 117942"/>
                <a:gd name="connsiteX3" fmla="*/ 49091 w 53723"/>
                <a:gd name="connsiteY3" fmla="*/ 2080 h 117942"/>
                <a:gd name="connsiteX4" fmla="*/ 51937 w 53723"/>
                <a:gd name="connsiteY4" fmla="*/ 18547 h 117942"/>
                <a:gd name="connsiteX5" fmla="*/ 35673 w 53723"/>
                <a:gd name="connsiteY5" fmla="*/ 67542 h 117942"/>
                <a:gd name="connsiteX6" fmla="*/ 21442 w 53723"/>
                <a:gd name="connsiteY6" fmla="*/ 109829 h 117942"/>
                <a:gd name="connsiteX7" fmla="*/ 9041 w 53723"/>
                <a:gd name="connsiteY7" fmla="*/ 117554 h 117942"/>
                <a:gd name="connsiteX8" fmla="*/ 96 w 53723"/>
                <a:gd name="connsiteY8" fmla="*/ 107186 h 11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23" h="117942">
                  <a:moveTo>
                    <a:pt x="96" y="107186"/>
                  </a:moveTo>
                  <a:cubicBezTo>
                    <a:pt x="502" y="105153"/>
                    <a:pt x="909" y="103323"/>
                    <a:pt x="1519" y="101290"/>
                  </a:cubicBezTo>
                  <a:cubicBezTo>
                    <a:pt x="11684" y="70795"/>
                    <a:pt x="21849" y="40097"/>
                    <a:pt x="32217" y="9602"/>
                  </a:cubicBezTo>
                  <a:cubicBezTo>
                    <a:pt x="35267" y="454"/>
                    <a:pt x="42179" y="-2393"/>
                    <a:pt x="49091" y="2080"/>
                  </a:cubicBezTo>
                  <a:cubicBezTo>
                    <a:pt x="55800" y="6553"/>
                    <a:pt x="53767" y="12652"/>
                    <a:pt x="51937" y="18547"/>
                  </a:cubicBezTo>
                  <a:cubicBezTo>
                    <a:pt x="46652" y="35015"/>
                    <a:pt x="41162" y="51279"/>
                    <a:pt x="35673" y="67542"/>
                  </a:cubicBezTo>
                  <a:cubicBezTo>
                    <a:pt x="30997" y="81570"/>
                    <a:pt x="26322" y="95801"/>
                    <a:pt x="21442" y="109829"/>
                  </a:cubicBezTo>
                  <a:cubicBezTo>
                    <a:pt x="19409" y="115521"/>
                    <a:pt x="15750" y="119180"/>
                    <a:pt x="9041" y="117554"/>
                  </a:cubicBezTo>
                  <a:cubicBezTo>
                    <a:pt x="3755" y="116334"/>
                    <a:pt x="-717" y="113895"/>
                    <a:pt x="96" y="107186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55">
              <a:extLst>
                <a:ext uri="{FF2B5EF4-FFF2-40B4-BE49-F238E27FC236}">
                  <a16:creationId xmlns:a16="http://schemas.microsoft.com/office/drawing/2014/main" id="{22CD886E-E4A3-4E86-9EA2-210B8172A60A}"/>
                </a:ext>
              </a:extLst>
            </p:cNvPr>
            <p:cNvSpPr/>
            <p:nvPr/>
          </p:nvSpPr>
          <p:spPr>
            <a:xfrm>
              <a:off x="5069556" y="1735137"/>
              <a:ext cx="65393" cy="191948"/>
            </a:xfrm>
            <a:custGeom>
              <a:avLst/>
              <a:gdLst>
                <a:gd name="connsiteX0" fmla="*/ 52858 w 52857"/>
                <a:gd name="connsiteY0" fmla="*/ 11161 h 117990"/>
                <a:gd name="connsiteX1" fmla="*/ 50622 w 52857"/>
                <a:gd name="connsiteY1" fmla="*/ 18886 h 117990"/>
                <a:gd name="connsiteX2" fmla="*/ 20737 w 52857"/>
                <a:gd name="connsiteY2" fmla="*/ 106915 h 117990"/>
                <a:gd name="connsiteX3" fmla="*/ 15654 w 52857"/>
                <a:gd name="connsiteY3" fmla="*/ 115454 h 117990"/>
                <a:gd name="connsiteX4" fmla="*/ 5286 w 52857"/>
                <a:gd name="connsiteY4" fmla="*/ 117283 h 117990"/>
                <a:gd name="connsiteX5" fmla="*/ 0 w 52857"/>
                <a:gd name="connsiteY5" fmla="*/ 109355 h 117990"/>
                <a:gd name="connsiteX6" fmla="*/ 1016 w 52857"/>
                <a:gd name="connsiteY6" fmla="*/ 100409 h 117990"/>
                <a:gd name="connsiteX7" fmla="*/ 30292 w 52857"/>
                <a:gd name="connsiteY7" fmla="*/ 10144 h 117990"/>
                <a:gd name="connsiteX8" fmla="*/ 50012 w 52857"/>
                <a:gd name="connsiteY8" fmla="*/ 4655 h 117990"/>
                <a:gd name="connsiteX9" fmla="*/ 52858 w 52857"/>
                <a:gd name="connsiteY9" fmla="*/ 11161 h 1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57" h="117990">
                  <a:moveTo>
                    <a:pt x="52858" y="11161"/>
                  </a:moveTo>
                  <a:cubicBezTo>
                    <a:pt x="52045" y="13804"/>
                    <a:pt x="51435" y="16447"/>
                    <a:pt x="50622" y="18886"/>
                  </a:cubicBezTo>
                  <a:cubicBezTo>
                    <a:pt x="40660" y="48161"/>
                    <a:pt x="30495" y="77436"/>
                    <a:pt x="20737" y="106915"/>
                  </a:cubicBezTo>
                  <a:cubicBezTo>
                    <a:pt x="19720" y="110168"/>
                    <a:pt x="18297" y="113014"/>
                    <a:pt x="15654" y="115454"/>
                  </a:cubicBezTo>
                  <a:cubicBezTo>
                    <a:pt x="12605" y="118300"/>
                    <a:pt x="8945" y="118503"/>
                    <a:pt x="5286" y="117283"/>
                  </a:cubicBezTo>
                  <a:cubicBezTo>
                    <a:pt x="1830" y="116063"/>
                    <a:pt x="0" y="113014"/>
                    <a:pt x="0" y="109355"/>
                  </a:cubicBezTo>
                  <a:cubicBezTo>
                    <a:pt x="0" y="106305"/>
                    <a:pt x="0" y="103256"/>
                    <a:pt x="1016" y="100409"/>
                  </a:cubicBezTo>
                  <a:cubicBezTo>
                    <a:pt x="10572" y="70321"/>
                    <a:pt x="20330" y="40233"/>
                    <a:pt x="30292" y="10144"/>
                  </a:cubicBezTo>
                  <a:cubicBezTo>
                    <a:pt x="33951" y="-834"/>
                    <a:pt x="43506" y="-3274"/>
                    <a:pt x="50012" y="4655"/>
                  </a:cubicBezTo>
                  <a:cubicBezTo>
                    <a:pt x="51638" y="6485"/>
                    <a:pt x="52858" y="8315"/>
                    <a:pt x="52858" y="1116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56">
              <a:extLst>
                <a:ext uri="{FF2B5EF4-FFF2-40B4-BE49-F238E27FC236}">
                  <a16:creationId xmlns:a16="http://schemas.microsoft.com/office/drawing/2014/main" id="{A82C6CB7-0F54-4F8D-AA55-FE1330094205}"/>
                </a:ext>
              </a:extLst>
            </p:cNvPr>
            <p:cNvSpPr/>
            <p:nvPr/>
          </p:nvSpPr>
          <p:spPr>
            <a:xfrm>
              <a:off x="3955333" y="5060723"/>
              <a:ext cx="65361" cy="192286"/>
            </a:xfrm>
            <a:custGeom>
              <a:avLst/>
              <a:gdLst>
                <a:gd name="connsiteX0" fmla="*/ 52647 w 52830"/>
                <a:gd name="connsiteY0" fmla="*/ 9479 h 118198"/>
                <a:gd name="connsiteX1" fmla="*/ 46752 w 52830"/>
                <a:gd name="connsiteY1" fmla="*/ 32249 h 118198"/>
                <a:gd name="connsiteX2" fmla="*/ 21949 w 52830"/>
                <a:gd name="connsiteY2" fmla="*/ 106047 h 118198"/>
                <a:gd name="connsiteX3" fmla="*/ 7108 w 52830"/>
                <a:gd name="connsiteY3" fmla="*/ 117635 h 118198"/>
                <a:gd name="connsiteX4" fmla="*/ 1416 w 52830"/>
                <a:gd name="connsiteY4" fmla="*/ 99541 h 118198"/>
                <a:gd name="connsiteX5" fmla="*/ 32521 w 52830"/>
                <a:gd name="connsiteY5" fmla="*/ 7853 h 118198"/>
                <a:gd name="connsiteX6" fmla="*/ 45939 w 52830"/>
                <a:gd name="connsiteY6" fmla="*/ 127 h 118198"/>
                <a:gd name="connsiteX7" fmla="*/ 52647 w 52830"/>
                <a:gd name="connsiteY7" fmla="*/ 9479 h 11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830" h="118198">
                  <a:moveTo>
                    <a:pt x="52647" y="9479"/>
                  </a:moveTo>
                  <a:cubicBezTo>
                    <a:pt x="52647" y="18628"/>
                    <a:pt x="48988" y="25336"/>
                    <a:pt x="46752" y="32249"/>
                  </a:cubicBezTo>
                  <a:cubicBezTo>
                    <a:pt x="38823" y="57051"/>
                    <a:pt x="30284" y="81447"/>
                    <a:pt x="21949" y="106047"/>
                  </a:cubicBezTo>
                  <a:cubicBezTo>
                    <a:pt x="19510" y="113162"/>
                    <a:pt x="15240" y="120278"/>
                    <a:pt x="7108" y="117635"/>
                  </a:cubicBezTo>
                  <a:cubicBezTo>
                    <a:pt x="-617" y="114992"/>
                    <a:pt x="-1227" y="107266"/>
                    <a:pt x="1416" y="99541"/>
                  </a:cubicBezTo>
                  <a:cubicBezTo>
                    <a:pt x="11987" y="69046"/>
                    <a:pt x="22356" y="38551"/>
                    <a:pt x="32521" y="7853"/>
                  </a:cubicBezTo>
                  <a:cubicBezTo>
                    <a:pt x="34757" y="940"/>
                    <a:pt x="40246" y="-483"/>
                    <a:pt x="45939" y="127"/>
                  </a:cubicBezTo>
                  <a:cubicBezTo>
                    <a:pt x="51631" y="940"/>
                    <a:pt x="53461" y="5413"/>
                    <a:pt x="52647" y="9479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57">
              <a:extLst>
                <a:ext uri="{FF2B5EF4-FFF2-40B4-BE49-F238E27FC236}">
                  <a16:creationId xmlns:a16="http://schemas.microsoft.com/office/drawing/2014/main" id="{A5BF62F5-423C-45FE-98E6-E42603F21BAC}"/>
                </a:ext>
              </a:extLst>
            </p:cNvPr>
            <p:cNvSpPr/>
            <p:nvPr/>
          </p:nvSpPr>
          <p:spPr>
            <a:xfrm>
              <a:off x="8117430" y="3477496"/>
              <a:ext cx="65935" cy="191845"/>
            </a:xfrm>
            <a:custGeom>
              <a:avLst/>
              <a:gdLst>
                <a:gd name="connsiteX0" fmla="*/ 33 w 53294"/>
                <a:gd name="connsiteY0" fmla="*/ 105245 h 117927"/>
                <a:gd name="connsiteX1" fmla="*/ 2269 w 53294"/>
                <a:gd name="connsiteY1" fmla="*/ 97520 h 117927"/>
                <a:gd name="connsiteX2" fmla="*/ 30934 w 53294"/>
                <a:gd name="connsiteY2" fmla="*/ 11320 h 117927"/>
                <a:gd name="connsiteX3" fmla="*/ 32967 w 53294"/>
                <a:gd name="connsiteY3" fmla="*/ 6645 h 117927"/>
                <a:gd name="connsiteX4" fmla="*/ 47401 w 53294"/>
                <a:gd name="connsiteY4" fmla="*/ 952 h 117927"/>
                <a:gd name="connsiteX5" fmla="*/ 52687 w 53294"/>
                <a:gd name="connsiteY5" fmla="*/ 13760 h 117927"/>
                <a:gd name="connsiteX6" fmla="*/ 47401 w 53294"/>
                <a:gd name="connsiteY6" fmla="*/ 30227 h 117927"/>
                <a:gd name="connsiteX7" fmla="*/ 23005 w 53294"/>
                <a:gd name="connsiteY7" fmla="*/ 103212 h 117927"/>
                <a:gd name="connsiteX8" fmla="*/ 19549 w 53294"/>
                <a:gd name="connsiteY8" fmla="*/ 111547 h 117927"/>
                <a:gd name="connsiteX9" fmla="*/ 7758 w 53294"/>
                <a:gd name="connsiteY9" fmla="*/ 117443 h 117927"/>
                <a:gd name="connsiteX10" fmla="*/ 33 w 53294"/>
                <a:gd name="connsiteY10" fmla="*/ 105245 h 11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294" h="117927">
                  <a:moveTo>
                    <a:pt x="33" y="105245"/>
                  </a:moveTo>
                  <a:cubicBezTo>
                    <a:pt x="642" y="102602"/>
                    <a:pt x="1252" y="99959"/>
                    <a:pt x="2269" y="97520"/>
                  </a:cubicBezTo>
                  <a:cubicBezTo>
                    <a:pt x="11824" y="68854"/>
                    <a:pt x="21379" y="39986"/>
                    <a:pt x="30934" y="11320"/>
                  </a:cubicBezTo>
                  <a:cubicBezTo>
                    <a:pt x="31544" y="9694"/>
                    <a:pt x="32154" y="8271"/>
                    <a:pt x="32967" y="6645"/>
                  </a:cubicBezTo>
                  <a:cubicBezTo>
                    <a:pt x="36016" y="342"/>
                    <a:pt x="41506" y="-1284"/>
                    <a:pt x="47401" y="952"/>
                  </a:cubicBezTo>
                  <a:cubicBezTo>
                    <a:pt x="53297" y="2985"/>
                    <a:pt x="54110" y="8474"/>
                    <a:pt x="52687" y="13760"/>
                  </a:cubicBezTo>
                  <a:cubicBezTo>
                    <a:pt x="51264" y="19249"/>
                    <a:pt x="49231" y="24738"/>
                    <a:pt x="47401" y="30227"/>
                  </a:cubicBezTo>
                  <a:cubicBezTo>
                    <a:pt x="39269" y="54623"/>
                    <a:pt x="31137" y="79019"/>
                    <a:pt x="23005" y="103212"/>
                  </a:cubicBezTo>
                  <a:cubicBezTo>
                    <a:pt x="21989" y="106058"/>
                    <a:pt x="21176" y="109108"/>
                    <a:pt x="19549" y="111547"/>
                  </a:cubicBezTo>
                  <a:cubicBezTo>
                    <a:pt x="16906" y="115613"/>
                    <a:pt x="12637" y="119273"/>
                    <a:pt x="7758" y="117443"/>
                  </a:cubicBezTo>
                  <a:cubicBezTo>
                    <a:pt x="3082" y="115613"/>
                    <a:pt x="-374" y="111344"/>
                    <a:pt x="33" y="105245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58">
              <a:extLst>
                <a:ext uri="{FF2B5EF4-FFF2-40B4-BE49-F238E27FC236}">
                  <a16:creationId xmlns:a16="http://schemas.microsoft.com/office/drawing/2014/main" id="{D4D3D1F4-A19F-4CB9-8D1D-C6B8AC87F457}"/>
                </a:ext>
              </a:extLst>
            </p:cNvPr>
            <p:cNvSpPr/>
            <p:nvPr/>
          </p:nvSpPr>
          <p:spPr>
            <a:xfrm>
              <a:off x="7554874" y="2525255"/>
              <a:ext cx="66937" cy="191800"/>
            </a:xfrm>
            <a:custGeom>
              <a:avLst/>
              <a:gdLst>
                <a:gd name="connsiteX0" fmla="*/ 54035 w 54104"/>
                <a:gd name="connsiteY0" fmla="*/ 12379 h 117899"/>
                <a:gd name="connsiteX1" fmla="*/ 45089 w 54104"/>
                <a:gd name="connsiteY1" fmla="*/ 39011 h 117899"/>
                <a:gd name="connsiteX2" fmla="*/ 22117 w 54104"/>
                <a:gd name="connsiteY2" fmla="*/ 107930 h 117899"/>
                <a:gd name="connsiteX3" fmla="*/ 10732 w 54104"/>
                <a:gd name="connsiteY3" fmla="*/ 117891 h 117899"/>
                <a:gd name="connsiteX4" fmla="*/ 973 w 54104"/>
                <a:gd name="connsiteY4" fmla="*/ 110572 h 117899"/>
                <a:gd name="connsiteX5" fmla="*/ 567 w 54104"/>
                <a:gd name="connsiteY5" fmla="*/ 103864 h 117899"/>
                <a:gd name="connsiteX6" fmla="*/ 33705 w 54104"/>
                <a:gd name="connsiteY6" fmla="*/ 7703 h 117899"/>
                <a:gd name="connsiteX7" fmla="*/ 46309 w 54104"/>
                <a:gd name="connsiteY7" fmla="*/ 587 h 117899"/>
                <a:gd name="connsiteX8" fmla="*/ 54035 w 54104"/>
                <a:gd name="connsiteY8" fmla="*/ 12379 h 11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04" h="117899">
                  <a:moveTo>
                    <a:pt x="54035" y="12379"/>
                  </a:moveTo>
                  <a:cubicBezTo>
                    <a:pt x="50985" y="21121"/>
                    <a:pt x="48139" y="30066"/>
                    <a:pt x="45089" y="39011"/>
                  </a:cubicBezTo>
                  <a:cubicBezTo>
                    <a:pt x="37364" y="61984"/>
                    <a:pt x="29842" y="84957"/>
                    <a:pt x="22117" y="107930"/>
                  </a:cubicBezTo>
                  <a:cubicBezTo>
                    <a:pt x="20287" y="113419"/>
                    <a:pt x="17237" y="117485"/>
                    <a:pt x="10732" y="117891"/>
                  </a:cubicBezTo>
                  <a:cubicBezTo>
                    <a:pt x="5243" y="118095"/>
                    <a:pt x="3210" y="114435"/>
                    <a:pt x="973" y="110572"/>
                  </a:cubicBezTo>
                  <a:cubicBezTo>
                    <a:pt x="-246" y="108336"/>
                    <a:pt x="-246" y="106303"/>
                    <a:pt x="567" y="103864"/>
                  </a:cubicBezTo>
                  <a:cubicBezTo>
                    <a:pt x="11748" y="71945"/>
                    <a:pt x="22523" y="39824"/>
                    <a:pt x="33705" y="7703"/>
                  </a:cubicBezTo>
                  <a:cubicBezTo>
                    <a:pt x="35738" y="2010"/>
                    <a:pt x="40007" y="-1446"/>
                    <a:pt x="46309" y="587"/>
                  </a:cubicBezTo>
                  <a:cubicBezTo>
                    <a:pt x="51188" y="2417"/>
                    <a:pt x="54644" y="6280"/>
                    <a:pt x="54035" y="1237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59">
              <a:extLst>
                <a:ext uri="{FF2B5EF4-FFF2-40B4-BE49-F238E27FC236}">
                  <a16:creationId xmlns:a16="http://schemas.microsoft.com/office/drawing/2014/main" id="{5E0AF7AE-285F-4B58-86E5-038E2B490496}"/>
                </a:ext>
              </a:extLst>
            </p:cNvPr>
            <p:cNvSpPr/>
            <p:nvPr/>
          </p:nvSpPr>
          <p:spPr>
            <a:xfrm>
              <a:off x="4624102" y="3477647"/>
              <a:ext cx="65516" cy="191535"/>
            </a:xfrm>
            <a:custGeom>
              <a:avLst/>
              <a:gdLst>
                <a:gd name="connsiteX0" fmla="*/ 41891 w 52956"/>
                <a:gd name="connsiteY0" fmla="*/ 47 h 117736"/>
                <a:gd name="connsiteX1" fmla="*/ 51852 w 52956"/>
                <a:gd name="connsiteY1" fmla="*/ 15904 h 117736"/>
                <a:gd name="connsiteX2" fmla="*/ 38434 w 52956"/>
                <a:gd name="connsiteY2" fmla="*/ 56361 h 117736"/>
                <a:gd name="connsiteX3" fmla="*/ 20951 w 52956"/>
                <a:gd name="connsiteY3" fmla="*/ 107186 h 117736"/>
                <a:gd name="connsiteX4" fmla="*/ 7330 w 52956"/>
                <a:gd name="connsiteY4" fmla="*/ 117147 h 117736"/>
                <a:gd name="connsiteX5" fmla="*/ 1027 w 52956"/>
                <a:gd name="connsiteY5" fmla="*/ 100883 h 117736"/>
                <a:gd name="connsiteX6" fmla="*/ 26643 w 52956"/>
                <a:gd name="connsiteY6" fmla="*/ 25459 h 117736"/>
                <a:gd name="connsiteX7" fmla="*/ 32945 w 52956"/>
                <a:gd name="connsiteY7" fmla="*/ 7365 h 117736"/>
                <a:gd name="connsiteX8" fmla="*/ 41891 w 52956"/>
                <a:gd name="connsiteY8" fmla="*/ 47 h 11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6" h="117736">
                  <a:moveTo>
                    <a:pt x="41891" y="47"/>
                  </a:moveTo>
                  <a:cubicBezTo>
                    <a:pt x="51649" y="657"/>
                    <a:pt x="54902" y="6349"/>
                    <a:pt x="51852" y="15904"/>
                  </a:cubicBezTo>
                  <a:cubicBezTo>
                    <a:pt x="47583" y="29525"/>
                    <a:pt x="43110" y="42943"/>
                    <a:pt x="38434" y="56361"/>
                  </a:cubicBezTo>
                  <a:cubicBezTo>
                    <a:pt x="32742" y="73235"/>
                    <a:pt x="26440" y="90108"/>
                    <a:pt x="20951" y="107186"/>
                  </a:cubicBezTo>
                  <a:cubicBezTo>
                    <a:pt x="18714" y="114098"/>
                    <a:pt x="14445" y="119587"/>
                    <a:pt x="7330" y="117147"/>
                  </a:cubicBezTo>
                  <a:cubicBezTo>
                    <a:pt x="417" y="114911"/>
                    <a:pt x="-1412" y="107795"/>
                    <a:pt x="1027" y="100883"/>
                  </a:cubicBezTo>
                  <a:cubicBezTo>
                    <a:pt x="9363" y="75674"/>
                    <a:pt x="18104" y="50668"/>
                    <a:pt x="26643" y="25459"/>
                  </a:cubicBezTo>
                  <a:cubicBezTo>
                    <a:pt x="28676" y="19360"/>
                    <a:pt x="31116" y="13464"/>
                    <a:pt x="32945" y="7365"/>
                  </a:cubicBezTo>
                  <a:cubicBezTo>
                    <a:pt x="34572" y="1876"/>
                    <a:pt x="38028" y="-360"/>
                    <a:pt x="41891" y="47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60">
              <a:extLst>
                <a:ext uri="{FF2B5EF4-FFF2-40B4-BE49-F238E27FC236}">
                  <a16:creationId xmlns:a16="http://schemas.microsoft.com/office/drawing/2014/main" id="{9272B6D4-5565-4C80-97D9-210B1A29FE43}"/>
                </a:ext>
              </a:extLst>
            </p:cNvPr>
            <p:cNvSpPr/>
            <p:nvPr/>
          </p:nvSpPr>
          <p:spPr>
            <a:xfrm>
              <a:off x="5124562" y="2922795"/>
              <a:ext cx="66444" cy="191696"/>
            </a:xfrm>
            <a:custGeom>
              <a:avLst/>
              <a:gdLst>
                <a:gd name="connsiteX0" fmla="*/ 61 w 53706"/>
                <a:gd name="connsiteY0" fmla="*/ 105692 h 117835"/>
                <a:gd name="connsiteX1" fmla="*/ 19374 w 53706"/>
                <a:gd name="connsiteY1" fmla="*/ 47141 h 117835"/>
                <a:gd name="connsiteX2" fmla="*/ 31979 w 53706"/>
                <a:gd name="connsiteY2" fmla="*/ 11157 h 117835"/>
                <a:gd name="connsiteX3" fmla="*/ 47226 w 53706"/>
                <a:gd name="connsiteY3" fmla="*/ 992 h 117835"/>
                <a:gd name="connsiteX4" fmla="*/ 52105 w 53706"/>
                <a:gd name="connsiteY4" fmla="*/ 18069 h 117835"/>
                <a:gd name="connsiteX5" fmla="*/ 22220 w 53706"/>
                <a:gd name="connsiteY5" fmla="*/ 107115 h 117835"/>
                <a:gd name="connsiteX6" fmla="*/ 12665 w 53706"/>
                <a:gd name="connsiteY6" fmla="*/ 117686 h 117835"/>
                <a:gd name="connsiteX7" fmla="*/ 2297 w 53706"/>
                <a:gd name="connsiteY7" fmla="*/ 112807 h 117835"/>
                <a:gd name="connsiteX8" fmla="*/ 61 w 53706"/>
                <a:gd name="connsiteY8" fmla="*/ 105692 h 11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06" h="117835">
                  <a:moveTo>
                    <a:pt x="61" y="105692"/>
                  </a:moveTo>
                  <a:cubicBezTo>
                    <a:pt x="6566" y="85972"/>
                    <a:pt x="12869" y="66455"/>
                    <a:pt x="19374" y="47141"/>
                  </a:cubicBezTo>
                  <a:cubicBezTo>
                    <a:pt x="23440" y="35147"/>
                    <a:pt x="27913" y="23152"/>
                    <a:pt x="31979" y="11157"/>
                  </a:cubicBezTo>
                  <a:cubicBezTo>
                    <a:pt x="34622" y="3635"/>
                    <a:pt x="38688" y="-2464"/>
                    <a:pt x="47226" y="992"/>
                  </a:cubicBezTo>
                  <a:cubicBezTo>
                    <a:pt x="54748" y="4042"/>
                    <a:pt x="54748" y="10344"/>
                    <a:pt x="52105" y="18069"/>
                  </a:cubicBezTo>
                  <a:cubicBezTo>
                    <a:pt x="41737" y="47548"/>
                    <a:pt x="32182" y="77433"/>
                    <a:pt x="22220" y="107115"/>
                  </a:cubicBezTo>
                  <a:cubicBezTo>
                    <a:pt x="20594" y="111994"/>
                    <a:pt x="18561" y="116670"/>
                    <a:pt x="12665" y="117686"/>
                  </a:cubicBezTo>
                  <a:cubicBezTo>
                    <a:pt x="7990" y="118499"/>
                    <a:pt x="5143" y="115857"/>
                    <a:pt x="2297" y="112807"/>
                  </a:cubicBezTo>
                  <a:cubicBezTo>
                    <a:pt x="61" y="110367"/>
                    <a:pt x="-142" y="107928"/>
                    <a:pt x="61" y="10569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62">
              <a:extLst>
                <a:ext uri="{FF2B5EF4-FFF2-40B4-BE49-F238E27FC236}">
                  <a16:creationId xmlns:a16="http://schemas.microsoft.com/office/drawing/2014/main" id="{40349D17-1810-41F9-8415-05BDA17294B9}"/>
                </a:ext>
              </a:extLst>
            </p:cNvPr>
            <p:cNvSpPr/>
            <p:nvPr/>
          </p:nvSpPr>
          <p:spPr>
            <a:xfrm>
              <a:off x="7627226" y="3239735"/>
              <a:ext cx="65577" cy="192335"/>
            </a:xfrm>
            <a:custGeom>
              <a:avLst/>
              <a:gdLst>
                <a:gd name="connsiteX0" fmla="*/ 41500 w 53005"/>
                <a:gd name="connsiteY0" fmla="*/ 119 h 118228"/>
                <a:gd name="connsiteX1" fmla="*/ 52884 w 53005"/>
                <a:gd name="connsiteY1" fmla="*/ 9267 h 118228"/>
                <a:gd name="connsiteX2" fmla="*/ 52478 w 53005"/>
                <a:gd name="connsiteY2" fmla="*/ 16383 h 118228"/>
                <a:gd name="connsiteX3" fmla="*/ 20763 w 53005"/>
                <a:gd name="connsiteY3" fmla="*/ 110511 h 118228"/>
                <a:gd name="connsiteX4" fmla="*/ 1856 w 53005"/>
                <a:gd name="connsiteY4" fmla="*/ 112747 h 118228"/>
                <a:gd name="connsiteX5" fmla="*/ 1043 w 53005"/>
                <a:gd name="connsiteY5" fmla="*/ 102175 h 118228"/>
                <a:gd name="connsiteX6" fmla="*/ 33368 w 53005"/>
                <a:gd name="connsiteY6" fmla="*/ 7438 h 118228"/>
                <a:gd name="connsiteX7" fmla="*/ 41500 w 53005"/>
                <a:gd name="connsiteY7" fmla="*/ 119 h 11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005" h="118228">
                  <a:moveTo>
                    <a:pt x="41500" y="119"/>
                  </a:moveTo>
                  <a:cubicBezTo>
                    <a:pt x="48818" y="322"/>
                    <a:pt x="52478" y="2965"/>
                    <a:pt x="52884" y="9267"/>
                  </a:cubicBezTo>
                  <a:cubicBezTo>
                    <a:pt x="53088" y="11707"/>
                    <a:pt x="53088" y="14147"/>
                    <a:pt x="52478" y="16383"/>
                  </a:cubicBezTo>
                  <a:cubicBezTo>
                    <a:pt x="42109" y="47691"/>
                    <a:pt x="31741" y="79203"/>
                    <a:pt x="20763" y="110511"/>
                  </a:cubicBezTo>
                  <a:cubicBezTo>
                    <a:pt x="17307" y="120066"/>
                    <a:pt x="7955" y="120676"/>
                    <a:pt x="1856" y="112747"/>
                  </a:cubicBezTo>
                  <a:cubicBezTo>
                    <a:pt x="-787" y="109291"/>
                    <a:pt x="-177" y="105835"/>
                    <a:pt x="1043" y="102175"/>
                  </a:cubicBezTo>
                  <a:cubicBezTo>
                    <a:pt x="11818" y="70664"/>
                    <a:pt x="22593" y="39152"/>
                    <a:pt x="33368" y="7438"/>
                  </a:cubicBezTo>
                  <a:cubicBezTo>
                    <a:pt x="34994" y="2762"/>
                    <a:pt x="37230" y="-694"/>
                    <a:pt x="41500" y="11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63">
              <a:extLst>
                <a:ext uri="{FF2B5EF4-FFF2-40B4-BE49-F238E27FC236}">
                  <a16:creationId xmlns:a16="http://schemas.microsoft.com/office/drawing/2014/main" id="{1C8D65B8-9067-4A22-A6D2-84C0C1ACAA20}"/>
                </a:ext>
              </a:extLst>
            </p:cNvPr>
            <p:cNvSpPr/>
            <p:nvPr/>
          </p:nvSpPr>
          <p:spPr>
            <a:xfrm>
              <a:off x="6379870" y="2526478"/>
              <a:ext cx="65639" cy="192876"/>
            </a:xfrm>
            <a:custGeom>
              <a:avLst/>
              <a:gdLst>
                <a:gd name="connsiteX0" fmla="*/ 52737 w 53055"/>
                <a:gd name="connsiteY0" fmla="*/ 12236 h 118561"/>
                <a:gd name="connsiteX1" fmla="*/ 42369 w 53055"/>
                <a:gd name="connsiteY1" fmla="*/ 46797 h 118561"/>
                <a:gd name="connsiteX2" fmla="*/ 22446 w 53055"/>
                <a:gd name="connsiteY2" fmla="*/ 105144 h 118561"/>
                <a:gd name="connsiteX3" fmla="*/ 20209 w 53055"/>
                <a:gd name="connsiteY3" fmla="*/ 110837 h 118561"/>
                <a:gd name="connsiteX4" fmla="*/ 7605 w 53055"/>
                <a:gd name="connsiteY4" fmla="*/ 117952 h 118561"/>
                <a:gd name="connsiteX5" fmla="*/ 896 w 53055"/>
                <a:gd name="connsiteY5" fmla="*/ 103315 h 118561"/>
                <a:gd name="connsiteX6" fmla="*/ 32407 w 53055"/>
                <a:gd name="connsiteY6" fmla="*/ 9594 h 118561"/>
                <a:gd name="connsiteX7" fmla="*/ 44605 w 53055"/>
                <a:gd name="connsiteY7" fmla="*/ 242 h 118561"/>
                <a:gd name="connsiteX8" fmla="*/ 52737 w 53055"/>
                <a:gd name="connsiteY8" fmla="*/ 12236 h 11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55" h="118561">
                  <a:moveTo>
                    <a:pt x="52737" y="12236"/>
                  </a:moveTo>
                  <a:cubicBezTo>
                    <a:pt x="51314" y="24231"/>
                    <a:pt x="45825" y="35209"/>
                    <a:pt x="42369" y="46797"/>
                  </a:cubicBezTo>
                  <a:cubicBezTo>
                    <a:pt x="36473" y="66518"/>
                    <a:pt x="29155" y="85831"/>
                    <a:pt x="22446" y="105144"/>
                  </a:cubicBezTo>
                  <a:cubicBezTo>
                    <a:pt x="21836" y="106974"/>
                    <a:pt x="21226" y="109007"/>
                    <a:pt x="20209" y="110837"/>
                  </a:cubicBezTo>
                  <a:cubicBezTo>
                    <a:pt x="17566" y="115919"/>
                    <a:pt x="13704" y="120189"/>
                    <a:pt x="7605" y="117952"/>
                  </a:cubicBezTo>
                  <a:cubicBezTo>
                    <a:pt x="1099" y="115513"/>
                    <a:pt x="-1544" y="110227"/>
                    <a:pt x="896" y="103315"/>
                  </a:cubicBezTo>
                  <a:cubicBezTo>
                    <a:pt x="11467" y="72007"/>
                    <a:pt x="21836" y="40902"/>
                    <a:pt x="32407" y="9594"/>
                  </a:cubicBezTo>
                  <a:cubicBezTo>
                    <a:pt x="34440" y="3901"/>
                    <a:pt x="37490" y="-1181"/>
                    <a:pt x="44605" y="242"/>
                  </a:cubicBezTo>
                  <a:cubicBezTo>
                    <a:pt x="50704" y="1258"/>
                    <a:pt x="54160" y="5324"/>
                    <a:pt x="52737" y="12236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64">
              <a:extLst>
                <a:ext uri="{FF2B5EF4-FFF2-40B4-BE49-F238E27FC236}">
                  <a16:creationId xmlns:a16="http://schemas.microsoft.com/office/drawing/2014/main" id="{0A9525EA-9291-4241-88E0-CC147659B2F7}"/>
                </a:ext>
              </a:extLst>
            </p:cNvPr>
            <p:cNvSpPr/>
            <p:nvPr/>
          </p:nvSpPr>
          <p:spPr>
            <a:xfrm>
              <a:off x="7046448" y="3240539"/>
              <a:ext cx="65193" cy="190960"/>
            </a:xfrm>
            <a:custGeom>
              <a:avLst/>
              <a:gdLst>
                <a:gd name="connsiteX0" fmla="*/ 52696 w 52695"/>
                <a:gd name="connsiteY0" fmla="*/ 11213 h 117383"/>
                <a:gd name="connsiteX1" fmla="*/ 50460 w 52695"/>
                <a:gd name="connsiteY1" fmla="*/ 19141 h 117383"/>
                <a:gd name="connsiteX2" fmla="*/ 22201 w 52695"/>
                <a:gd name="connsiteY2" fmla="*/ 103714 h 117383"/>
                <a:gd name="connsiteX3" fmla="*/ 17932 w 52695"/>
                <a:gd name="connsiteY3" fmla="*/ 112863 h 117383"/>
                <a:gd name="connsiteX4" fmla="*/ 6547 w 52695"/>
                <a:gd name="connsiteY4" fmla="*/ 116725 h 117383"/>
                <a:gd name="connsiteX5" fmla="*/ 41 w 52695"/>
                <a:gd name="connsiteY5" fmla="*/ 107780 h 117383"/>
                <a:gd name="connsiteX6" fmla="*/ 1261 w 52695"/>
                <a:gd name="connsiteY6" fmla="*/ 98835 h 117383"/>
                <a:gd name="connsiteX7" fmla="*/ 32163 w 52695"/>
                <a:gd name="connsiteY7" fmla="*/ 7960 h 117383"/>
                <a:gd name="connsiteX8" fmla="*/ 44361 w 52695"/>
                <a:gd name="connsiteY8" fmla="*/ 234 h 117383"/>
                <a:gd name="connsiteX9" fmla="*/ 52696 w 52695"/>
                <a:gd name="connsiteY9" fmla="*/ 11213 h 11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695" h="117383">
                  <a:moveTo>
                    <a:pt x="52696" y="11213"/>
                  </a:moveTo>
                  <a:cubicBezTo>
                    <a:pt x="52086" y="13246"/>
                    <a:pt x="51476" y="16295"/>
                    <a:pt x="50460" y="19141"/>
                  </a:cubicBezTo>
                  <a:cubicBezTo>
                    <a:pt x="41108" y="47400"/>
                    <a:pt x="31553" y="75455"/>
                    <a:pt x="22201" y="103714"/>
                  </a:cubicBezTo>
                  <a:cubicBezTo>
                    <a:pt x="21184" y="106967"/>
                    <a:pt x="19761" y="110016"/>
                    <a:pt x="17932" y="112863"/>
                  </a:cubicBezTo>
                  <a:cubicBezTo>
                    <a:pt x="15289" y="116929"/>
                    <a:pt x="11426" y="118352"/>
                    <a:pt x="6547" y="116725"/>
                  </a:cubicBezTo>
                  <a:cubicBezTo>
                    <a:pt x="2277" y="115099"/>
                    <a:pt x="-365" y="112659"/>
                    <a:pt x="41" y="107780"/>
                  </a:cubicBezTo>
                  <a:cubicBezTo>
                    <a:pt x="244" y="104731"/>
                    <a:pt x="448" y="101681"/>
                    <a:pt x="1261" y="98835"/>
                  </a:cubicBezTo>
                  <a:cubicBezTo>
                    <a:pt x="11426" y="68543"/>
                    <a:pt x="21998" y="38252"/>
                    <a:pt x="32163" y="7960"/>
                  </a:cubicBezTo>
                  <a:cubicBezTo>
                    <a:pt x="34399" y="1454"/>
                    <a:pt x="38668" y="-782"/>
                    <a:pt x="44361" y="234"/>
                  </a:cubicBezTo>
                  <a:cubicBezTo>
                    <a:pt x="49646" y="844"/>
                    <a:pt x="52289" y="4910"/>
                    <a:pt x="52696" y="11213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65">
              <a:extLst>
                <a:ext uri="{FF2B5EF4-FFF2-40B4-BE49-F238E27FC236}">
                  <a16:creationId xmlns:a16="http://schemas.microsoft.com/office/drawing/2014/main" id="{6A7A5BBE-F0EB-46AB-AB30-127FE69EA551}"/>
                </a:ext>
              </a:extLst>
            </p:cNvPr>
            <p:cNvSpPr/>
            <p:nvPr/>
          </p:nvSpPr>
          <p:spPr>
            <a:xfrm>
              <a:off x="8283763" y="4109311"/>
              <a:ext cx="66780" cy="192332"/>
            </a:xfrm>
            <a:custGeom>
              <a:avLst/>
              <a:gdLst>
                <a:gd name="connsiteX0" fmla="*/ 10133 w 53977"/>
                <a:gd name="connsiteY0" fmla="*/ 118183 h 118226"/>
                <a:gd name="connsiteX1" fmla="*/ 578 w 53977"/>
                <a:gd name="connsiteY1" fmla="*/ 104969 h 118226"/>
                <a:gd name="connsiteX2" fmla="*/ 31683 w 53977"/>
                <a:gd name="connsiteY2" fmla="*/ 12061 h 118226"/>
                <a:gd name="connsiteX3" fmla="*/ 39002 w 53977"/>
                <a:gd name="connsiteY3" fmla="*/ 1286 h 118226"/>
                <a:gd name="connsiteX4" fmla="*/ 49370 w 53977"/>
                <a:gd name="connsiteY4" fmla="*/ 2302 h 118226"/>
                <a:gd name="connsiteX5" fmla="*/ 53436 w 53977"/>
                <a:gd name="connsiteY5" fmla="*/ 13890 h 118226"/>
                <a:gd name="connsiteX6" fmla="*/ 20095 w 53977"/>
                <a:gd name="connsiteY6" fmla="*/ 111474 h 118226"/>
                <a:gd name="connsiteX7" fmla="*/ 10133 w 53977"/>
                <a:gd name="connsiteY7" fmla="*/ 118183 h 11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77" h="118226">
                  <a:moveTo>
                    <a:pt x="10133" y="118183"/>
                  </a:moveTo>
                  <a:cubicBezTo>
                    <a:pt x="2815" y="117980"/>
                    <a:pt x="-1658" y="112287"/>
                    <a:pt x="578" y="104969"/>
                  </a:cubicBezTo>
                  <a:cubicBezTo>
                    <a:pt x="10743" y="74067"/>
                    <a:pt x="21315" y="42962"/>
                    <a:pt x="31683" y="12061"/>
                  </a:cubicBezTo>
                  <a:cubicBezTo>
                    <a:pt x="33106" y="7995"/>
                    <a:pt x="35139" y="3725"/>
                    <a:pt x="39002" y="1286"/>
                  </a:cubicBezTo>
                  <a:cubicBezTo>
                    <a:pt x="42458" y="-747"/>
                    <a:pt x="46321" y="-341"/>
                    <a:pt x="49370" y="2302"/>
                  </a:cubicBezTo>
                  <a:cubicBezTo>
                    <a:pt x="52826" y="5352"/>
                    <a:pt x="55063" y="9214"/>
                    <a:pt x="53436" y="13890"/>
                  </a:cubicBezTo>
                  <a:cubicBezTo>
                    <a:pt x="42458" y="46418"/>
                    <a:pt x="31277" y="78946"/>
                    <a:pt x="20095" y="111474"/>
                  </a:cubicBezTo>
                  <a:cubicBezTo>
                    <a:pt x="18875" y="116150"/>
                    <a:pt x="15216" y="118590"/>
                    <a:pt x="10133" y="118183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66">
              <a:extLst>
                <a:ext uri="{FF2B5EF4-FFF2-40B4-BE49-F238E27FC236}">
                  <a16:creationId xmlns:a16="http://schemas.microsoft.com/office/drawing/2014/main" id="{C391F17D-6167-4613-A045-C9EAF7D1CD82}"/>
                </a:ext>
              </a:extLst>
            </p:cNvPr>
            <p:cNvSpPr/>
            <p:nvPr/>
          </p:nvSpPr>
          <p:spPr>
            <a:xfrm>
              <a:off x="5839122" y="2525764"/>
              <a:ext cx="65490" cy="193604"/>
            </a:xfrm>
            <a:custGeom>
              <a:avLst/>
              <a:gdLst>
                <a:gd name="connsiteX0" fmla="*/ 52722 w 52935"/>
                <a:gd name="connsiteY0" fmla="*/ 12270 h 119008"/>
                <a:gd name="connsiteX1" fmla="*/ 44590 w 52935"/>
                <a:gd name="connsiteY1" fmla="*/ 40325 h 119008"/>
                <a:gd name="connsiteX2" fmla="*/ 21618 w 52935"/>
                <a:gd name="connsiteY2" fmla="*/ 108227 h 119008"/>
                <a:gd name="connsiteX3" fmla="*/ 9623 w 52935"/>
                <a:gd name="connsiteY3" fmla="*/ 119002 h 119008"/>
                <a:gd name="connsiteX4" fmla="*/ 474 w 52935"/>
                <a:gd name="connsiteY4" fmla="*/ 110667 h 119008"/>
                <a:gd name="connsiteX5" fmla="*/ 1084 w 52935"/>
                <a:gd name="connsiteY5" fmla="*/ 102738 h 119008"/>
                <a:gd name="connsiteX6" fmla="*/ 30766 w 52935"/>
                <a:gd name="connsiteY6" fmla="*/ 13896 h 119008"/>
                <a:gd name="connsiteX7" fmla="*/ 33816 w 52935"/>
                <a:gd name="connsiteY7" fmla="*/ 7390 h 119008"/>
                <a:gd name="connsiteX8" fmla="*/ 45404 w 52935"/>
                <a:gd name="connsiteY8" fmla="*/ 478 h 119008"/>
                <a:gd name="connsiteX9" fmla="*/ 52722 w 52935"/>
                <a:gd name="connsiteY9" fmla="*/ 12270 h 11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935" h="119008">
                  <a:moveTo>
                    <a:pt x="52722" y="12270"/>
                  </a:moveTo>
                  <a:cubicBezTo>
                    <a:pt x="51909" y="22231"/>
                    <a:pt x="47640" y="30973"/>
                    <a:pt x="44590" y="40325"/>
                  </a:cubicBezTo>
                  <a:cubicBezTo>
                    <a:pt x="37068" y="63095"/>
                    <a:pt x="29343" y="85661"/>
                    <a:pt x="21618" y="108227"/>
                  </a:cubicBezTo>
                  <a:cubicBezTo>
                    <a:pt x="19585" y="113920"/>
                    <a:pt x="16128" y="118799"/>
                    <a:pt x="9623" y="119002"/>
                  </a:cubicBezTo>
                  <a:cubicBezTo>
                    <a:pt x="4947" y="119205"/>
                    <a:pt x="2101" y="114936"/>
                    <a:pt x="474" y="110667"/>
                  </a:cubicBezTo>
                  <a:cubicBezTo>
                    <a:pt x="-542" y="108024"/>
                    <a:pt x="271" y="105584"/>
                    <a:pt x="1084" y="102738"/>
                  </a:cubicBezTo>
                  <a:cubicBezTo>
                    <a:pt x="11046" y="73056"/>
                    <a:pt x="20804" y="43374"/>
                    <a:pt x="30766" y="13896"/>
                  </a:cubicBezTo>
                  <a:cubicBezTo>
                    <a:pt x="31579" y="11660"/>
                    <a:pt x="32799" y="9627"/>
                    <a:pt x="33816" y="7390"/>
                  </a:cubicBezTo>
                  <a:cubicBezTo>
                    <a:pt x="36052" y="2308"/>
                    <a:pt x="39101" y="-1351"/>
                    <a:pt x="45404" y="478"/>
                  </a:cubicBezTo>
                  <a:cubicBezTo>
                    <a:pt x="51096" y="2308"/>
                    <a:pt x="53739" y="6171"/>
                    <a:pt x="52722" y="1227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67">
              <a:extLst>
                <a:ext uri="{FF2B5EF4-FFF2-40B4-BE49-F238E27FC236}">
                  <a16:creationId xmlns:a16="http://schemas.microsoft.com/office/drawing/2014/main" id="{A31507C8-5381-455C-AC9B-F32A2CCF62E6}"/>
                </a:ext>
              </a:extLst>
            </p:cNvPr>
            <p:cNvSpPr/>
            <p:nvPr/>
          </p:nvSpPr>
          <p:spPr>
            <a:xfrm>
              <a:off x="3750417" y="4744753"/>
              <a:ext cx="66347" cy="190298"/>
            </a:xfrm>
            <a:custGeom>
              <a:avLst/>
              <a:gdLst>
                <a:gd name="connsiteX0" fmla="*/ 43643 w 53627"/>
                <a:gd name="connsiteY0" fmla="*/ 0 h 116976"/>
                <a:gd name="connsiteX1" fmla="*/ 52588 w 53627"/>
                <a:gd name="connsiteY1" fmla="*/ 15044 h 116976"/>
                <a:gd name="connsiteX2" fmla="*/ 31445 w 53627"/>
                <a:gd name="connsiteY2" fmla="*/ 78270 h 116976"/>
                <a:gd name="connsiteX3" fmla="*/ 21890 w 53627"/>
                <a:gd name="connsiteY3" fmla="*/ 105919 h 116976"/>
                <a:gd name="connsiteX4" fmla="*/ 6642 w 53627"/>
                <a:gd name="connsiteY4" fmla="*/ 116287 h 116976"/>
                <a:gd name="connsiteX5" fmla="*/ 1967 w 53627"/>
                <a:gd name="connsiteY5" fmla="*/ 99414 h 116976"/>
                <a:gd name="connsiteX6" fmla="*/ 26363 w 53627"/>
                <a:gd name="connsiteY6" fmla="*/ 27649 h 116976"/>
                <a:gd name="connsiteX7" fmla="*/ 33071 w 53627"/>
                <a:gd name="connsiteY7" fmla="*/ 7522 h 116976"/>
                <a:gd name="connsiteX8" fmla="*/ 43643 w 53627"/>
                <a:gd name="connsiteY8" fmla="*/ 0 h 1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627" h="116976">
                  <a:moveTo>
                    <a:pt x="43643" y="0"/>
                  </a:moveTo>
                  <a:cubicBezTo>
                    <a:pt x="51775" y="0"/>
                    <a:pt x="55638" y="5896"/>
                    <a:pt x="52588" y="15044"/>
                  </a:cubicBezTo>
                  <a:cubicBezTo>
                    <a:pt x="45676" y="36187"/>
                    <a:pt x="38561" y="57331"/>
                    <a:pt x="31445" y="78270"/>
                  </a:cubicBezTo>
                  <a:cubicBezTo>
                    <a:pt x="28396" y="87419"/>
                    <a:pt x="24939" y="96567"/>
                    <a:pt x="21890" y="105919"/>
                  </a:cubicBezTo>
                  <a:cubicBezTo>
                    <a:pt x="19450" y="113645"/>
                    <a:pt x="15181" y="118930"/>
                    <a:pt x="6642" y="116287"/>
                  </a:cubicBezTo>
                  <a:cubicBezTo>
                    <a:pt x="-2709" y="113441"/>
                    <a:pt x="-66" y="105513"/>
                    <a:pt x="1967" y="99414"/>
                  </a:cubicBezTo>
                  <a:cubicBezTo>
                    <a:pt x="9895" y="75424"/>
                    <a:pt x="18231" y="51638"/>
                    <a:pt x="26363" y="27649"/>
                  </a:cubicBezTo>
                  <a:cubicBezTo>
                    <a:pt x="28599" y="20940"/>
                    <a:pt x="31038" y="14231"/>
                    <a:pt x="33071" y="7522"/>
                  </a:cubicBezTo>
                  <a:cubicBezTo>
                    <a:pt x="34901" y="2440"/>
                    <a:pt x="38357" y="0"/>
                    <a:pt x="43643" y="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68">
              <a:extLst>
                <a:ext uri="{FF2B5EF4-FFF2-40B4-BE49-F238E27FC236}">
                  <a16:creationId xmlns:a16="http://schemas.microsoft.com/office/drawing/2014/main" id="{62F60203-FDE7-4E7F-9C32-147DC89C0C44}"/>
                </a:ext>
              </a:extLst>
            </p:cNvPr>
            <p:cNvSpPr/>
            <p:nvPr/>
          </p:nvSpPr>
          <p:spPr>
            <a:xfrm>
              <a:off x="4543783" y="3792788"/>
              <a:ext cx="65389" cy="190918"/>
            </a:xfrm>
            <a:custGeom>
              <a:avLst/>
              <a:gdLst>
                <a:gd name="connsiteX0" fmla="*/ 78 w 52853"/>
                <a:gd name="connsiteY0" fmla="*/ 105994 h 117357"/>
                <a:gd name="connsiteX1" fmla="*/ 5974 w 52853"/>
                <a:gd name="connsiteY1" fmla="*/ 84850 h 117357"/>
                <a:gd name="connsiteX2" fmla="*/ 31996 w 52853"/>
                <a:gd name="connsiteY2" fmla="*/ 8410 h 117357"/>
                <a:gd name="connsiteX3" fmla="*/ 41958 w 52853"/>
                <a:gd name="connsiteY3" fmla="*/ 74 h 117357"/>
                <a:gd name="connsiteX4" fmla="*/ 51106 w 52853"/>
                <a:gd name="connsiteY4" fmla="*/ 5564 h 117357"/>
                <a:gd name="connsiteX5" fmla="*/ 52123 w 52853"/>
                <a:gd name="connsiteY5" fmla="*/ 14305 h 117357"/>
                <a:gd name="connsiteX6" fmla="*/ 20001 w 52853"/>
                <a:gd name="connsiteY6" fmla="*/ 110060 h 117357"/>
                <a:gd name="connsiteX7" fmla="*/ 7193 w 52853"/>
                <a:gd name="connsiteY7" fmla="*/ 117175 h 117357"/>
                <a:gd name="connsiteX8" fmla="*/ 78 w 52853"/>
                <a:gd name="connsiteY8" fmla="*/ 105994 h 11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53" h="117357">
                  <a:moveTo>
                    <a:pt x="78" y="105994"/>
                  </a:moveTo>
                  <a:cubicBezTo>
                    <a:pt x="281" y="98472"/>
                    <a:pt x="3737" y="91763"/>
                    <a:pt x="5974" y="84850"/>
                  </a:cubicBezTo>
                  <a:cubicBezTo>
                    <a:pt x="14715" y="59438"/>
                    <a:pt x="23457" y="34026"/>
                    <a:pt x="31996" y="8410"/>
                  </a:cubicBezTo>
                  <a:cubicBezTo>
                    <a:pt x="33826" y="3124"/>
                    <a:pt x="36875" y="684"/>
                    <a:pt x="41958" y="74"/>
                  </a:cubicBezTo>
                  <a:cubicBezTo>
                    <a:pt x="46227" y="-535"/>
                    <a:pt x="48667" y="2717"/>
                    <a:pt x="51106" y="5564"/>
                  </a:cubicBezTo>
                  <a:cubicBezTo>
                    <a:pt x="53342" y="8206"/>
                    <a:pt x="53139" y="11459"/>
                    <a:pt x="52123" y="14305"/>
                  </a:cubicBezTo>
                  <a:cubicBezTo>
                    <a:pt x="41551" y="46224"/>
                    <a:pt x="30776" y="78142"/>
                    <a:pt x="20001" y="110060"/>
                  </a:cubicBezTo>
                  <a:cubicBezTo>
                    <a:pt x="17968" y="116159"/>
                    <a:pt x="12886" y="117988"/>
                    <a:pt x="7193" y="117175"/>
                  </a:cubicBezTo>
                  <a:cubicBezTo>
                    <a:pt x="688" y="116362"/>
                    <a:pt x="-329" y="111483"/>
                    <a:pt x="78" y="105994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169">
              <a:extLst>
                <a:ext uri="{FF2B5EF4-FFF2-40B4-BE49-F238E27FC236}">
                  <a16:creationId xmlns:a16="http://schemas.microsoft.com/office/drawing/2014/main" id="{D9060F8D-182D-4627-ADB1-E6862A8299FC}"/>
                </a:ext>
              </a:extLst>
            </p:cNvPr>
            <p:cNvSpPr/>
            <p:nvPr/>
          </p:nvSpPr>
          <p:spPr>
            <a:xfrm>
              <a:off x="7714636" y="5060262"/>
              <a:ext cx="65798" cy="192947"/>
            </a:xfrm>
            <a:custGeom>
              <a:avLst/>
              <a:gdLst>
                <a:gd name="connsiteX0" fmla="*/ 53184 w 53183"/>
                <a:gd name="connsiteY0" fmla="*/ 10170 h 118604"/>
                <a:gd name="connsiteX1" fmla="*/ 51151 w 53183"/>
                <a:gd name="connsiteY1" fmla="*/ 17286 h 118604"/>
                <a:gd name="connsiteX2" fmla="*/ 21266 w 53183"/>
                <a:gd name="connsiteY2" fmla="*/ 106534 h 118604"/>
                <a:gd name="connsiteX3" fmla="*/ 7848 w 53183"/>
                <a:gd name="connsiteY3" fmla="*/ 117919 h 118604"/>
                <a:gd name="connsiteX4" fmla="*/ 1343 w 53183"/>
                <a:gd name="connsiteY4" fmla="*/ 99622 h 118604"/>
                <a:gd name="connsiteX5" fmla="*/ 31227 w 53183"/>
                <a:gd name="connsiteY5" fmla="*/ 10374 h 118604"/>
                <a:gd name="connsiteX6" fmla="*/ 48711 w 53183"/>
                <a:gd name="connsiteY6" fmla="*/ 2242 h 118604"/>
                <a:gd name="connsiteX7" fmla="*/ 53184 w 53183"/>
                <a:gd name="connsiteY7" fmla="*/ 10170 h 11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83" h="118604">
                  <a:moveTo>
                    <a:pt x="53184" y="10170"/>
                  </a:moveTo>
                  <a:cubicBezTo>
                    <a:pt x="52574" y="12203"/>
                    <a:pt x="51964" y="14643"/>
                    <a:pt x="51151" y="17286"/>
                  </a:cubicBezTo>
                  <a:cubicBezTo>
                    <a:pt x="41189" y="46968"/>
                    <a:pt x="31024" y="76649"/>
                    <a:pt x="21266" y="106534"/>
                  </a:cubicBezTo>
                  <a:cubicBezTo>
                    <a:pt x="19029" y="113243"/>
                    <a:pt x="15980" y="120969"/>
                    <a:pt x="7848" y="117919"/>
                  </a:cubicBezTo>
                  <a:cubicBezTo>
                    <a:pt x="936" y="115276"/>
                    <a:pt x="-1910" y="108567"/>
                    <a:pt x="1343" y="99622"/>
                  </a:cubicBezTo>
                  <a:cubicBezTo>
                    <a:pt x="11914" y="70144"/>
                    <a:pt x="21266" y="40055"/>
                    <a:pt x="31227" y="10374"/>
                  </a:cubicBezTo>
                  <a:cubicBezTo>
                    <a:pt x="34480" y="615"/>
                    <a:pt x="41799" y="-2638"/>
                    <a:pt x="48711" y="2242"/>
                  </a:cubicBezTo>
                  <a:cubicBezTo>
                    <a:pt x="51354" y="3868"/>
                    <a:pt x="52981" y="6308"/>
                    <a:pt x="53184" y="1017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170">
              <a:extLst>
                <a:ext uri="{FF2B5EF4-FFF2-40B4-BE49-F238E27FC236}">
                  <a16:creationId xmlns:a16="http://schemas.microsoft.com/office/drawing/2014/main" id="{3DBD161E-5D12-46B7-BD64-78CA6A2A2465}"/>
                </a:ext>
              </a:extLst>
            </p:cNvPr>
            <p:cNvSpPr/>
            <p:nvPr/>
          </p:nvSpPr>
          <p:spPr>
            <a:xfrm>
              <a:off x="4866076" y="2526590"/>
              <a:ext cx="66280" cy="192368"/>
            </a:xfrm>
            <a:custGeom>
              <a:avLst/>
              <a:gdLst>
                <a:gd name="connsiteX0" fmla="*/ 0 w 53573"/>
                <a:gd name="connsiteY0" fmla="*/ 106499 h 118248"/>
                <a:gd name="connsiteX1" fmla="*/ 7522 w 53573"/>
                <a:gd name="connsiteY1" fmla="*/ 84543 h 118248"/>
                <a:gd name="connsiteX2" fmla="*/ 32121 w 53573"/>
                <a:gd name="connsiteY2" fmla="*/ 10542 h 118248"/>
                <a:gd name="connsiteX3" fmla="*/ 46556 w 53573"/>
                <a:gd name="connsiteY3" fmla="*/ 784 h 118248"/>
                <a:gd name="connsiteX4" fmla="*/ 52248 w 53573"/>
                <a:gd name="connsiteY4" fmla="*/ 16438 h 118248"/>
                <a:gd name="connsiteX5" fmla="*/ 21550 w 53573"/>
                <a:gd name="connsiteY5" fmla="*/ 108736 h 118248"/>
                <a:gd name="connsiteX6" fmla="*/ 8132 w 53573"/>
                <a:gd name="connsiteY6" fmla="*/ 118087 h 118248"/>
                <a:gd name="connsiteX7" fmla="*/ 0 w 53573"/>
                <a:gd name="connsiteY7" fmla="*/ 106499 h 11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73" h="118248">
                  <a:moveTo>
                    <a:pt x="0" y="106499"/>
                  </a:moveTo>
                  <a:cubicBezTo>
                    <a:pt x="2643" y="98571"/>
                    <a:pt x="5082" y="91659"/>
                    <a:pt x="7522" y="84543"/>
                  </a:cubicBezTo>
                  <a:cubicBezTo>
                    <a:pt x="15857" y="59944"/>
                    <a:pt x="24193" y="35344"/>
                    <a:pt x="32121" y="10542"/>
                  </a:cubicBezTo>
                  <a:cubicBezTo>
                    <a:pt x="34561" y="3223"/>
                    <a:pt x="38017" y="-2063"/>
                    <a:pt x="46556" y="784"/>
                  </a:cubicBezTo>
                  <a:cubicBezTo>
                    <a:pt x="54281" y="3426"/>
                    <a:pt x="54688" y="9525"/>
                    <a:pt x="52248" y="16438"/>
                  </a:cubicBezTo>
                  <a:cubicBezTo>
                    <a:pt x="41880" y="47136"/>
                    <a:pt x="31715" y="77834"/>
                    <a:pt x="21550" y="108736"/>
                  </a:cubicBezTo>
                  <a:cubicBezTo>
                    <a:pt x="19313" y="115241"/>
                    <a:pt x="15044" y="119104"/>
                    <a:pt x="8132" y="118087"/>
                  </a:cubicBezTo>
                  <a:cubicBezTo>
                    <a:pt x="1423" y="117071"/>
                    <a:pt x="1220" y="110972"/>
                    <a:pt x="0" y="10649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171">
              <a:extLst>
                <a:ext uri="{FF2B5EF4-FFF2-40B4-BE49-F238E27FC236}">
                  <a16:creationId xmlns:a16="http://schemas.microsoft.com/office/drawing/2014/main" id="{093EF24A-997F-40F2-B0DE-AF47DA348A50}"/>
                </a:ext>
              </a:extLst>
            </p:cNvPr>
            <p:cNvSpPr/>
            <p:nvPr/>
          </p:nvSpPr>
          <p:spPr>
            <a:xfrm>
              <a:off x="8344532" y="3872402"/>
              <a:ext cx="65420" cy="191135"/>
            </a:xfrm>
            <a:custGeom>
              <a:avLst/>
              <a:gdLst>
                <a:gd name="connsiteX0" fmla="*/ 10010 w 52879"/>
                <a:gd name="connsiteY0" fmla="*/ 117435 h 117490"/>
                <a:gd name="connsiteX1" fmla="*/ 1065 w 52879"/>
                <a:gd name="connsiteY1" fmla="*/ 101171 h 117490"/>
                <a:gd name="connsiteX2" fmla="*/ 19362 w 52879"/>
                <a:gd name="connsiteY2" fmla="*/ 47703 h 117490"/>
                <a:gd name="connsiteX3" fmla="*/ 32170 w 52879"/>
                <a:gd name="connsiteY3" fmla="*/ 9483 h 117490"/>
                <a:gd name="connsiteX4" fmla="*/ 45384 w 52879"/>
                <a:gd name="connsiteY4" fmla="*/ 538 h 117490"/>
                <a:gd name="connsiteX5" fmla="*/ 51890 w 52879"/>
                <a:gd name="connsiteY5" fmla="*/ 15175 h 117490"/>
                <a:gd name="connsiteX6" fmla="*/ 19159 w 52879"/>
                <a:gd name="connsiteY6" fmla="*/ 111946 h 117490"/>
                <a:gd name="connsiteX7" fmla="*/ 10010 w 52879"/>
                <a:gd name="connsiteY7" fmla="*/ 117435 h 11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879" h="117490">
                  <a:moveTo>
                    <a:pt x="10010" y="117435"/>
                  </a:moveTo>
                  <a:cubicBezTo>
                    <a:pt x="1675" y="117232"/>
                    <a:pt x="-1985" y="111133"/>
                    <a:pt x="1065" y="101171"/>
                  </a:cubicBezTo>
                  <a:cubicBezTo>
                    <a:pt x="6757" y="83281"/>
                    <a:pt x="13263" y="65593"/>
                    <a:pt x="19362" y="47703"/>
                  </a:cubicBezTo>
                  <a:cubicBezTo>
                    <a:pt x="23631" y="34895"/>
                    <a:pt x="27697" y="22087"/>
                    <a:pt x="32170" y="9483"/>
                  </a:cubicBezTo>
                  <a:cubicBezTo>
                    <a:pt x="34203" y="3384"/>
                    <a:pt x="37659" y="-1699"/>
                    <a:pt x="45384" y="538"/>
                  </a:cubicBezTo>
                  <a:cubicBezTo>
                    <a:pt x="53313" y="2774"/>
                    <a:pt x="53923" y="9279"/>
                    <a:pt x="51890" y="15175"/>
                  </a:cubicBezTo>
                  <a:cubicBezTo>
                    <a:pt x="41318" y="47500"/>
                    <a:pt x="30340" y="79621"/>
                    <a:pt x="19159" y="111946"/>
                  </a:cubicBezTo>
                  <a:cubicBezTo>
                    <a:pt x="17939" y="116012"/>
                    <a:pt x="14279" y="117841"/>
                    <a:pt x="10010" y="117435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72">
              <a:extLst>
                <a:ext uri="{FF2B5EF4-FFF2-40B4-BE49-F238E27FC236}">
                  <a16:creationId xmlns:a16="http://schemas.microsoft.com/office/drawing/2014/main" id="{CC59199A-E8A7-442C-A54B-72E8340164E3}"/>
                </a:ext>
              </a:extLst>
            </p:cNvPr>
            <p:cNvSpPr/>
            <p:nvPr/>
          </p:nvSpPr>
          <p:spPr>
            <a:xfrm>
              <a:off x="4219778" y="5060047"/>
              <a:ext cx="66797" cy="193872"/>
            </a:xfrm>
            <a:custGeom>
              <a:avLst/>
              <a:gdLst>
                <a:gd name="connsiteX0" fmla="*/ 53992 w 53991"/>
                <a:gd name="connsiteY0" fmla="*/ 10912 h 119173"/>
                <a:gd name="connsiteX1" fmla="*/ 51755 w 53991"/>
                <a:gd name="connsiteY1" fmla="*/ 18637 h 119173"/>
                <a:gd name="connsiteX2" fmla="*/ 24107 w 53991"/>
                <a:gd name="connsiteY2" fmla="*/ 101177 h 119173"/>
                <a:gd name="connsiteX3" fmla="*/ 16584 w 53991"/>
                <a:gd name="connsiteY3" fmla="*/ 115205 h 119173"/>
                <a:gd name="connsiteX4" fmla="*/ 5810 w 53991"/>
                <a:gd name="connsiteY4" fmla="*/ 117848 h 119173"/>
                <a:gd name="connsiteX5" fmla="*/ 524 w 53991"/>
                <a:gd name="connsiteY5" fmla="*/ 105650 h 119173"/>
                <a:gd name="connsiteX6" fmla="*/ 33865 w 53991"/>
                <a:gd name="connsiteY6" fmla="*/ 6846 h 119173"/>
                <a:gd name="connsiteX7" fmla="*/ 45860 w 53991"/>
                <a:gd name="connsiteY7" fmla="*/ 340 h 119173"/>
                <a:gd name="connsiteX8" fmla="*/ 53992 w 53991"/>
                <a:gd name="connsiteY8" fmla="*/ 10912 h 11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91" h="119173">
                  <a:moveTo>
                    <a:pt x="53992" y="10912"/>
                  </a:moveTo>
                  <a:cubicBezTo>
                    <a:pt x="53178" y="13555"/>
                    <a:pt x="52569" y="15995"/>
                    <a:pt x="51755" y="18637"/>
                  </a:cubicBezTo>
                  <a:cubicBezTo>
                    <a:pt x="42607" y="46083"/>
                    <a:pt x="33255" y="73732"/>
                    <a:pt x="24107" y="101177"/>
                  </a:cubicBezTo>
                  <a:cubicBezTo>
                    <a:pt x="22480" y="106260"/>
                    <a:pt x="21057" y="111749"/>
                    <a:pt x="16584" y="115205"/>
                  </a:cubicBezTo>
                  <a:cubicBezTo>
                    <a:pt x="13535" y="117644"/>
                    <a:pt x="10079" y="121100"/>
                    <a:pt x="5810" y="117848"/>
                  </a:cubicBezTo>
                  <a:cubicBezTo>
                    <a:pt x="1947" y="115001"/>
                    <a:pt x="-1306" y="110936"/>
                    <a:pt x="524" y="105650"/>
                  </a:cubicBezTo>
                  <a:cubicBezTo>
                    <a:pt x="11502" y="72715"/>
                    <a:pt x="22683" y="39781"/>
                    <a:pt x="33865" y="6846"/>
                  </a:cubicBezTo>
                  <a:cubicBezTo>
                    <a:pt x="35695" y="1154"/>
                    <a:pt x="40167" y="-879"/>
                    <a:pt x="45860" y="340"/>
                  </a:cubicBezTo>
                  <a:cubicBezTo>
                    <a:pt x="50942" y="1560"/>
                    <a:pt x="53178" y="5626"/>
                    <a:pt x="53992" y="1091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73">
              <a:extLst>
                <a:ext uri="{FF2B5EF4-FFF2-40B4-BE49-F238E27FC236}">
                  <a16:creationId xmlns:a16="http://schemas.microsoft.com/office/drawing/2014/main" id="{B88971BA-6C27-4B63-A4CC-76273AE0E0A3}"/>
                </a:ext>
              </a:extLst>
            </p:cNvPr>
            <p:cNvSpPr/>
            <p:nvPr/>
          </p:nvSpPr>
          <p:spPr>
            <a:xfrm>
              <a:off x="4422862" y="4269896"/>
              <a:ext cx="64967" cy="192647"/>
            </a:xfrm>
            <a:custGeom>
              <a:avLst/>
              <a:gdLst>
                <a:gd name="connsiteX0" fmla="*/ 29 w 52512"/>
                <a:gd name="connsiteY0" fmla="*/ 105265 h 118420"/>
                <a:gd name="connsiteX1" fmla="*/ 2062 w 52512"/>
                <a:gd name="connsiteY1" fmla="*/ 98353 h 118420"/>
                <a:gd name="connsiteX2" fmla="*/ 31338 w 52512"/>
                <a:gd name="connsiteY2" fmla="*/ 10121 h 118420"/>
                <a:gd name="connsiteX3" fmla="*/ 44755 w 52512"/>
                <a:gd name="connsiteY3" fmla="*/ 769 h 118420"/>
                <a:gd name="connsiteX4" fmla="*/ 51261 w 52512"/>
                <a:gd name="connsiteY4" fmla="*/ 16829 h 118420"/>
                <a:gd name="connsiteX5" fmla="*/ 20563 w 52512"/>
                <a:gd name="connsiteY5" fmla="*/ 108721 h 118420"/>
                <a:gd name="connsiteX6" fmla="*/ 8161 w 52512"/>
                <a:gd name="connsiteY6" fmla="*/ 118276 h 118420"/>
                <a:gd name="connsiteX7" fmla="*/ 29 w 52512"/>
                <a:gd name="connsiteY7" fmla="*/ 105265 h 11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12" h="118420">
                  <a:moveTo>
                    <a:pt x="29" y="105265"/>
                  </a:moveTo>
                  <a:cubicBezTo>
                    <a:pt x="436" y="104045"/>
                    <a:pt x="1046" y="101199"/>
                    <a:pt x="2062" y="98353"/>
                  </a:cubicBezTo>
                  <a:cubicBezTo>
                    <a:pt x="11821" y="68874"/>
                    <a:pt x="21783" y="39599"/>
                    <a:pt x="31338" y="10121"/>
                  </a:cubicBezTo>
                  <a:cubicBezTo>
                    <a:pt x="33574" y="3412"/>
                    <a:pt x="36420" y="-2077"/>
                    <a:pt x="44755" y="769"/>
                  </a:cubicBezTo>
                  <a:cubicBezTo>
                    <a:pt x="53091" y="3412"/>
                    <a:pt x="53701" y="9307"/>
                    <a:pt x="51261" y="16829"/>
                  </a:cubicBezTo>
                  <a:cubicBezTo>
                    <a:pt x="40893" y="47324"/>
                    <a:pt x="30728" y="78023"/>
                    <a:pt x="20563" y="108721"/>
                  </a:cubicBezTo>
                  <a:cubicBezTo>
                    <a:pt x="18530" y="114820"/>
                    <a:pt x="14260" y="119293"/>
                    <a:pt x="8161" y="118276"/>
                  </a:cubicBezTo>
                  <a:cubicBezTo>
                    <a:pt x="3486" y="117463"/>
                    <a:pt x="-377" y="113194"/>
                    <a:pt x="29" y="105265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74">
              <a:extLst>
                <a:ext uri="{FF2B5EF4-FFF2-40B4-BE49-F238E27FC236}">
                  <a16:creationId xmlns:a16="http://schemas.microsoft.com/office/drawing/2014/main" id="{213871AA-C439-4EEC-8CE1-24D099CBFD4A}"/>
                </a:ext>
              </a:extLst>
            </p:cNvPr>
            <p:cNvSpPr/>
            <p:nvPr/>
          </p:nvSpPr>
          <p:spPr>
            <a:xfrm>
              <a:off x="6847276" y="1735399"/>
              <a:ext cx="65357" cy="191964"/>
            </a:xfrm>
            <a:custGeom>
              <a:avLst/>
              <a:gdLst>
                <a:gd name="connsiteX0" fmla="*/ 52671 w 52827"/>
                <a:gd name="connsiteY0" fmla="*/ 12829 h 118000"/>
                <a:gd name="connsiteX1" fmla="*/ 50841 w 52827"/>
                <a:gd name="connsiteY1" fmla="*/ 19334 h 118000"/>
                <a:gd name="connsiteX2" fmla="*/ 22582 w 52827"/>
                <a:gd name="connsiteY2" fmla="*/ 103907 h 118000"/>
                <a:gd name="connsiteX3" fmla="*/ 20143 w 52827"/>
                <a:gd name="connsiteY3" fmla="*/ 110616 h 118000"/>
                <a:gd name="connsiteX4" fmla="*/ 5912 w 52827"/>
                <a:gd name="connsiteY4" fmla="*/ 117325 h 118000"/>
                <a:gd name="connsiteX5" fmla="*/ 626 w 52827"/>
                <a:gd name="connsiteY5" fmla="*/ 103500 h 118000"/>
                <a:gd name="connsiteX6" fmla="*/ 6318 w 52827"/>
                <a:gd name="connsiteY6" fmla="*/ 86220 h 118000"/>
                <a:gd name="connsiteX7" fmla="*/ 32747 w 52827"/>
                <a:gd name="connsiteY7" fmla="*/ 7543 h 118000"/>
                <a:gd name="connsiteX8" fmla="*/ 44132 w 52827"/>
                <a:gd name="connsiteY8" fmla="*/ 224 h 118000"/>
                <a:gd name="connsiteX9" fmla="*/ 52671 w 52827"/>
                <a:gd name="connsiteY9" fmla="*/ 12829 h 1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27" h="118000">
                  <a:moveTo>
                    <a:pt x="52671" y="12829"/>
                  </a:moveTo>
                  <a:cubicBezTo>
                    <a:pt x="52467" y="13439"/>
                    <a:pt x="51857" y="16285"/>
                    <a:pt x="50841" y="19334"/>
                  </a:cubicBezTo>
                  <a:cubicBezTo>
                    <a:pt x="41489" y="47593"/>
                    <a:pt x="31934" y="75648"/>
                    <a:pt x="22582" y="103907"/>
                  </a:cubicBezTo>
                  <a:cubicBezTo>
                    <a:pt x="21769" y="106143"/>
                    <a:pt x="20956" y="108380"/>
                    <a:pt x="20143" y="110616"/>
                  </a:cubicBezTo>
                  <a:cubicBezTo>
                    <a:pt x="17296" y="116715"/>
                    <a:pt x="12214" y="119358"/>
                    <a:pt x="5912" y="117325"/>
                  </a:cubicBezTo>
                  <a:cubicBezTo>
                    <a:pt x="-594" y="115089"/>
                    <a:pt x="-594" y="108990"/>
                    <a:pt x="626" y="103500"/>
                  </a:cubicBezTo>
                  <a:cubicBezTo>
                    <a:pt x="2049" y="97605"/>
                    <a:pt x="4285" y="91912"/>
                    <a:pt x="6318" y="86220"/>
                  </a:cubicBezTo>
                  <a:cubicBezTo>
                    <a:pt x="15060" y="59994"/>
                    <a:pt x="24005" y="33769"/>
                    <a:pt x="32747" y="7543"/>
                  </a:cubicBezTo>
                  <a:cubicBezTo>
                    <a:pt x="34780" y="1647"/>
                    <a:pt x="38440" y="-792"/>
                    <a:pt x="44132" y="224"/>
                  </a:cubicBezTo>
                  <a:cubicBezTo>
                    <a:pt x="49621" y="1241"/>
                    <a:pt x="53687" y="3884"/>
                    <a:pt x="52671" y="1282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75">
              <a:extLst>
                <a:ext uri="{FF2B5EF4-FFF2-40B4-BE49-F238E27FC236}">
                  <a16:creationId xmlns:a16="http://schemas.microsoft.com/office/drawing/2014/main" id="{9808A179-D202-4541-A1C6-8D4FF8C844BF}"/>
                </a:ext>
              </a:extLst>
            </p:cNvPr>
            <p:cNvSpPr/>
            <p:nvPr/>
          </p:nvSpPr>
          <p:spPr>
            <a:xfrm>
              <a:off x="6645116" y="2526692"/>
              <a:ext cx="65894" cy="190892"/>
            </a:xfrm>
            <a:custGeom>
              <a:avLst/>
              <a:gdLst>
                <a:gd name="connsiteX0" fmla="*/ 11351 w 53262"/>
                <a:gd name="connsiteY0" fmla="*/ 117211 h 117341"/>
                <a:gd name="connsiteX1" fmla="*/ 1186 w 53262"/>
                <a:gd name="connsiteY1" fmla="*/ 101964 h 117341"/>
                <a:gd name="connsiteX2" fmla="*/ 28834 w 53262"/>
                <a:gd name="connsiteY2" fmla="*/ 19424 h 117341"/>
                <a:gd name="connsiteX3" fmla="*/ 32697 w 53262"/>
                <a:gd name="connsiteY3" fmla="*/ 7836 h 117341"/>
                <a:gd name="connsiteX4" fmla="*/ 46115 w 53262"/>
                <a:gd name="connsiteY4" fmla="*/ 924 h 117341"/>
                <a:gd name="connsiteX5" fmla="*/ 52417 w 53262"/>
                <a:gd name="connsiteY5" fmla="*/ 14748 h 117341"/>
                <a:gd name="connsiteX6" fmla="*/ 36763 w 53262"/>
                <a:gd name="connsiteY6" fmla="*/ 61913 h 117341"/>
                <a:gd name="connsiteX7" fmla="*/ 21312 w 53262"/>
                <a:gd name="connsiteY7" fmla="*/ 108062 h 117341"/>
                <a:gd name="connsiteX8" fmla="*/ 11351 w 53262"/>
                <a:gd name="connsiteY8" fmla="*/ 117211 h 11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62" h="117341">
                  <a:moveTo>
                    <a:pt x="11351" y="117211"/>
                  </a:moveTo>
                  <a:cubicBezTo>
                    <a:pt x="1389" y="117211"/>
                    <a:pt x="-2067" y="111722"/>
                    <a:pt x="1186" y="101964"/>
                  </a:cubicBezTo>
                  <a:cubicBezTo>
                    <a:pt x="10334" y="74315"/>
                    <a:pt x="19686" y="46869"/>
                    <a:pt x="28834" y="19424"/>
                  </a:cubicBezTo>
                  <a:cubicBezTo>
                    <a:pt x="30054" y="15561"/>
                    <a:pt x="31274" y="11698"/>
                    <a:pt x="32697" y="7836"/>
                  </a:cubicBezTo>
                  <a:cubicBezTo>
                    <a:pt x="35137" y="1533"/>
                    <a:pt x="39406" y="-1719"/>
                    <a:pt x="46115" y="924"/>
                  </a:cubicBezTo>
                  <a:cubicBezTo>
                    <a:pt x="52417" y="3363"/>
                    <a:pt x="54654" y="8039"/>
                    <a:pt x="52417" y="14748"/>
                  </a:cubicBezTo>
                  <a:cubicBezTo>
                    <a:pt x="47131" y="30402"/>
                    <a:pt x="42049" y="46056"/>
                    <a:pt x="36763" y="61913"/>
                  </a:cubicBezTo>
                  <a:cubicBezTo>
                    <a:pt x="31681" y="77364"/>
                    <a:pt x="26598" y="92612"/>
                    <a:pt x="21312" y="108062"/>
                  </a:cubicBezTo>
                  <a:cubicBezTo>
                    <a:pt x="19483" y="113145"/>
                    <a:pt x="17450" y="118227"/>
                    <a:pt x="11351" y="11721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176">
              <a:extLst>
                <a:ext uri="{FF2B5EF4-FFF2-40B4-BE49-F238E27FC236}">
                  <a16:creationId xmlns:a16="http://schemas.microsoft.com/office/drawing/2014/main" id="{FBA54CC5-BE99-4CBC-98A1-9D4A466C021C}"/>
                </a:ext>
              </a:extLst>
            </p:cNvPr>
            <p:cNvSpPr/>
            <p:nvPr/>
          </p:nvSpPr>
          <p:spPr>
            <a:xfrm>
              <a:off x="4601185" y="2526754"/>
              <a:ext cx="65836" cy="192616"/>
            </a:xfrm>
            <a:custGeom>
              <a:avLst/>
              <a:gdLst>
                <a:gd name="connsiteX0" fmla="*/ 53093 w 53214"/>
                <a:gd name="connsiteY0" fmla="*/ 10847 h 118401"/>
                <a:gd name="connsiteX1" fmla="*/ 50653 w 53214"/>
                <a:gd name="connsiteY1" fmla="*/ 21215 h 118401"/>
                <a:gd name="connsiteX2" fmla="*/ 22598 w 53214"/>
                <a:gd name="connsiteY2" fmla="*/ 104772 h 118401"/>
                <a:gd name="connsiteX3" fmla="*/ 20565 w 53214"/>
                <a:gd name="connsiteY3" fmla="*/ 110464 h 118401"/>
                <a:gd name="connsiteX4" fmla="*/ 7147 w 53214"/>
                <a:gd name="connsiteY4" fmla="*/ 117376 h 118401"/>
                <a:gd name="connsiteX5" fmla="*/ 845 w 53214"/>
                <a:gd name="connsiteY5" fmla="*/ 102129 h 118401"/>
                <a:gd name="connsiteX6" fmla="*/ 32357 w 53214"/>
                <a:gd name="connsiteY6" fmla="*/ 10237 h 118401"/>
                <a:gd name="connsiteX7" fmla="*/ 40489 w 53214"/>
                <a:gd name="connsiteY7" fmla="*/ 682 h 118401"/>
                <a:gd name="connsiteX8" fmla="*/ 53093 w 53214"/>
                <a:gd name="connsiteY8" fmla="*/ 10847 h 11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14" h="118401">
                  <a:moveTo>
                    <a:pt x="53093" y="10847"/>
                  </a:moveTo>
                  <a:cubicBezTo>
                    <a:pt x="53703" y="14303"/>
                    <a:pt x="51873" y="17759"/>
                    <a:pt x="50653" y="21215"/>
                  </a:cubicBezTo>
                  <a:cubicBezTo>
                    <a:pt x="41505" y="49067"/>
                    <a:pt x="31950" y="76920"/>
                    <a:pt x="22598" y="104772"/>
                  </a:cubicBezTo>
                  <a:cubicBezTo>
                    <a:pt x="21988" y="106601"/>
                    <a:pt x="21378" y="108634"/>
                    <a:pt x="20565" y="110464"/>
                  </a:cubicBezTo>
                  <a:cubicBezTo>
                    <a:pt x="17516" y="115546"/>
                    <a:pt x="14060" y="120629"/>
                    <a:pt x="7147" y="117376"/>
                  </a:cubicBezTo>
                  <a:cubicBezTo>
                    <a:pt x="845" y="114327"/>
                    <a:pt x="-1391" y="108634"/>
                    <a:pt x="845" y="102129"/>
                  </a:cubicBezTo>
                  <a:cubicBezTo>
                    <a:pt x="11213" y="71430"/>
                    <a:pt x="21988" y="40935"/>
                    <a:pt x="32357" y="10237"/>
                  </a:cubicBezTo>
                  <a:cubicBezTo>
                    <a:pt x="33983" y="5765"/>
                    <a:pt x="36219" y="2309"/>
                    <a:pt x="40489" y="682"/>
                  </a:cubicBezTo>
                  <a:cubicBezTo>
                    <a:pt x="47604" y="-1757"/>
                    <a:pt x="53093" y="2512"/>
                    <a:pt x="53093" y="10847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177">
              <a:extLst>
                <a:ext uri="{FF2B5EF4-FFF2-40B4-BE49-F238E27FC236}">
                  <a16:creationId xmlns:a16="http://schemas.microsoft.com/office/drawing/2014/main" id="{2B4DC607-3531-4653-9100-D436AB0AA623}"/>
                </a:ext>
              </a:extLst>
            </p:cNvPr>
            <p:cNvSpPr/>
            <p:nvPr/>
          </p:nvSpPr>
          <p:spPr>
            <a:xfrm>
              <a:off x="4745710" y="3001719"/>
              <a:ext cx="64538" cy="191912"/>
            </a:xfrm>
            <a:custGeom>
              <a:avLst/>
              <a:gdLst>
                <a:gd name="connsiteX0" fmla="*/ 40569 w 52165"/>
                <a:gd name="connsiteY0" fmla="*/ 51 h 117968"/>
                <a:gd name="connsiteX1" fmla="*/ 52157 w 52165"/>
                <a:gd name="connsiteY1" fmla="*/ 10216 h 117968"/>
                <a:gd name="connsiteX2" fmla="*/ 50734 w 52165"/>
                <a:gd name="connsiteY2" fmla="*/ 19161 h 117968"/>
                <a:gd name="connsiteX3" fmla="*/ 21459 w 52165"/>
                <a:gd name="connsiteY3" fmla="*/ 107393 h 117968"/>
                <a:gd name="connsiteX4" fmla="*/ 10684 w 52165"/>
                <a:gd name="connsiteY4" fmla="*/ 117965 h 117968"/>
                <a:gd name="connsiteX5" fmla="*/ 519 w 52165"/>
                <a:gd name="connsiteY5" fmla="*/ 104140 h 117968"/>
                <a:gd name="connsiteX6" fmla="*/ 32844 w 52165"/>
                <a:gd name="connsiteY6" fmla="*/ 6353 h 117968"/>
                <a:gd name="connsiteX7" fmla="*/ 40569 w 52165"/>
                <a:gd name="connsiteY7" fmla="*/ 51 h 11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65" h="117968">
                  <a:moveTo>
                    <a:pt x="40569" y="51"/>
                  </a:moveTo>
                  <a:cubicBezTo>
                    <a:pt x="48701" y="457"/>
                    <a:pt x="52361" y="3507"/>
                    <a:pt x="52157" y="10216"/>
                  </a:cubicBezTo>
                  <a:cubicBezTo>
                    <a:pt x="51954" y="13265"/>
                    <a:pt x="51547" y="16315"/>
                    <a:pt x="50734" y="19161"/>
                  </a:cubicBezTo>
                  <a:cubicBezTo>
                    <a:pt x="40976" y="48639"/>
                    <a:pt x="31421" y="78118"/>
                    <a:pt x="21459" y="107393"/>
                  </a:cubicBezTo>
                  <a:cubicBezTo>
                    <a:pt x="19629" y="112475"/>
                    <a:pt x="17596" y="117761"/>
                    <a:pt x="10684" y="117965"/>
                  </a:cubicBezTo>
                  <a:cubicBezTo>
                    <a:pt x="3569" y="118168"/>
                    <a:pt x="-1717" y="111256"/>
                    <a:pt x="519" y="104140"/>
                  </a:cubicBezTo>
                  <a:cubicBezTo>
                    <a:pt x="11091" y="71409"/>
                    <a:pt x="22069" y="38881"/>
                    <a:pt x="32844" y="6353"/>
                  </a:cubicBezTo>
                  <a:cubicBezTo>
                    <a:pt x="34470" y="1677"/>
                    <a:pt x="37316" y="-356"/>
                    <a:pt x="40569" y="5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178">
              <a:extLst>
                <a:ext uri="{FF2B5EF4-FFF2-40B4-BE49-F238E27FC236}">
                  <a16:creationId xmlns:a16="http://schemas.microsoft.com/office/drawing/2014/main" id="{F79B9F85-7D09-442C-A9A9-2E8E15F8F31C}"/>
                </a:ext>
              </a:extLst>
            </p:cNvPr>
            <p:cNvSpPr/>
            <p:nvPr/>
          </p:nvSpPr>
          <p:spPr>
            <a:xfrm>
              <a:off x="7609556" y="4428044"/>
              <a:ext cx="66748" cy="191476"/>
            </a:xfrm>
            <a:custGeom>
              <a:avLst/>
              <a:gdLst>
                <a:gd name="connsiteX0" fmla="*/ 53952 w 53951"/>
                <a:gd name="connsiteY0" fmla="*/ 10694 h 117700"/>
                <a:gd name="connsiteX1" fmla="*/ 53139 w 53951"/>
                <a:gd name="connsiteY1" fmla="*/ 13337 h 117700"/>
                <a:gd name="connsiteX2" fmla="*/ 20611 w 53951"/>
                <a:gd name="connsiteY2" fmla="*/ 110311 h 117700"/>
                <a:gd name="connsiteX3" fmla="*/ 11665 w 53951"/>
                <a:gd name="connsiteY3" fmla="*/ 117630 h 117700"/>
                <a:gd name="connsiteX4" fmla="*/ 1704 w 53951"/>
                <a:gd name="connsiteY4" fmla="*/ 111937 h 117700"/>
                <a:gd name="connsiteX5" fmla="*/ 891 w 53951"/>
                <a:gd name="connsiteY5" fmla="*/ 103399 h 117700"/>
                <a:gd name="connsiteX6" fmla="*/ 32402 w 53951"/>
                <a:gd name="connsiteY6" fmla="*/ 9677 h 117700"/>
                <a:gd name="connsiteX7" fmla="*/ 45617 w 53951"/>
                <a:gd name="connsiteY7" fmla="*/ 326 h 117700"/>
                <a:gd name="connsiteX8" fmla="*/ 53952 w 53951"/>
                <a:gd name="connsiteY8" fmla="*/ 10694 h 1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51" h="117700">
                  <a:moveTo>
                    <a:pt x="53952" y="10694"/>
                  </a:moveTo>
                  <a:cubicBezTo>
                    <a:pt x="53545" y="11914"/>
                    <a:pt x="53342" y="12524"/>
                    <a:pt x="53139" y="13337"/>
                  </a:cubicBezTo>
                  <a:cubicBezTo>
                    <a:pt x="42364" y="45661"/>
                    <a:pt x="31589" y="77986"/>
                    <a:pt x="20611" y="110311"/>
                  </a:cubicBezTo>
                  <a:cubicBezTo>
                    <a:pt x="19188" y="114580"/>
                    <a:pt x="16341" y="117020"/>
                    <a:pt x="11665" y="117630"/>
                  </a:cubicBezTo>
                  <a:cubicBezTo>
                    <a:pt x="6786" y="118239"/>
                    <a:pt x="4347" y="114783"/>
                    <a:pt x="1704" y="111937"/>
                  </a:cubicBezTo>
                  <a:cubicBezTo>
                    <a:pt x="-736" y="109294"/>
                    <a:pt x="-126" y="106448"/>
                    <a:pt x="891" y="103399"/>
                  </a:cubicBezTo>
                  <a:cubicBezTo>
                    <a:pt x="11462" y="72090"/>
                    <a:pt x="21830" y="40986"/>
                    <a:pt x="32402" y="9677"/>
                  </a:cubicBezTo>
                  <a:cubicBezTo>
                    <a:pt x="34435" y="3375"/>
                    <a:pt x="38298" y="-1301"/>
                    <a:pt x="45617" y="326"/>
                  </a:cubicBezTo>
                  <a:cubicBezTo>
                    <a:pt x="51716" y="1139"/>
                    <a:pt x="53952" y="5611"/>
                    <a:pt x="53952" y="10694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179">
              <a:extLst>
                <a:ext uri="{FF2B5EF4-FFF2-40B4-BE49-F238E27FC236}">
                  <a16:creationId xmlns:a16="http://schemas.microsoft.com/office/drawing/2014/main" id="{5D68463A-2138-4C00-8010-31036E9309A7}"/>
                </a:ext>
              </a:extLst>
            </p:cNvPr>
            <p:cNvSpPr/>
            <p:nvPr/>
          </p:nvSpPr>
          <p:spPr>
            <a:xfrm>
              <a:off x="4440919" y="3160083"/>
              <a:ext cx="64743" cy="192210"/>
            </a:xfrm>
            <a:custGeom>
              <a:avLst/>
              <a:gdLst>
                <a:gd name="connsiteX0" fmla="*/ 52321 w 52331"/>
                <a:gd name="connsiteY0" fmla="*/ 10860 h 118151"/>
                <a:gd name="connsiteX1" fmla="*/ 48458 w 52331"/>
                <a:gd name="connsiteY1" fmla="*/ 23262 h 118151"/>
                <a:gd name="connsiteX2" fmla="*/ 21826 w 52331"/>
                <a:gd name="connsiteY2" fmla="*/ 103768 h 118151"/>
                <a:gd name="connsiteX3" fmla="*/ 17963 w 52331"/>
                <a:gd name="connsiteY3" fmla="*/ 112917 h 118151"/>
                <a:gd name="connsiteX4" fmla="*/ 5765 w 52331"/>
                <a:gd name="connsiteY4" fmla="*/ 117593 h 118151"/>
                <a:gd name="connsiteX5" fmla="*/ 73 w 52331"/>
                <a:gd name="connsiteY5" fmla="*/ 106818 h 118151"/>
                <a:gd name="connsiteX6" fmla="*/ 1292 w 52331"/>
                <a:gd name="connsiteY6" fmla="*/ 99906 h 118151"/>
                <a:gd name="connsiteX7" fmla="*/ 30771 w 52331"/>
                <a:gd name="connsiteY7" fmla="*/ 10657 h 118151"/>
                <a:gd name="connsiteX8" fmla="*/ 47441 w 52331"/>
                <a:gd name="connsiteY8" fmla="*/ 1712 h 118151"/>
                <a:gd name="connsiteX9" fmla="*/ 52321 w 52331"/>
                <a:gd name="connsiteY9" fmla="*/ 10860 h 11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31" h="118151">
                  <a:moveTo>
                    <a:pt x="52321" y="10860"/>
                  </a:moveTo>
                  <a:cubicBezTo>
                    <a:pt x="52524" y="15536"/>
                    <a:pt x="49678" y="19196"/>
                    <a:pt x="48458" y="23262"/>
                  </a:cubicBezTo>
                  <a:cubicBezTo>
                    <a:pt x="39716" y="50097"/>
                    <a:pt x="30771" y="76933"/>
                    <a:pt x="21826" y="103768"/>
                  </a:cubicBezTo>
                  <a:cubicBezTo>
                    <a:pt x="20809" y="107021"/>
                    <a:pt x="19589" y="110274"/>
                    <a:pt x="17963" y="112917"/>
                  </a:cubicBezTo>
                  <a:cubicBezTo>
                    <a:pt x="15117" y="117186"/>
                    <a:pt x="10848" y="119219"/>
                    <a:pt x="5765" y="117593"/>
                  </a:cubicBezTo>
                  <a:cubicBezTo>
                    <a:pt x="886" y="115966"/>
                    <a:pt x="-334" y="111697"/>
                    <a:pt x="73" y="106818"/>
                  </a:cubicBezTo>
                  <a:cubicBezTo>
                    <a:pt x="276" y="104582"/>
                    <a:pt x="479" y="102142"/>
                    <a:pt x="1292" y="99906"/>
                  </a:cubicBezTo>
                  <a:cubicBezTo>
                    <a:pt x="11051" y="70021"/>
                    <a:pt x="20809" y="40339"/>
                    <a:pt x="30771" y="10657"/>
                  </a:cubicBezTo>
                  <a:cubicBezTo>
                    <a:pt x="34024" y="899"/>
                    <a:pt x="40529" y="-2354"/>
                    <a:pt x="47441" y="1712"/>
                  </a:cubicBezTo>
                  <a:cubicBezTo>
                    <a:pt x="50491" y="3948"/>
                    <a:pt x="52117" y="6998"/>
                    <a:pt x="52321" y="1086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180">
              <a:extLst>
                <a:ext uri="{FF2B5EF4-FFF2-40B4-BE49-F238E27FC236}">
                  <a16:creationId xmlns:a16="http://schemas.microsoft.com/office/drawing/2014/main" id="{CCEAC6BD-5273-4ACD-99F6-71028755E395}"/>
                </a:ext>
              </a:extLst>
            </p:cNvPr>
            <p:cNvSpPr/>
            <p:nvPr/>
          </p:nvSpPr>
          <p:spPr>
            <a:xfrm>
              <a:off x="4438865" y="5615198"/>
              <a:ext cx="66215" cy="191247"/>
            </a:xfrm>
            <a:custGeom>
              <a:avLst/>
              <a:gdLst>
                <a:gd name="connsiteX0" fmla="*/ 9865 w 53521"/>
                <a:gd name="connsiteY0" fmla="*/ 117530 h 117559"/>
                <a:gd name="connsiteX1" fmla="*/ 1326 w 53521"/>
                <a:gd name="connsiteY1" fmla="*/ 101673 h 117559"/>
                <a:gd name="connsiteX2" fmla="*/ 28772 w 53521"/>
                <a:gd name="connsiteY2" fmla="*/ 20353 h 117559"/>
                <a:gd name="connsiteX3" fmla="*/ 32431 w 53521"/>
                <a:gd name="connsiteY3" fmla="*/ 7951 h 117559"/>
                <a:gd name="connsiteX4" fmla="*/ 45036 w 53521"/>
                <a:gd name="connsiteY4" fmla="*/ 632 h 117559"/>
                <a:gd name="connsiteX5" fmla="*/ 52761 w 53521"/>
                <a:gd name="connsiteY5" fmla="*/ 14660 h 117559"/>
                <a:gd name="connsiteX6" fmla="*/ 20843 w 53521"/>
                <a:gd name="connsiteY6" fmla="*/ 109195 h 117559"/>
                <a:gd name="connsiteX7" fmla="*/ 9865 w 53521"/>
                <a:gd name="connsiteY7" fmla="*/ 117530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21" h="117559">
                  <a:moveTo>
                    <a:pt x="9865" y="117530"/>
                  </a:moveTo>
                  <a:cubicBezTo>
                    <a:pt x="1326" y="117530"/>
                    <a:pt x="-2130" y="111634"/>
                    <a:pt x="1326" y="101673"/>
                  </a:cubicBezTo>
                  <a:cubicBezTo>
                    <a:pt x="10271" y="74430"/>
                    <a:pt x="19623" y="47391"/>
                    <a:pt x="28772" y="20353"/>
                  </a:cubicBezTo>
                  <a:cubicBezTo>
                    <a:pt x="30195" y="16287"/>
                    <a:pt x="30398" y="11611"/>
                    <a:pt x="32431" y="7951"/>
                  </a:cubicBezTo>
                  <a:cubicBezTo>
                    <a:pt x="34871" y="3275"/>
                    <a:pt x="38327" y="-1807"/>
                    <a:pt x="45036" y="632"/>
                  </a:cubicBezTo>
                  <a:cubicBezTo>
                    <a:pt x="51541" y="2869"/>
                    <a:pt x="55201" y="7341"/>
                    <a:pt x="52761" y="14660"/>
                  </a:cubicBezTo>
                  <a:cubicBezTo>
                    <a:pt x="42189" y="46172"/>
                    <a:pt x="31618" y="77683"/>
                    <a:pt x="20843" y="109195"/>
                  </a:cubicBezTo>
                  <a:cubicBezTo>
                    <a:pt x="19013" y="114074"/>
                    <a:pt x="15964" y="117937"/>
                    <a:pt x="9865" y="11753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82">
              <a:extLst>
                <a:ext uri="{FF2B5EF4-FFF2-40B4-BE49-F238E27FC236}">
                  <a16:creationId xmlns:a16="http://schemas.microsoft.com/office/drawing/2014/main" id="{015F0FA6-AF81-4C0C-89BD-26EA44D6638A}"/>
                </a:ext>
              </a:extLst>
            </p:cNvPr>
            <p:cNvSpPr/>
            <p:nvPr/>
          </p:nvSpPr>
          <p:spPr>
            <a:xfrm>
              <a:off x="8095587" y="2525756"/>
              <a:ext cx="64980" cy="192794"/>
            </a:xfrm>
            <a:custGeom>
              <a:avLst/>
              <a:gdLst>
                <a:gd name="connsiteX0" fmla="*/ 0 w 52522"/>
                <a:gd name="connsiteY0" fmla="*/ 107622 h 118510"/>
                <a:gd name="connsiteX1" fmla="*/ 1830 w 52522"/>
                <a:gd name="connsiteY1" fmla="*/ 101116 h 118510"/>
                <a:gd name="connsiteX2" fmla="*/ 31918 w 52522"/>
                <a:gd name="connsiteY2" fmla="*/ 10851 h 118510"/>
                <a:gd name="connsiteX3" fmla="*/ 36187 w 52522"/>
                <a:gd name="connsiteY3" fmla="*/ 2922 h 118510"/>
                <a:gd name="connsiteX4" fmla="*/ 45336 w 52522"/>
                <a:gd name="connsiteY4" fmla="*/ 686 h 118510"/>
                <a:gd name="connsiteX5" fmla="*/ 52451 w 52522"/>
                <a:gd name="connsiteY5" fmla="*/ 8411 h 118510"/>
                <a:gd name="connsiteX6" fmla="*/ 51435 w 52522"/>
                <a:gd name="connsiteY6" fmla="*/ 18373 h 118510"/>
                <a:gd name="connsiteX7" fmla="*/ 21753 w 52522"/>
                <a:gd name="connsiteY7" fmla="*/ 107622 h 118510"/>
                <a:gd name="connsiteX8" fmla="*/ 18500 w 52522"/>
                <a:gd name="connsiteY8" fmla="*/ 113924 h 118510"/>
                <a:gd name="connsiteX9" fmla="*/ 6912 w 52522"/>
                <a:gd name="connsiteY9" fmla="*/ 118193 h 118510"/>
                <a:gd name="connsiteX10" fmla="*/ 0 w 52522"/>
                <a:gd name="connsiteY10" fmla="*/ 107622 h 11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22" h="118510">
                  <a:moveTo>
                    <a:pt x="0" y="107622"/>
                  </a:moveTo>
                  <a:cubicBezTo>
                    <a:pt x="610" y="105589"/>
                    <a:pt x="1016" y="103352"/>
                    <a:pt x="1830" y="101116"/>
                  </a:cubicBezTo>
                  <a:cubicBezTo>
                    <a:pt x="11791" y="71028"/>
                    <a:pt x="21956" y="40939"/>
                    <a:pt x="31918" y="10851"/>
                  </a:cubicBezTo>
                  <a:cubicBezTo>
                    <a:pt x="32935" y="8005"/>
                    <a:pt x="34154" y="5362"/>
                    <a:pt x="36187" y="2922"/>
                  </a:cubicBezTo>
                  <a:cubicBezTo>
                    <a:pt x="38830" y="76"/>
                    <a:pt x="41880" y="-737"/>
                    <a:pt x="45336" y="686"/>
                  </a:cubicBezTo>
                  <a:cubicBezTo>
                    <a:pt x="48995" y="2109"/>
                    <a:pt x="52248" y="3735"/>
                    <a:pt x="52451" y="8411"/>
                  </a:cubicBezTo>
                  <a:cubicBezTo>
                    <a:pt x="52655" y="11867"/>
                    <a:pt x="52451" y="15120"/>
                    <a:pt x="51435" y="18373"/>
                  </a:cubicBezTo>
                  <a:cubicBezTo>
                    <a:pt x="41473" y="48055"/>
                    <a:pt x="31715" y="77736"/>
                    <a:pt x="21753" y="107622"/>
                  </a:cubicBezTo>
                  <a:cubicBezTo>
                    <a:pt x="20940" y="109858"/>
                    <a:pt x="19923" y="112094"/>
                    <a:pt x="18500" y="113924"/>
                  </a:cubicBezTo>
                  <a:cubicBezTo>
                    <a:pt x="15654" y="117787"/>
                    <a:pt x="11588" y="119210"/>
                    <a:pt x="6912" y="118193"/>
                  </a:cubicBezTo>
                  <a:cubicBezTo>
                    <a:pt x="1830" y="116973"/>
                    <a:pt x="1016" y="112297"/>
                    <a:pt x="0" y="10762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83">
              <a:extLst>
                <a:ext uri="{FF2B5EF4-FFF2-40B4-BE49-F238E27FC236}">
                  <a16:creationId xmlns:a16="http://schemas.microsoft.com/office/drawing/2014/main" id="{3C790568-283F-4E1E-986D-DEF17A0CA0F5}"/>
                </a:ext>
              </a:extLst>
            </p:cNvPr>
            <p:cNvSpPr/>
            <p:nvPr/>
          </p:nvSpPr>
          <p:spPr>
            <a:xfrm>
              <a:off x="4947362" y="2211355"/>
              <a:ext cx="66280" cy="190691"/>
            </a:xfrm>
            <a:custGeom>
              <a:avLst/>
              <a:gdLst>
                <a:gd name="connsiteX0" fmla="*/ 43267 w 53573"/>
                <a:gd name="connsiteY0" fmla="*/ 0 h 117218"/>
                <a:gd name="connsiteX1" fmla="*/ 53025 w 53573"/>
                <a:gd name="connsiteY1" fmla="*/ 13011 h 117218"/>
                <a:gd name="connsiteX2" fmla="*/ 21107 w 53573"/>
                <a:gd name="connsiteY2" fmla="*/ 107952 h 117218"/>
                <a:gd name="connsiteX3" fmla="*/ 6470 w 53573"/>
                <a:gd name="connsiteY3" fmla="*/ 116287 h 117218"/>
                <a:gd name="connsiteX4" fmla="*/ 1591 w 53573"/>
                <a:gd name="connsiteY4" fmla="*/ 100633 h 117218"/>
                <a:gd name="connsiteX5" fmla="*/ 31476 w 53573"/>
                <a:gd name="connsiteY5" fmla="*/ 11588 h 117218"/>
                <a:gd name="connsiteX6" fmla="*/ 43267 w 53573"/>
                <a:gd name="connsiteY6" fmla="*/ 0 h 11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73" h="117218">
                  <a:moveTo>
                    <a:pt x="43267" y="0"/>
                  </a:moveTo>
                  <a:cubicBezTo>
                    <a:pt x="50383" y="0"/>
                    <a:pt x="55262" y="5896"/>
                    <a:pt x="53025" y="13011"/>
                  </a:cubicBezTo>
                  <a:cubicBezTo>
                    <a:pt x="42657" y="44726"/>
                    <a:pt x="31882" y="76237"/>
                    <a:pt x="21107" y="107952"/>
                  </a:cubicBezTo>
                  <a:cubicBezTo>
                    <a:pt x="18871" y="114458"/>
                    <a:pt x="14602" y="119337"/>
                    <a:pt x="6470" y="116287"/>
                  </a:cubicBezTo>
                  <a:cubicBezTo>
                    <a:pt x="-1662" y="113238"/>
                    <a:pt x="-646" y="107342"/>
                    <a:pt x="1591" y="100633"/>
                  </a:cubicBezTo>
                  <a:cubicBezTo>
                    <a:pt x="11756" y="70952"/>
                    <a:pt x="21514" y="41270"/>
                    <a:pt x="31476" y="11588"/>
                  </a:cubicBezTo>
                  <a:cubicBezTo>
                    <a:pt x="33509" y="5692"/>
                    <a:pt x="35745" y="0"/>
                    <a:pt x="43267" y="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184">
              <a:extLst>
                <a:ext uri="{FF2B5EF4-FFF2-40B4-BE49-F238E27FC236}">
                  <a16:creationId xmlns:a16="http://schemas.microsoft.com/office/drawing/2014/main" id="{F52C8A05-307A-4A87-8575-4C380E495AE3}"/>
                </a:ext>
              </a:extLst>
            </p:cNvPr>
            <p:cNvSpPr/>
            <p:nvPr/>
          </p:nvSpPr>
          <p:spPr>
            <a:xfrm>
              <a:off x="7449308" y="5061672"/>
              <a:ext cx="64504" cy="191473"/>
            </a:xfrm>
            <a:custGeom>
              <a:avLst/>
              <a:gdLst>
                <a:gd name="connsiteX0" fmla="*/ 51943 w 52137"/>
                <a:gd name="connsiteY0" fmla="*/ 14995 h 117698"/>
                <a:gd name="connsiteX1" fmla="*/ 49503 w 52137"/>
                <a:gd name="connsiteY1" fmla="*/ 23737 h 117698"/>
                <a:gd name="connsiteX2" fmla="*/ 22058 w 52137"/>
                <a:gd name="connsiteY2" fmla="*/ 104040 h 117698"/>
                <a:gd name="connsiteX3" fmla="*/ 21245 w 52137"/>
                <a:gd name="connsiteY3" fmla="*/ 106887 h 117698"/>
                <a:gd name="connsiteX4" fmla="*/ 7420 w 52137"/>
                <a:gd name="connsiteY4" fmla="*/ 117052 h 117698"/>
                <a:gd name="connsiteX5" fmla="*/ 1321 w 52137"/>
                <a:gd name="connsiteY5" fmla="*/ 99365 h 117698"/>
                <a:gd name="connsiteX6" fmla="*/ 32223 w 52137"/>
                <a:gd name="connsiteY6" fmla="*/ 8490 h 117698"/>
                <a:gd name="connsiteX7" fmla="*/ 45031 w 52137"/>
                <a:gd name="connsiteY7" fmla="*/ 358 h 117698"/>
                <a:gd name="connsiteX8" fmla="*/ 51943 w 52137"/>
                <a:gd name="connsiteY8" fmla="*/ 14995 h 11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37" h="117698">
                  <a:moveTo>
                    <a:pt x="51943" y="14995"/>
                  </a:moveTo>
                  <a:cubicBezTo>
                    <a:pt x="51740" y="16012"/>
                    <a:pt x="50723" y="19874"/>
                    <a:pt x="49503" y="23737"/>
                  </a:cubicBezTo>
                  <a:cubicBezTo>
                    <a:pt x="40355" y="50573"/>
                    <a:pt x="31206" y="77205"/>
                    <a:pt x="22058" y="104040"/>
                  </a:cubicBezTo>
                  <a:cubicBezTo>
                    <a:pt x="21651" y="105057"/>
                    <a:pt x="21651" y="106073"/>
                    <a:pt x="21245" y="106887"/>
                  </a:cubicBezTo>
                  <a:cubicBezTo>
                    <a:pt x="18399" y="112782"/>
                    <a:pt x="15146" y="119898"/>
                    <a:pt x="7420" y="117052"/>
                  </a:cubicBezTo>
                  <a:cubicBezTo>
                    <a:pt x="102" y="114205"/>
                    <a:pt x="-1525" y="107903"/>
                    <a:pt x="1321" y="99365"/>
                  </a:cubicBezTo>
                  <a:cubicBezTo>
                    <a:pt x="12096" y="69276"/>
                    <a:pt x="22058" y="38985"/>
                    <a:pt x="32223" y="8490"/>
                  </a:cubicBezTo>
                  <a:cubicBezTo>
                    <a:pt x="34459" y="1781"/>
                    <a:pt x="38322" y="-1065"/>
                    <a:pt x="45031" y="358"/>
                  </a:cubicBezTo>
                  <a:cubicBezTo>
                    <a:pt x="51130" y="1781"/>
                    <a:pt x="52756" y="6253"/>
                    <a:pt x="51943" y="14995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185">
              <a:extLst>
                <a:ext uri="{FF2B5EF4-FFF2-40B4-BE49-F238E27FC236}">
                  <a16:creationId xmlns:a16="http://schemas.microsoft.com/office/drawing/2014/main" id="{61456472-3F63-4AC6-8542-54EA5C78CDF5}"/>
                </a:ext>
              </a:extLst>
            </p:cNvPr>
            <p:cNvSpPr/>
            <p:nvPr/>
          </p:nvSpPr>
          <p:spPr>
            <a:xfrm>
              <a:off x="4098306" y="5535617"/>
              <a:ext cx="66031" cy="191661"/>
            </a:xfrm>
            <a:custGeom>
              <a:avLst/>
              <a:gdLst>
                <a:gd name="connsiteX0" fmla="*/ 53372 w 53372"/>
                <a:gd name="connsiteY0" fmla="*/ 11128 h 117814"/>
                <a:gd name="connsiteX1" fmla="*/ 51746 w 53372"/>
                <a:gd name="connsiteY1" fmla="*/ 18040 h 117814"/>
                <a:gd name="connsiteX2" fmla="*/ 22064 w 53372"/>
                <a:gd name="connsiteY2" fmla="*/ 107492 h 117814"/>
                <a:gd name="connsiteX3" fmla="*/ 13119 w 53372"/>
                <a:gd name="connsiteY3" fmla="*/ 117657 h 117814"/>
                <a:gd name="connsiteX4" fmla="*/ 2547 w 53372"/>
                <a:gd name="connsiteY4" fmla="*/ 112981 h 117814"/>
                <a:gd name="connsiteX5" fmla="*/ 921 w 53372"/>
                <a:gd name="connsiteY5" fmla="*/ 102613 h 117814"/>
                <a:gd name="connsiteX6" fmla="*/ 32432 w 53372"/>
                <a:gd name="connsiteY6" fmla="*/ 10721 h 117814"/>
                <a:gd name="connsiteX7" fmla="*/ 34872 w 53372"/>
                <a:gd name="connsiteY7" fmla="*/ 5232 h 117814"/>
                <a:gd name="connsiteX8" fmla="*/ 47070 w 53372"/>
                <a:gd name="connsiteY8" fmla="*/ 759 h 117814"/>
                <a:gd name="connsiteX9" fmla="*/ 53372 w 53372"/>
                <a:gd name="connsiteY9" fmla="*/ 11128 h 11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2" h="117814">
                  <a:moveTo>
                    <a:pt x="53372" y="11128"/>
                  </a:moveTo>
                  <a:cubicBezTo>
                    <a:pt x="52965" y="13364"/>
                    <a:pt x="52559" y="15804"/>
                    <a:pt x="51746" y="18040"/>
                  </a:cubicBezTo>
                  <a:cubicBezTo>
                    <a:pt x="41784" y="47925"/>
                    <a:pt x="32026" y="77607"/>
                    <a:pt x="22064" y="107492"/>
                  </a:cubicBezTo>
                  <a:cubicBezTo>
                    <a:pt x="20641" y="111965"/>
                    <a:pt x="18608" y="116437"/>
                    <a:pt x="13119" y="117657"/>
                  </a:cubicBezTo>
                  <a:cubicBezTo>
                    <a:pt x="8443" y="118470"/>
                    <a:pt x="5393" y="116031"/>
                    <a:pt x="2547" y="112981"/>
                  </a:cubicBezTo>
                  <a:cubicBezTo>
                    <a:pt x="-502" y="109728"/>
                    <a:pt x="-502" y="106069"/>
                    <a:pt x="921" y="102613"/>
                  </a:cubicBezTo>
                  <a:cubicBezTo>
                    <a:pt x="12915" y="72524"/>
                    <a:pt x="21454" y="41216"/>
                    <a:pt x="32432" y="10721"/>
                  </a:cubicBezTo>
                  <a:cubicBezTo>
                    <a:pt x="33042" y="8891"/>
                    <a:pt x="33855" y="6858"/>
                    <a:pt x="34872" y="5232"/>
                  </a:cubicBezTo>
                  <a:cubicBezTo>
                    <a:pt x="37921" y="963"/>
                    <a:pt x="41987" y="-1274"/>
                    <a:pt x="47070" y="759"/>
                  </a:cubicBezTo>
                  <a:cubicBezTo>
                    <a:pt x="51949" y="2183"/>
                    <a:pt x="53372" y="6249"/>
                    <a:pt x="53372" y="11128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186">
              <a:extLst>
                <a:ext uri="{FF2B5EF4-FFF2-40B4-BE49-F238E27FC236}">
                  <a16:creationId xmlns:a16="http://schemas.microsoft.com/office/drawing/2014/main" id="{9810FEC4-464D-42C2-A2BF-D795F1AD5543}"/>
                </a:ext>
              </a:extLst>
            </p:cNvPr>
            <p:cNvSpPr/>
            <p:nvPr/>
          </p:nvSpPr>
          <p:spPr>
            <a:xfrm>
              <a:off x="7794248" y="4744883"/>
              <a:ext cx="66169" cy="190848"/>
            </a:xfrm>
            <a:custGeom>
              <a:avLst/>
              <a:gdLst>
                <a:gd name="connsiteX0" fmla="*/ 53483 w 53483"/>
                <a:gd name="connsiteY0" fmla="*/ 9882 h 117314"/>
                <a:gd name="connsiteX1" fmla="*/ 51654 w 53483"/>
                <a:gd name="connsiteY1" fmla="*/ 17201 h 117314"/>
                <a:gd name="connsiteX2" fmla="*/ 21768 w 53483"/>
                <a:gd name="connsiteY2" fmla="*/ 106246 h 117314"/>
                <a:gd name="connsiteX3" fmla="*/ 7537 w 53483"/>
                <a:gd name="connsiteY3" fmla="*/ 116614 h 117314"/>
                <a:gd name="connsiteX4" fmla="*/ 1642 w 53483"/>
                <a:gd name="connsiteY4" fmla="*/ 99334 h 117314"/>
                <a:gd name="connsiteX5" fmla="*/ 32137 w 53483"/>
                <a:gd name="connsiteY5" fmla="*/ 8459 h 117314"/>
                <a:gd name="connsiteX6" fmla="*/ 43928 w 53483"/>
                <a:gd name="connsiteY6" fmla="*/ 123 h 117314"/>
                <a:gd name="connsiteX7" fmla="*/ 53483 w 53483"/>
                <a:gd name="connsiteY7" fmla="*/ 9882 h 11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3" h="117314">
                  <a:moveTo>
                    <a:pt x="53483" y="9882"/>
                  </a:moveTo>
                  <a:cubicBezTo>
                    <a:pt x="52873" y="12525"/>
                    <a:pt x="52263" y="14964"/>
                    <a:pt x="51654" y="17201"/>
                  </a:cubicBezTo>
                  <a:cubicBezTo>
                    <a:pt x="41692" y="46882"/>
                    <a:pt x="31730" y="76564"/>
                    <a:pt x="21768" y="106246"/>
                  </a:cubicBezTo>
                  <a:cubicBezTo>
                    <a:pt x="19532" y="113158"/>
                    <a:pt x="16279" y="119460"/>
                    <a:pt x="7537" y="116614"/>
                  </a:cubicBezTo>
                  <a:cubicBezTo>
                    <a:pt x="-1001" y="113768"/>
                    <a:pt x="-1204" y="107262"/>
                    <a:pt x="1642" y="99334"/>
                  </a:cubicBezTo>
                  <a:cubicBezTo>
                    <a:pt x="12010" y="69042"/>
                    <a:pt x="22175" y="38750"/>
                    <a:pt x="32137" y="8459"/>
                  </a:cubicBezTo>
                  <a:cubicBezTo>
                    <a:pt x="34170" y="2563"/>
                    <a:pt x="37219" y="-690"/>
                    <a:pt x="43928" y="123"/>
                  </a:cubicBezTo>
                  <a:cubicBezTo>
                    <a:pt x="50230" y="733"/>
                    <a:pt x="51857" y="5206"/>
                    <a:pt x="53483" y="988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87">
              <a:extLst>
                <a:ext uri="{FF2B5EF4-FFF2-40B4-BE49-F238E27FC236}">
                  <a16:creationId xmlns:a16="http://schemas.microsoft.com/office/drawing/2014/main" id="{1D195504-A58D-4F26-AC51-498FADDBC1E1}"/>
                </a:ext>
              </a:extLst>
            </p:cNvPr>
            <p:cNvSpPr/>
            <p:nvPr/>
          </p:nvSpPr>
          <p:spPr>
            <a:xfrm>
              <a:off x="7934471" y="3160545"/>
              <a:ext cx="65035" cy="191525"/>
            </a:xfrm>
            <a:custGeom>
              <a:avLst/>
              <a:gdLst>
                <a:gd name="connsiteX0" fmla="*/ 52568 w 52567"/>
                <a:gd name="connsiteY0" fmla="*/ 11593 h 117730"/>
                <a:gd name="connsiteX1" fmla="*/ 50535 w 52567"/>
                <a:gd name="connsiteY1" fmla="*/ 19115 h 117730"/>
                <a:gd name="connsiteX2" fmla="*/ 22073 w 52567"/>
                <a:gd name="connsiteY2" fmla="*/ 104501 h 117730"/>
                <a:gd name="connsiteX3" fmla="*/ 20650 w 52567"/>
                <a:gd name="connsiteY3" fmla="*/ 108364 h 117730"/>
                <a:gd name="connsiteX4" fmla="*/ 7232 w 52567"/>
                <a:gd name="connsiteY4" fmla="*/ 117106 h 117730"/>
                <a:gd name="connsiteX5" fmla="*/ 1133 w 52567"/>
                <a:gd name="connsiteY5" fmla="*/ 101451 h 117730"/>
                <a:gd name="connsiteX6" fmla="*/ 12314 w 52567"/>
                <a:gd name="connsiteY6" fmla="*/ 67907 h 117730"/>
                <a:gd name="connsiteX7" fmla="*/ 31831 w 52567"/>
                <a:gd name="connsiteY7" fmla="*/ 10577 h 117730"/>
                <a:gd name="connsiteX8" fmla="*/ 42199 w 52567"/>
                <a:gd name="connsiteY8" fmla="*/ 5 h 117730"/>
                <a:gd name="connsiteX9" fmla="*/ 52568 w 52567"/>
                <a:gd name="connsiteY9" fmla="*/ 11593 h 11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567" h="117730">
                  <a:moveTo>
                    <a:pt x="52568" y="11593"/>
                  </a:moveTo>
                  <a:cubicBezTo>
                    <a:pt x="52161" y="13423"/>
                    <a:pt x="51348" y="16269"/>
                    <a:pt x="50535" y="19115"/>
                  </a:cubicBezTo>
                  <a:cubicBezTo>
                    <a:pt x="40980" y="47577"/>
                    <a:pt x="31628" y="76039"/>
                    <a:pt x="22073" y="104501"/>
                  </a:cubicBezTo>
                  <a:cubicBezTo>
                    <a:pt x="21666" y="105721"/>
                    <a:pt x="21056" y="106941"/>
                    <a:pt x="20650" y="108364"/>
                  </a:cubicBezTo>
                  <a:cubicBezTo>
                    <a:pt x="18210" y="114463"/>
                    <a:pt x="14754" y="119545"/>
                    <a:pt x="7232" y="117106"/>
                  </a:cubicBezTo>
                  <a:cubicBezTo>
                    <a:pt x="-494" y="114463"/>
                    <a:pt x="-1104" y="108364"/>
                    <a:pt x="1133" y="101451"/>
                  </a:cubicBezTo>
                  <a:cubicBezTo>
                    <a:pt x="4792" y="90270"/>
                    <a:pt x="8452" y="79089"/>
                    <a:pt x="12314" y="67907"/>
                  </a:cubicBezTo>
                  <a:cubicBezTo>
                    <a:pt x="18820" y="48797"/>
                    <a:pt x="24919" y="29483"/>
                    <a:pt x="31831" y="10577"/>
                  </a:cubicBezTo>
                  <a:cubicBezTo>
                    <a:pt x="33457" y="5901"/>
                    <a:pt x="34677" y="-198"/>
                    <a:pt x="42199" y="5"/>
                  </a:cubicBezTo>
                  <a:cubicBezTo>
                    <a:pt x="48908" y="208"/>
                    <a:pt x="52568" y="3258"/>
                    <a:pt x="52568" y="11593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88">
              <a:extLst>
                <a:ext uri="{FF2B5EF4-FFF2-40B4-BE49-F238E27FC236}">
                  <a16:creationId xmlns:a16="http://schemas.microsoft.com/office/drawing/2014/main" id="{118C5CFA-6EA9-48E9-AD8B-E4FB49EB3362}"/>
                </a:ext>
              </a:extLst>
            </p:cNvPr>
            <p:cNvSpPr/>
            <p:nvPr/>
          </p:nvSpPr>
          <p:spPr>
            <a:xfrm>
              <a:off x="6726315" y="2210982"/>
              <a:ext cx="65444" cy="191432"/>
            </a:xfrm>
            <a:custGeom>
              <a:avLst/>
              <a:gdLst>
                <a:gd name="connsiteX0" fmla="*/ 0 w 52897"/>
                <a:gd name="connsiteY0" fmla="*/ 105742 h 117673"/>
                <a:gd name="connsiteX1" fmla="*/ 1829 w 52897"/>
                <a:gd name="connsiteY1" fmla="*/ 99033 h 117673"/>
                <a:gd name="connsiteX2" fmla="*/ 31105 w 52897"/>
                <a:gd name="connsiteY2" fmla="*/ 11004 h 117673"/>
                <a:gd name="connsiteX3" fmla="*/ 46149 w 52897"/>
                <a:gd name="connsiteY3" fmla="*/ 839 h 117673"/>
                <a:gd name="connsiteX4" fmla="*/ 51231 w 52897"/>
                <a:gd name="connsiteY4" fmla="*/ 17713 h 117673"/>
                <a:gd name="connsiteX5" fmla="*/ 22566 w 52897"/>
                <a:gd name="connsiteY5" fmla="*/ 103099 h 117673"/>
                <a:gd name="connsiteX6" fmla="*/ 18907 w 52897"/>
                <a:gd name="connsiteY6" fmla="*/ 111434 h 117673"/>
                <a:gd name="connsiteX7" fmla="*/ 6505 w 52897"/>
                <a:gd name="connsiteY7" fmla="*/ 117126 h 117673"/>
                <a:gd name="connsiteX8" fmla="*/ 0 w 52897"/>
                <a:gd name="connsiteY8" fmla="*/ 105742 h 11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97" h="117673">
                  <a:moveTo>
                    <a:pt x="0" y="105742"/>
                  </a:moveTo>
                  <a:cubicBezTo>
                    <a:pt x="610" y="103505"/>
                    <a:pt x="1016" y="101269"/>
                    <a:pt x="1829" y="99033"/>
                  </a:cubicBezTo>
                  <a:cubicBezTo>
                    <a:pt x="11588" y="69758"/>
                    <a:pt x="21550" y="40279"/>
                    <a:pt x="31105" y="11004"/>
                  </a:cubicBezTo>
                  <a:cubicBezTo>
                    <a:pt x="33544" y="3482"/>
                    <a:pt x="37407" y="-2211"/>
                    <a:pt x="46149" y="839"/>
                  </a:cubicBezTo>
                  <a:cubicBezTo>
                    <a:pt x="54484" y="3888"/>
                    <a:pt x="53671" y="10597"/>
                    <a:pt x="51231" y="17713"/>
                  </a:cubicBezTo>
                  <a:cubicBezTo>
                    <a:pt x="41676" y="46175"/>
                    <a:pt x="32121" y="74637"/>
                    <a:pt x="22566" y="103099"/>
                  </a:cubicBezTo>
                  <a:cubicBezTo>
                    <a:pt x="21550" y="105945"/>
                    <a:pt x="20330" y="108791"/>
                    <a:pt x="18907" y="111434"/>
                  </a:cubicBezTo>
                  <a:cubicBezTo>
                    <a:pt x="16264" y="116720"/>
                    <a:pt x="12198" y="118753"/>
                    <a:pt x="6505" y="117126"/>
                  </a:cubicBezTo>
                  <a:cubicBezTo>
                    <a:pt x="610" y="115297"/>
                    <a:pt x="0" y="111027"/>
                    <a:pt x="0" y="10574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89">
              <a:extLst>
                <a:ext uri="{FF2B5EF4-FFF2-40B4-BE49-F238E27FC236}">
                  <a16:creationId xmlns:a16="http://schemas.microsoft.com/office/drawing/2014/main" id="{C3E5F5CA-891F-4997-BCCE-57C50AB92FA4}"/>
                </a:ext>
              </a:extLst>
            </p:cNvPr>
            <p:cNvSpPr/>
            <p:nvPr/>
          </p:nvSpPr>
          <p:spPr>
            <a:xfrm>
              <a:off x="7916549" y="4268377"/>
              <a:ext cx="64555" cy="191807"/>
            </a:xfrm>
            <a:custGeom>
              <a:avLst/>
              <a:gdLst>
                <a:gd name="connsiteX0" fmla="*/ 169 w 52179"/>
                <a:gd name="connsiteY0" fmla="*/ 102945 h 117904"/>
                <a:gd name="connsiteX1" fmla="*/ 1998 w 52179"/>
                <a:gd name="connsiteY1" fmla="*/ 96643 h 117904"/>
                <a:gd name="connsiteX2" fmla="*/ 30664 w 52179"/>
                <a:gd name="connsiteY2" fmla="*/ 11257 h 117904"/>
                <a:gd name="connsiteX3" fmla="*/ 44691 w 52179"/>
                <a:gd name="connsiteY3" fmla="*/ 685 h 117904"/>
                <a:gd name="connsiteX4" fmla="*/ 50587 w 52179"/>
                <a:gd name="connsiteY4" fmla="*/ 18169 h 117904"/>
                <a:gd name="connsiteX5" fmla="*/ 21109 w 52179"/>
                <a:gd name="connsiteY5" fmla="*/ 105385 h 117904"/>
                <a:gd name="connsiteX6" fmla="*/ 19482 w 52179"/>
                <a:gd name="connsiteY6" fmla="*/ 110264 h 117904"/>
                <a:gd name="connsiteX7" fmla="*/ 6471 w 52179"/>
                <a:gd name="connsiteY7" fmla="*/ 117583 h 117904"/>
                <a:gd name="connsiteX8" fmla="*/ 169 w 52179"/>
                <a:gd name="connsiteY8" fmla="*/ 102945 h 11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79" h="117904">
                  <a:moveTo>
                    <a:pt x="169" y="102945"/>
                  </a:moveTo>
                  <a:cubicBezTo>
                    <a:pt x="372" y="102538"/>
                    <a:pt x="982" y="99489"/>
                    <a:pt x="1998" y="96643"/>
                  </a:cubicBezTo>
                  <a:cubicBezTo>
                    <a:pt x="11553" y="68181"/>
                    <a:pt x="21109" y="39719"/>
                    <a:pt x="30664" y="11257"/>
                  </a:cubicBezTo>
                  <a:cubicBezTo>
                    <a:pt x="32900" y="4345"/>
                    <a:pt x="36153" y="-2161"/>
                    <a:pt x="44691" y="685"/>
                  </a:cubicBezTo>
                  <a:cubicBezTo>
                    <a:pt x="53027" y="3531"/>
                    <a:pt x="53433" y="10240"/>
                    <a:pt x="50587" y="18169"/>
                  </a:cubicBezTo>
                  <a:cubicBezTo>
                    <a:pt x="40625" y="47241"/>
                    <a:pt x="30867" y="76313"/>
                    <a:pt x="21109" y="105385"/>
                  </a:cubicBezTo>
                  <a:cubicBezTo>
                    <a:pt x="20499" y="107011"/>
                    <a:pt x="20295" y="108637"/>
                    <a:pt x="19482" y="110264"/>
                  </a:cubicBezTo>
                  <a:cubicBezTo>
                    <a:pt x="16839" y="115550"/>
                    <a:pt x="12773" y="119006"/>
                    <a:pt x="6471" y="117583"/>
                  </a:cubicBezTo>
                  <a:cubicBezTo>
                    <a:pt x="372" y="115956"/>
                    <a:pt x="-441" y="111077"/>
                    <a:pt x="169" y="102945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190">
              <a:extLst>
                <a:ext uri="{FF2B5EF4-FFF2-40B4-BE49-F238E27FC236}">
                  <a16:creationId xmlns:a16="http://schemas.microsoft.com/office/drawing/2014/main" id="{E1181A2B-26F0-4079-A0C5-0852E3D1A8A1}"/>
                </a:ext>
              </a:extLst>
            </p:cNvPr>
            <p:cNvSpPr/>
            <p:nvPr/>
          </p:nvSpPr>
          <p:spPr>
            <a:xfrm>
              <a:off x="4882747" y="3872380"/>
              <a:ext cx="65826" cy="191342"/>
            </a:xfrm>
            <a:custGeom>
              <a:avLst/>
              <a:gdLst>
                <a:gd name="connsiteX0" fmla="*/ 53207 w 53206"/>
                <a:gd name="connsiteY0" fmla="*/ 11733 h 117618"/>
                <a:gd name="connsiteX1" fmla="*/ 51174 w 53206"/>
                <a:gd name="connsiteY1" fmla="*/ 18442 h 117618"/>
                <a:gd name="connsiteX2" fmla="*/ 21899 w 53206"/>
                <a:gd name="connsiteY2" fmla="*/ 106471 h 117618"/>
                <a:gd name="connsiteX3" fmla="*/ 6651 w 53206"/>
                <a:gd name="connsiteY3" fmla="*/ 116839 h 117618"/>
                <a:gd name="connsiteX4" fmla="*/ 1772 w 53206"/>
                <a:gd name="connsiteY4" fmla="*/ 99965 h 117618"/>
                <a:gd name="connsiteX5" fmla="*/ 32674 w 53206"/>
                <a:gd name="connsiteY5" fmla="*/ 9090 h 117618"/>
                <a:gd name="connsiteX6" fmla="*/ 44262 w 53206"/>
                <a:gd name="connsiteY6" fmla="*/ 145 h 117618"/>
                <a:gd name="connsiteX7" fmla="*/ 53207 w 53206"/>
                <a:gd name="connsiteY7" fmla="*/ 11733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206" h="117618">
                  <a:moveTo>
                    <a:pt x="53207" y="11733"/>
                  </a:moveTo>
                  <a:cubicBezTo>
                    <a:pt x="52800" y="13359"/>
                    <a:pt x="51987" y="16002"/>
                    <a:pt x="51174" y="18442"/>
                  </a:cubicBezTo>
                  <a:cubicBezTo>
                    <a:pt x="41415" y="47717"/>
                    <a:pt x="31454" y="76992"/>
                    <a:pt x="21899" y="106471"/>
                  </a:cubicBezTo>
                  <a:cubicBezTo>
                    <a:pt x="19459" y="114399"/>
                    <a:pt x="15190" y="119685"/>
                    <a:pt x="6651" y="116839"/>
                  </a:cubicBezTo>
                  <a:cubicBezTo>
                    <a:pt x="-2091" y="113993"/>
                    <a:pt x="-464" y="106674"/>
                    <a:pt x="1772" y="99965"/>
                  </a:cubicBezTo>
                  <a:cubicBezTo>
                    <a:pt x="12140" y="69673"/>
                    <a:pt x="22305" y="39382"/>
                    <a:pt x="32674" y="9090"/>
                  </a:cubicBezTo>
                  <a:cubicBezTo>
                    <a:pt x="34503" y="3601"/>
                    <a:pt x="37756" y="-872"/>
                    <a:pt x="44262" y="145"/>
                  </a:cubicBezTo>
                  <a:cubicBezTo>
                    <a:pt x="50157" y="755"/>
                    <a:pt x="53004" y="4821"/>
                    <a:pt x="53207" y="11733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191">
              <a:extLst>
                <a:ext uri="{FF2B5EF4-FFF2-40B4-BE49-F238E27FC236}">
                  <a16:creationId xmlns:a16="http://schemas.microsoft.com/office/drawing/2014/main" id="{9DF053F2-781D-4E12-9C19-C26B14D25F58}"/>
                </a:ext>
              </a:extLst>
            </p:cNvPr>
            <p:cNvSpPr/>
            <p:nvPr/>
          </p:nvSpPr>
          <p:spPr>
            <a:xfrm>
              <a:off x="4061133" y="2525844"/>
              <a:ext cx="64927" cy="191902"/>
            </a:xfrm>
            <a:custGeom>
              <a:avLst/>
              <a:gdLst>
                <a:gd name="connsiteX0" fmla="*/ 52313 w 52480"/>
                <a:gd name="connsiteY0" fmla="*/ 14254 h 117962"/>
                <a:gd name="connsiteX1" fmla="*/ 51093 w 52480"/>
                <a:gd name="connsiteY1" fmla="*/ 18930 h 117962"/>
                <a:gd name="connsiteX2" fmla="*/ 21615 w 52480"/>
                <a:gd name="connsiteY2" fmla="*/ 107365 h 117962"/>
                <a:gd name="connsiteX3" fmla="*/ 2301 w 52480"/>
                <a:gd name="connsiteY3" fmla="*/ 113057 h 117962"/>
                <a:gd name="connsiteX4" fmla="*/ 1081 w 52480"/>
                <a:gd name="connsiteY4" fmla="*/ 102892 h 117962"/>
                <a:gd name="connsiteX5" fmla="*/ 32186 w 52480"/>
                <a:gd name="connsiteY5" fmla="*/ 10594 h 117962"/>
                <a:gd name="connsiteX6" fmla="*/ 43774 w 52480"/>
                <a:gd name="connsiteY6" fmla="*/ 23 h 117962"/>
                <a:gd name="connsiteX7" fmla="*/ 52313 w 52480"/>
                <a:gd name="connsiteY7" fmla="*/ 14254 h 11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80" h="117962">
                  <a:moveTo>
                    <a:pt x="52313" y="14254"/>
                  </a:moveTo>
                  <a:cubicBezTo>
                    <a:pt x="52313" y="14457"/>
                    <a:pt x="51703" y="16693"/>
                    <a:pt x="51093" y="18930"/>
                  </a:cubicBezTo>
                  <a:cubicBezTo>
                    <a:pt x="41335" y="48408"/>
                    <a:pt x="31576" y="77887"/>
                    <a:pt x="21615" y="107365"/>
                  </a:cubicBezTo>
                  <a:cubicBezTo>
                    <a:pt x="17549" y="119156"/>
                    <a:pt x="9417" y="121189"/>
                    <a:pt x="2301" y="113057"/>
                  </a:cubicBezTo>
                  <a:cubicBezTo>
                    <a:pt x="-748" y="109601"/>
                    <a:pt x="-342" y="106755"/>
                    <a:pt x="1081" y="102892"/>
                  </a:cubicBezTo>
                  <a:cubicBezTo>
                    <a:pt x="11450" y="72194"/>
                    <a:pt x="21818" y="41496"/>
                    <a:pt x="32186" y="10594"/>
                  </a:cubicBezTo>
                  <a:cubicBezTo>
                    <a:pt x="34219" y="4699"/>
                    <a:pt x="36862" y="-384"/>
                    <a:pt x="43774" y="23"/>
                  </a:cubicBezTo>
                  <a:cubicBezTo>
                    <a:pt x="51093" y="226"/>
                    <a:pt x="53126" y="5309"/>
                    <a:pt x="52313" y="14254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192">
              <a:extLst>
                <a:ext uri="{FF2B5EF4-FFF2-40B4-BE49-F238E27FC236}">
                  <a16:creationId xmlns:a16="http://schemas.microsoft.com/office/drawing/2014/main" id="{2510AC90-92B0-49FD-A6FC-5E4C4553CCC2}"/>
                </a:ext>
              </a:extLst>
            </p:cNvPr>
            <p:cNvSpPr/>
            <p:nvPr/>
          </p:nvSpPr>
          <p:spPr>
            <a:xfrm>
              <a:off x="8238702" y="3001677"/>
              <a:ext cx="65501" cy="191473"/>
            </a:xfrm>
            <a:custGeom>
              <a:avLst/>
              <a:gdLst>
                <a:gd name="connsiteX0" fmla="*/ 0 w 52944"/>
                <a:gd name="connsiteY0" fmla="*/ 106402 h 117698"/>
                <a:gd name="connsiteX1" fmla="*/ 2236 w 52944"/>
                <a:gd name="connsiteY1" fmla="*/ 98677 h 117698"/>
                <a:gd name="connsiteX2" fmla="*/ 31511 w 52944"/>
                <a:gd name="connsiteY2" fmla="*/ 10241 h 117698"/>
                <a:gd name="connsiteX3" fmla="*/ 46149 w 52944"/>
                <a:gd name="connsiteY3" fmla="*/ 686 h 117698"/>
                <a:gd name="connsiteX4" fmla="*/ 51435 w 52944"/>
                <a:gd name="connsiteY4" fmla="*/ 16544 h 117698"/>
                <a:gd name="connsiteX5" fmla="*/ 21346 w 52944"/>
                <a:gd name="connsiteY5" fmla="*/ 106809 h 117698"/>
                <a:gd name="connsiteX6" fmla="*/ 8539 w 52944"/>
                <a:gd name="connsiteY6" fmla="*/ 117584 h 117698"/>
                <a:gd name="connsiteX7" fmla="*/ 0 w 52944"/>
                <a:gd name="connsiteY7" fmla="*/ 106402 h 11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944" h="117698">
                  <a:moveTo>
                    <a:pt x="0" y="106402"/>
                  </a:moveTo>
                  <a:cubicBezTo>
                    <a:pt x="813" y="103759"/>
                    <a:pt x="1423" y="101116"/>
                    <a:pt x="2236" y="98677"/>
                  </a:cubicBezTo>
                  <a:cubicBezTo>
                    <a:pt x="11995" y="69198"/>
                    <a:pt x="22160" y="39923"/>
                    <a:pt x="31511" y="10241"/>
                  </a:cubicBezTo>
                  <a:cubicBezTo>
                    <a:pt x="33951" y="2516"/>
                    <a:pt x="38017" y="-1753"/>
                    <a:pt x="46149" y="686"/>
                  </a:cubicBezTo>
                  <a:cubicBezTo>
                    <a:pt x="54484" y="3329"/>
                    <a:pt x="53671" y="10038"/>
                    <a:pt x="51435" y="16544"/>
                  </a:cubicBezTo>
                  <a:cubicBezTo>
                    <a:pt x="41473" y="46632"/>
                    <a:pt x="31511" y="76720"/>
                    <a:pt x="21346" y="106809"/>
                  </a:cubicBezTo>
                  <a:cubicBezTo>
                    <a:pt x="19313" y="112704"/>
                    <a:pt x="16061" y="118600"/>
                    <a:pt x="8539" y="117584"/>
                  </a:cubicBezTo>
                  <a:cubicBezTo>
                    <a:pt x="3253" y="116567"/>
                    <a:pt x="610" y="111891"/>
                    <a:pt x="0" y="10640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193">
              <a:extLst>
                <a:ext uri="{FF2B5EF4-FFF2-40B4-BE49-F238E27FC236}">
                  <a16:creationId xmlns:a16="http://schemas.microsoft.com/office/drawing/2014/main" id="{5E76AB52-D604-4BF7-99E9-F3F3D45D84F2}"/>
                </a:ext>
              </a:extLst>
            </p:cNvPr>
            <p:cNvSpPr/>
            <p:nvPr/>
          </p:nvSpPr>
          <p:spPr>
            <a:xfrm>
              <a:off x="7901392" y="5614779"/>
              <a:ext cx="65865" cy="191626"/>
            </a:xfrm>
            <a:custGeom>
              <a:avLst/>
              <a:gdLst>
                <a:gd name="connsiteX0" fmla="*/ 10386 w 53238"/>
                <a:gd name="connsiteY0" fmla="*/ 117788 h 117792"/>
                <a:gd name="connsiteX1" fmla="*/ 1034 w 53238"/>
                <a:gd name="connsiteY1" fmla="*/ 102134 h 117792"/>
                <a:gd name="connsiteX2" fmla="*/ 10996 w 53238"/>
                <a:gd name="connsiteY2" fmla="*/ 72248 h 117792"/>
                <a:gd name="connsiteX3" fmla="*/ 30513 w 53238"/>
                <a:gd name="connsiteY3" fmla="*/ 14715 h 117792"/>
                <a:gd name="connsiteX4" fmla="*/ 33969 w 53238"/>
                <a:gd name="connsiteY4" fmla="*/ 6380 h 117792"/>
                <a:gd name="connsiteX5" fmla="*/ 46574 w 53238"/>
                <a:gd name="connsiteY5" fmla="*/ 890 h 117792"/>
                <a:gd name="connsiteX6" fmla="*/ 52673 w 53238"/>
                <a:gd name="connsiteY6" fmla="*/ 14308 h 117792"/>
                <a:gd name="connsiteX7" fmla="*/ 43321 w 53238"/>
                <a:gd name="connsiteY7" fmla="*/ 42160 h 117792"/>
                <a:gd name="connsiteX8" fmla="*/ 22178 w 53238"/>
                <a:gd name="connsiteY8" fmla="*/ 105590 h 117792"/>
                <a:gd name="connsiteX9" fmla="*/ 10386 w 53238"/>
                <a:gd name="connsiteY9" fmla="*/ 117788 h 11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238" h="117792">
                  <a:moveTo>
                    <a:pt x="10386" y="117788"/>
                  </a:moveTo>
                  <a:cubicBezTo>
                    <a:pt x="1848" y="117991"/>
                    <a:pt x="-2015" y="112095"/>
                    <a:pt x="1034" y="102134"/>
                  </a:cubicBezTo>
                  <a:cubicBezTo>
                    <a:pt x="4084" y="92172"/>
                    <a:pt x="7540" y="82210"/>
                    <a:pt x="10996" y="72248"/>
                  </a:cubicBezTo>
                  <a:cubicBezTo>
                    <a:pt x="17502" y="52935"/>
                    <a:pt x="24007" y="33825"/>
                    <a:pt x="30513" y="14715"/>
                  </a:cubicBezTo>
                  <a:cubicBezTo>
                    <a:pt x="31529" y="11869"/>
                    <a:pt x="32343" y="8819"/>
                    <a:pt x="33969" y="6380"/>
                  </a:cubicBezTo>
                  <a:cubicBezTo>
                    <a:pt x="36815" y="1907"/>
                    <a:pt x="40475" y="-1752"/>
                    <a:pt x="46574" y="890"/>
                  </a:cubicBezTo>
                  <a:cubicBezTo>
                    <a:pt x="52469" y="3533"/>
                    <a:pt x="54299" y="8616"/>
                    <a:pt x="52673" y="14308"/>
                  </a:cubicBezTo>
                  <a:cubicBezTo>
                    <a:pt x="49826" y="23660"/>
                    <a:pt x="46370" y="32809"/>
                    <a:pt x="43321" y="42160"/>
                  </a:cubicBezTo>
                  <a:cubicBezTo>
                    <a:pt x="36205" y="63303"/>
                    <a:pt x="29496" y="84446"/>
                    <a:pt x="22178" y="105590"/>
                  </a:cubicBezTo>
                  <a:cubicBezTo>
                    <a:pt x="19941" y="111079"/>
                    <a:pt x="18721" y="117991"/>
                    <a:pt x="10386" y="117788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194">
              <a:extLst>
                <a:ext uri="{FF2B5EF4-FFF2-40B4-BE49-F238E27FC236}">
                  <a16:creationId xmlns:a16="http://schemas.microsoft.com/office/drawing/2014/main" id="{340D41B6-E75D-49C4-84BD-DB14F3F8D619}"/>
                </a:ext>
              </a:extLst>
            </p:cNvPr>
            <p:cNvSpPr/>
            <p:nvPr/>
          </p:nvSpPr>
          <p:spPr>
            <a:xfrm>
              <a:off x="4116600" y="4427369"/>
              <a:ext cx="65026" cy="191497"/>
            </a:xfrm>
            <a:custGeom>
              <a:avLst/>
              <a:gdLst>
                <a:gd name="connsiteX0" fmla="*/ 52409 w 52559"/>
                <a:gd name="connsiteY0" fmla="*/ 10499 h 117713"/>
                <a:gd name="connsiteX1" fmla="*/ 49563 w 52559"/>
                <a:gd name="connsiteY1" fmla="*/ 23510 h 117713"/>
                <a:gd name="connsiteX2" fmla="*/ 21304 w 52559"/>
                <a:gd name="connsiteY2" fmla="*/ 106863 h 117713"/>
                <a:gd name="connsiteX3" fmla="*/ 7886 w 52559"/>
                <a:gd name="connsiteY3" fmla="*/ 117231 h 117713"/>
                <a:gd name="connsiteX4" fmla="*/ 1178 w 52559"/>
                <a:gd name="connsiteY4" fmla="*/ 100764 h 117713"/>
                <a:gd name="connsiteX5" fmla="*/ 32486 w 52559"/>
                <a:gd name="connsiteY5" fmla="*/ 7653 h 117713"/>
                <a:gd name="connsiteX6" fmla="*/ 43871 w 52559"/>
                <a:gd name="connsiteY6" fmla="*/ 334 h 117713"/>
                <a:gd name="connsiteX7" fmla="*/ 52409 w 52559"/>
                <a:gd name="connsiteY7" fmla="*/ 10499 h 11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9" h="117713">
                  <a:moveTo>
                    <a:pt x="52409" y="10499"/>
                  </a:moveTo>
                  <a:cubicBezTo>
                    <a:pt x="52816" y="15378"/>
                    <a:pt x="50986" y="19444"/>
                    <a:pt x="49563" y="23510"/>
                  </a:cubicBezTo>
                  <a:cubicBezTo>
                    <a:pt x="40211" y="51362"/>
                    <a:pt x="30656" y="79011"/>
                    <a:pt x="21304" y="106863"/>
                  </a:cubicBezTo>
                  <a:cubicBezTo>
                    <a:pt x="19068" y="113572"/>
                    <a:pt x="15612" y="119468"/>
                    <a:pt x="7886" y="117231"/>
                  </a:cubicBezTo>
                  <a:cubicBezTo>
                    <a:pt x="161" y="114995"/>
                    <a:pt x="-1465" y="108693"/>
                    <a:pt x="1178" y="100764"/>
                  </a:cubicBezTo>
                  <a:cubicBezTo>
                    <a:pt x="11749" y="69863"/>
                    <a:pt x="22117" y="38758"/>
                    <a:pt x="32486" y="7653"/>
                  </a:cubicBezTo>
                  <a:cubicBezTo>
                    <a:pt x="34315" y="2164"/>
                    <a:pt x="37568" y="-1089"/>
                    <a:pt x="43871" y="334"/>
                  </a:cubicBezTo>
                  <a:cubicBezTo>
                    <a:pt x="49156" y="1554"/>
                    <a:pt x="53426" y="4197"/>
                    <a:pt x="52409" y="1049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196">
              <a:extLst>
                <a:ext uri="{FF2B5EF4-FFF2-40B4-BE49-F238E27FC236}">
                  <a16:creationId xmlns:a16="http://schemas.microsoft.com/office/drawing/2014/main" id="{9B33C27E-3AE3-4568-A4D5-6D5F5E265849}"/>
                </a:ext>
              </a:extLst>
            </p:cNvPr>
            <p:cNvSpPr/>
            <p:nvPr/>
          </p:nvSpPr>
          <p:spPr>
            <a:xfrm>
              <a:off x="4300847" y="4745125"/>
              <a:ext cx="66388" cy="190359"/>
            </a:xfrm>
            <a:custGeom>
              <a:avLst/>
              <a:gdLst>
                <a:gd name="connsiteX0" fmla="*/ 47625 w 53661"/>
                <a:gd name="connsiteY0" fmla="*/ 177 h 117013"/>
                <a:gd name="connsiteX1" fmla="*/ 52911 w 53661"/>
                <a:gd name="connsiteY1" fmla="*/ 12781 h 117013"/>
                <a:gd name="connsiteX2" fmla="*/ 20180 w 53661"/>
                <a:gd name="connsiteY2" fmla="*/ 109552 h 117013"/>
                <a:gd name="connsiteX3" fmla="*/ 6558 w 53661"/>
                <a:gd name="connsiteY3" fmla="*/ 116058 h 117013"/>
                <a:gd name="connsiteX4" fmla="*/ 1069 w 53661"/>
                <a:gd name="connsiteY4" fmla="*/ 102233 h 117013"/>
                <a:gd name="connsiteX5" fmla="*/ 31768 w 53661"/>
                <a:gd name="connsiteY5" fmla="*/ 10138 h 117013"/>
                <a:gd name="connsiteX6" fmla="*/ 47625 w 53661"/>
                <a:gd name="connsiteY6" fmla="*/ 177 h 11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61" h="117013">
                  <a:moveTo>
                    <a:pt x="47625" y="177"/>
                  </a:moveTo>
                  <a:cubicBezTo>
                    <a:pt x="52098" y="1193"/>
                    <a:pt x="55147" y="6276"/>
                    <a:pt x="52911" y="12781"/>
                  </a:cubicBezTo>
                  <a:cubicBezTo>
                    <a:pt x="42339" y="45106"/>
                    <a:pt x="31158" y="77227"/>
                    <a:pt x="20180" y="109552"/>
                  </a:cubicBezTo>
                  <a:cubicBezTo>
                    <a:pt x="17943" y="115651"/>
                    <a:pt x="13267" y="118700"/>
                    <a:pt x="6558" y="116058"/>
                  </a:cubicBezTo>
                  <a:cubicBezTo>
                    <a:pt x="-150" y="113618"/>
                    <a:pt x="-1167" y="108942"/>
                    <a:pt x="1069" y="102233"/>
                  </a:cubicBezTo>
                  <a:cubicBezTo>
                    <a:pt x="11438" y="71535"/>
                    <a:pt x="21603" y="40837"/>
                    <a:pt x="31768" y="10138"/>
                  </a:cubicBezTo>
                  <a:cubicBezTo>
                    <a:pt x="33801" y="4243"/>
                    <a:pt x="36647" y="-1043"/>
                    <a:pt x="47625" y="177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197">
              <a:extLst>
                <a:ext uri="{FF2B5EF4-FFF2-40B4-BE49-F238E27FC236}">
                  <a16:creationId xmlns:a16="http://schemas.microsoft.com/office/drawing/2014/main" id="{92270C0E-FEE1-4973-BF85-1F6F864B0D17}"/>
                </a:ext>
              </a:extLst>
            </p:cNvPr>
            <p:cNvSpPr/>
            <p:nvPr/>
          </p:nvSpPr>
          <p:spPr>
            <a:xfrm>
              <a:off x="4822804" y="4110023"/>
              <a:ext cx="65385" cy="191643"/>
            </a:xfrm>
            <a:custGeom>
              <a:avLst/>
              <a:gdLst>
                <a:gd name="connsiteX0" fmla="*/ 10580 w 52850"/>
                <a:gd name="connsiteY0" fmla="*/ 117745 h 117803"/>
                <a:gd name="connsiteX1" fmla="*/ 821 w 52850"/>
                <a:gd name="connsiteY1" fmla="*/ 102904 h 117803"/>
                <a:gd name="connsiteX2" fmla="*/ 12409 w 52850"/>
                <a:gd name="connsiteY2" fmla="*/ 67530 h 117803"/>
                <a:gd name="connsiteX3" fmla="*/ 32536 w 52850"/>
                <a:gd name="connsiteY3" fmla="*/ 8370 h 117803"/>
                <a:gd name="connsiteX4" fmla="*/ 41685 w 52850"/>
                <a:gd name="connsiteY4" fmla="*/ 35 h 117803"/>
                <a:gd name="connsiteX5" fmla="*/ 51443 w 52850"/>
                <a:gd name="connsiteY5" fmla="*/ 6134 h 117803"/>
                <a:gd name="connsiteX6" fmla="*/ 51646 w 52850"/>
                <a:gd name="connsiteY6" fmla="*/ 15892 h 117803"/>
                <a:gd name="connsiteX7" fmla="*/ 19931 w 52850"/>
                <a:gd name="connsiteY7" fmla="*/ 109613 h 117803"/>
                <a:gd name="connsiteX8" fmla="*/ 10580 w 52850"/>
                <a:gd name="connsiteY8" fmla="*/ 117745 h 11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50" h="117803">
                  <a:moveTo>
                    <a:pt x="10580" y="117745"/>
                  </a:moveTo>
                  <a:cubicBezTo>
                    <a:pt x="2041" y="117948"/>
                    <a:pt x="-1822" y="112459"/>
                    <a:pt x="821" y="102904"/>
                  </a:cubicBezTo>
                  <a:cubicBezTo>
                    <a:pt x="4277" y="90910"/>
                    <a:pt x="8343" y="79321"/>
                    <a:pt x="12409" y="67530"/>
                  </a:cubicBezTo>
                  <a:cubicBezTo>
                    <a:pt x="19118" y="47810"/>
                    <a:pt x="25827" y="28090"/>
                    <a:pt x="32536" y="8370"/>
                  </a:cubicBezTo>
                  <a:cubicBezTo>
                    <a:pt x="33959" y="3897"/>
                    <a:pt x="36602" y="644"/>
                    <a:pt x="41685" y="35"/>
                  </a:cubicBezTo>
                  <a:cubicBezTo>
                    <a:pt x="46360" y="-372"/>
                    <a:pt x="49207" y="2881"/>
                    <a:pt x="51443" y="6134"/>
                  </a:cubicBezTo>
                  <a:cubicBezTo>
                    <a:pt x="53679" y="9183"/>
                    <a:pt x="52866" y="12436"/>
                    <a:pt x="51646" y="15892"/>
                  </a:cubicBezTo>
                  <a:cubicBezTo>
                    <a:pt x="41075" y="47200"/>
                    <a:pt x="30503" y="78305"/>
                    <a:pt x="19931" y="109613"/>
                  </a:cubicBezTo>
                  <a:cubicBezTo>
                    <a:pt x="18508" y="114086"/>
                    <a:pt x="16069" y="118355"/>
                    <a:pt x="10580" y="117745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198">
              <a:extLst>
                <a:ext uri="{FF2B5EF4-FFF2-40B4-BE49-F238E27FC236}">
                  <a16:creationId xmlns:a16="http://schemas.microsoft.com/office/drawing/2014/main" id="{BE60C73C-5A46-43E6-87BF-4DF93C66D380}"/>
                </a:ext>
              </a:extLst>
            </p:cNvPr>
            <p:cNvSpPr/>
            <p:nvPr/>
          </p:nvSpPr>
          <p:spPr>
            <a:xfrm>
              <a:off x="6840316" y="2919449"/>
              <a:ext cx="65723" cy="194676"/>
            </a:xfrm>
            <a:custGeom>
              <a:avLst/>
              <a:gdLst>
                <a:gd name="connsiteX0" fmla="*/ 32477 w 53123"/>
                <a:gd name="connsiteY0" fmla="*/ 9352 h 119667"/>
                <a:gd name="connsiteX1" fmla="*/ 38779 w 53123"/>
                <a:gd name="connsiteY1" fmla="*/ 0 h 119667"/>
                <a:gd name="connsiteX2" fmla="*/ 49961 w 53123"/>
                <a:gd name="connsiteY2" fmla="*/ 24803 h 119667"/>
                <a:gd name="connsiteX3" fmla="*/ 21702 w 53123"/>
                <a:gd name="connsiteY3" fmla="*/ 109375 h 119667"/>
                <a:gd name="connsiteX4" fmla="*/ 7471 w 53123"/>
                <a:gd name="connsiteY4" fmla="*/ 119134 h 119667"/>
                <a:gd name="connsiteX5" fmla="*/ 1372 w 53123"/>
                <a:gd name="connsiteY5" fmla="*/ 103480 h 119667"/>
                <a:gd name="connsiteX6" fmla="*/ 2999 w 53123"/>
                <a:gd name="connsiteY6" fmla="*/ 98600 h 119667"/>
                <a:gd name="connsiteX7" fmla="*/ 25971 w 53123"/>
                <a:gd name="connsiteY7" fmla="*/ 28462 h 119667"/>
                <a:gd name="connsiteX8" fmla="*/ 32477 w 53123"/>
                <a:gd name="connsiteY8" fmla="*/ 9352 h 11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23" h="119667">
                  <a:moveTo>
                    <a:pt x="32477" y="9352"/>
                  </a:moveTo>
                  <a:cubicBezTo>
                    <a:pt x="34510" y="6302"/>
                    <a:pt x="36746" y="3049"/>
                    <a:pt x="38779" y="0"/>
                  </a:cubicBezTo>
                  <a:cubicBezTo>
                    <a:pt x="54637" y="6099"/>
                    <a:pt x="55653" y="8132"/>
                    <a:pt x="49961" y="24803"/>
                  </a:cubicBezTo>
                  <a:cubicBezTo>
                    <a:pt x="40609" y="53061"/>
                    <a:pt x="31054" y="81117"/>
                    <a:pt x="21702" y="109375"/>
                  </a:cubicBezTo>
                  <a:cubicBezTo>
                    <a:pt x="19466" y="116287"/>
                    <a:pt x="14790" y="121370"/>
                    <a:pt x="7471" y="119134"/>
                  </a:cubicBezTo>
                  <a:cubicBezTo>
                    <a:pt x="356" y="116897"/>
                    <a:pt x="-1677" y="110595"/>
                    <a:pt x="1372" y="103480"/>
                  </a:cubicBezTo>
                  <a:cubicBezTo>
                    <a:pt x="1982" y="101853"/>
                    <a:pt x="2389" y="100227"/>
                    <a:pt x="2999" y="98600"/>
                  </a:cubicBezTo>
                  <a:cubicBezTo>
                    <a:pt x="10724" y="75221"/>
                    <a:pt x="18449" y="51841"/>
                    <a:pt x="25971" y="28462"/>
                  </a:cubicBezTo>
                  <a:cubicBezTo>
                    <a:pt x="27394" y="21753"/>
                    <a:pt x="29631" y="15451"/>
                    <a:pt x="32477" y="935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199">
              <a:extLst>
                <a:ext uri="{FF2B5EF4-FFF2-40B4-BE49-F238E27FC236}">
                  <a16:creationId xmlns:a16="http://schemas.microsoft.com/office/drawing/2014/main" id="{3719B868-3120-4125-933E-7EBCDD7183FB}"/>
                </a:ext>
              </a:extLst>
            </p:cNvPr>
            <p:cNvSpPr/>
            <p:nvPr/>
          </p:nvSpPr>
          <p:spPr>
            <a:xfrm>
              <a:off x="4134146" y="3239644"/>
              <a:ext cx="65083" cy="192721"/>
            </a:xfrm>
            <a:custGeom>
              <a:avLst/>
              <a:gdLst>
                <a:gd name="connsiteX0" fmla="*/ 5 w 52605"/>
                <a:gd name="connsiteY0" fmla="*/ 111379 h 118465"/>
                <a:gd name="connsiteX1" fmla="*/ 7324 w 52605"/>
                <a:gd name="connsiteY1" fmla="*/ 83527 h 118465"/>
                <a:gd name="connsiteX2" fmla="*/ 31110 w 52605"/>
                <a:gd name="connsiteY2" fmla="*/ 11356 h 118465"/>
                <a:gd name="connsiteX3" fmla="*/ 45138 w 52605"/>
                <a:gd name="connsiteY3" fmla="*/ 784 h 118465"/>
                <a:gd name="connsiteX4" fmla="*/ 50830 w 52605"/>
                <a:gd name="connsiteY4" fmla="*/ 18065 h 118465"/>
                <a:gd name="connsiteX5" fmla="*/ 21352 w 52605"/>
                <a:gd name="connsiteY5" fmla="*/ 106500 h 118465"/>
                <a:gd name="connsiteX6" fmla="*/ 5 w 52605"/>
                <a:gd name="connsiteY6" fmla="*/ 111379 h 11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605" h="118465">
                  <a:moveTo>
                    <a:pt x="5" y="111379"/>
                  </a:moveTo>
                  <a:cubicBezTo>
                    <a:pt x="-198" y="101417"/>
                    <a:pt x="5291" y="92879"/>
                    <a:pt x="7324" y="83527"/>
                  </a:cubicBezTo>
                  <a:cubicBezTo>
                    <a:pt x="15253" y="59538"/>
                    <a:pt x="22978" y="35345"/>
                    <a:pt x="31110" y="11356"/>
                  </a:cubicBezTo>
                  <a:cubicBezTo>
                    <a:pt x="33347" y="5053"/>
                    <a:pt x="35583" y="-2469"/>
                    <a:pt x="45138" y="784"/>
                  </a:cubicBezTo>
                  <a:cubicBezTo>
                    <a:pt x="54287" y="3834"/>
                    <a:pt x="53473" y="10542"/>
                    <a:pt x="50830" y="18065"/>
                  </a:cubicBezTo>
                  <a:cubicBezTo>
                    <a:pt x="40869" y="47543"/>
                    <a:pt x="31314" y="77021"/>
                    <a:pt x="21352" y="106500"/>
                  </a:cubicBezTo>
                  <a:cubicBezTo>
                    <a:pt x="16473" y="120731"/>
                    <a:pt x="9154" y="122154"/>
                    <a:pt x="5" y="111379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200">
              <a:extLst>
                <a:ext uri="{FF2B5EF4-FFF2-40B4-BE49-F238E27FC236}">
                  <a16:creationId xmlns:a16="http://schemas.microsoft.com/office/drawing/2014/main" id="{B7DB862B-FECB-469D-9FD3-70F1C72E362A}"/>
                </a:ext>
              </a:extLst>
            </p:cNvPr>
            <p:cNvSpPr/>
            <p:nvPr/>
          </p:nvSpPr>
          <p:spPr>
            <a:xfrm>
              <a:off x="8037442" y="3795413"/>
              <a:ext cx="65073" cy="190322"/>
            </a:xfrm>
            <a:custGeom>
              <a:avLst/>
              <a:gdLst>
                <a:gd name="connsiteX0" fmla="*/ 52488 w 52598"/>
                <a:gd name="connsiteY0" fmla="*/ 13912 h 116991"/>
                <a:gd name="connsiteX1" fmla="*/ 50862 w 52598"/>
                <a:gd name="connsiteY1" fmla="*/ 20214 h 116991"/>
                <a:gd name="connsiteX2" fmla="*/ 21993 w 52598"/>
                <a:gd name="connsiteY2" fmla="*/ 105600 h 116991"/>
                <a:gd name="connsiteX3" fmla="*/ 9388 w 52598"/>
                <a:gd name="connsiteY3" fmla="*/ 116985 h 116991"/>
                <a:gd name="connsiteX4" fmla="*/ 443 w 52598"/>
                <a:gd name="connsiteY4" fmla="*/ 108649 h 116991"/>
                <a:gd name="connsiteX5" fmla="*/ 850 w 52598"/>
                <a:gd name="connsiteY5" fmla="*/ 101737 h 116991"/>
                <a:gd name="connsiteX6" fmla="*/ 32768 w 52598"/>
                <a:gd name="connsiteY6" fmla="*/ 7813 h 116991"/>
                <a:gd name="connsiteX7" fmla="*/ 44966 w 52598"/>
                <a:gd name="connsiteY7" fmla="*/ 291 h 116991"/>
                <a:gd name="connsiteX8" fmla="*/ 52488 w 52598"/>
                <a:gd name="connsiteY8" fmla="*/ 13912 h 11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98" h="116991">
                  <a:moveTo>
                    <a:pt x="52488" y="13912"/>
                  </a:moveTo>
                  <a:cubicBezTo>
                    <a:pt x="52285" y="14318"/>
                    <a:pt x="51675" y="17368"/>
                    <a:pt x="50862" y="20214"/>
                  </a:cubicBezTo>
                  <a:cubicBezTo>
                    <a:pt x="41307" y="48676"/>
                    <a:pt x="31548" y="77138"/>
                    <a:pt x="21993" y="105600"/>
                  </a:cubicBezTo>
                  <a:cubicBezTo>
                    <a:pt x="19960" y="111902"/>
                    <a:pt x="16301" y="116781"/>
                    <a:pt x="9388" y="116985"/>
                  </a:cubicBezTo>
                  <a:cubicBezTo>
                    <a:pt x="4306" y="117188"/>
                    <a:pt x="1866" y="113122"/>
                    <a:pt x="443" y="108649"/>
                  </a:cubicBezTo>
                  <a:cubicBezTo>
                    <a:pt x="-370" y="106413"/>
                    <a:pt x="37" y="104177"/>
                    <a:pt x="850" y="101737"/>
                  </a:cubicBezTo>
                  <a:cubicBezTo>
                    <a:pt x="11625" y="70429"/>
                    <a:pt x="22196" y="39121"/>
                    <a:pt x="32768" y="7813"/>
                  </a:cubicBezTo>
                  <a:cubicBezTo>
                    <a:pt x="34801" y="1714"/>
                    <a:pt x="38664" y="-929"/>
                    <a:pt x="44966" y="291"/>
                  </a:cubicBezTo>
                  <a:cubicBezTo>
                    <a:pt x="51268" y="1307"/>
                    <a:pt x="53098" y="5576"/>
                    <a:pt x="52488" y="1391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201">
              <a:extLst>
                <a:ext uri="{FF2B5EF4-FFF2-40B4-BE49-F238E27FC236}">
                  <a16:creationId xmlns:a16="http://schemas.microsoft.com/office/drawing/2014/main" id="{3E168392-50D0-4389-8F73-8FC09FA70C71}"/>
                </a:ext>
              </a:extLst>
            </p:cNvPr>
            <p:cNvSpPr/>
            <p:nvPr/>
          </p:nvSpPr>
          <p:spPr>
            <a:xfrm>
              <a:off x="7393798" y="3160245"/>
              <a:ext cx="66954" cy="191800"/>
            </a:xfrm>
            <a:custGeom>
              <a:avLst/>
              <a:gdLst>
                <a:gd name="connsiteX0" fmla="*/ 54118 w 54118"/>
                <a:gd name="connsiteY0" fmla="*/ 11777 h 117899"/>
                <a:gd name="connsiteX1" fmla="*/ 48426 w 54118"/>
                <a:gd name="connsiteY1" fmla="*/ 27634 h 117899"/>
                <a:gd name="connsiteX2" fmla="*/ 21590 w 54118"/>
                <a:gd name="connsiteY2" fmla="*/ 107937 h 117899"/>
                <a:gd name="connsiteX3" fmla="*/ 10409 w 54118"/>
                <a:gd name="connsiteY3" fmla="*/ 117899 h 117899"/>
                <a:gd name="connsiteX4" fmla="*/ 854 w 54118"/>
                <a:gd name="connsiteY4" fmla="*/ 109970 h 117899"/>
                <a:gd name="connsiteX5" fmla="*/ 854 w 54118"/>
                <a:gd name="connsiteY5" fmla="*/ 103262 h 117899"/>
                <a:gd name="connsiteX6" fmla="*/ 32772 w 54118"/>
                <a:gd name="connsiteY6" fmla="*/ 9540 h 117899"/>
                <a:gd name="connsiteX7" fmla="*/ 45376 w 54118"/>
                <a:gd name="connsiteY7" fmla="*/ 189 h 117899"/>
                <a:gd name="connsiteX8" fmla="*/ 54118 w 54118"/>
                <a:gd name="connsiteY8" fmla="*/ 11777 h 11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18" h="117899">
                  <a:moveTo>
                    <a:pt x="54118" y="11777"/>
                  </a:moveTo>
                  <a:cubicBezTo>
                    <a:pt x="52289" y="16859"/>
                    <a:pt x="50256" y="22145"/>
                    <a:pt x="48426" y="27634"/>
                  </a:cubicBezTo>
                  <a:cubicBezTo>
                    <a:pt x="39481" y="54470"/>
                    <a:pt x="30739" y="81305"/>
                    <a:pt x="21590" y="107937"/>
                  </a:cubicBezTo>
                  <a:cubicBezTo>
                    <a:pt x="19761" y="113223"/>
                    <a:pt x="17118" y="117899"/>
                    <a:pt x="10409" y="117899"/>
                  </a:cubicBezTo>
                  <a:cubicBezTo>
                    <a:pt x="4920" y="117899"/>
                    <a:pt x="3090" y="113833"/>
                    <a:pt x="854" y="109970"/>
                  </a:cubicBezTo>
                  <a:cubicBezTo>
                    <a:pt x="-569" y="107734"/>
                    <a:pt x="40" y="105701"/>
                    <a:pt x="854" y="103262"/>
                  </a:cubicBezTo>
                  <a:cubicBezTo>
                    <a:pt x="11629" y="71953"/>
                    <a:pt x="21997" y="40645"/>
                    <a:pt x="32772" y="9540"/>
                  </a:cubicBezTo>
                  <a:cubicBezTo>
                    <a:pt x="34805" y="3848"/>
                    <a:pt x="38058" y="-1031"/>
                    <a:pt x="45376" y="189"/>
                  </a:cubicBezTo>
                  <a:cubicBezTo>
                    <a:pt x="51272" y="1408"/>
                    <a:pt x="52898" y="6491"/>
                    <a:pt x="54118" y="11777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202">
              <a:extLst>
                <a:ext uri="{FF2B5EF4-FFF2-40B4-BE49-F238E27FC236}">
                  <a16:creationId xmlns:a16="http://schemas.microsoft.com/office/drawing/2014/main" id="{C2107B1E-7243-4AAE-90A2-EF33DAB81F11}"/>
                </a:ext>
              </a:extLst>
            </p:cNvPr>
            <p:cNvSpPr/>
            <p:nvPr/>
          </p:nvSpPr>
          <p:spPr>
            <a:xfrm>
              <a:off x="6529891" y="3002052"/>
              <a:ext cx="58511" cy="162716"/>
            </a:xfrm>
            <a:custGeom>
              <a:avLst/>
              <a:gdLst>
                <a:gd name="connsiteX0" fmla="*/ 47156 w 47294"/>
                <a:gd name="connsiteY0" fmla="*/ 14890 h 100022"/>
                <a:gd name="connsiteX1" fmla="*/ 41463 w 47294"/>
                <a:gd name="connsiteY1" fmla="*/ 32577 h 100022"/>
                <a:gd name="connsiteX2" fmla="*/ 20727 w 47294"/>
                <a:gd name="connsiteY2" fmla="*/ 93974 h 100022"/>
                <a:gd name="connsiteX3" fmla="*/ 6699 w 47294"/>
                <a:gd name="connsiteY3" fmla="*/ 97837 h 100022"/>
                <a:gd name="connsiteX4" fmla="*/ 1006 w 47294"/>
                <a:gd name="connsiteY4" fmla="*/ 87468 h 100022"/>
                <a:gd name="connsiteX5" fmla="*/ 27435 w 47294"/>
                <a:gd name="connsiteY5" fmla="*/ 8791 h 100022"/>
                <a:gd name="connsiteX6" fmla="*/ 40040 w 47294"/>
                <a:gd name="connsiteY6" fmla="*/ 253 h 100022"/>
                <a:gd name="connsiteX7" fmla="*/ 47156 w 47294"/>
                <a:gd name="connsiteY7" fmla="*/ 14890 h 10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94" h="100022">
                  <a:moveTo>
                    <a:pt x="47156" y="14890"/>
                  </a:moveTo>
                  <a:cubicBezTo>
                    <a:pt x="45732" y="19160"/>
                    <a:pt x="43699" y="25868"/>
                    <a:pt x="41463" y="32577"/>
                  </a:cubicBezTo>
                  <a:cubicBezTo>
                    <a:pt x="34551" y="53111"/>
                    <a:pt x="27435" y="73441"/>
                    <a:pt x="20727" y="93974"/>
                  </a:cubicBezTo>
                  <a:cubicBezTo>
                    <a:pt x="17677" y="103326"/>
                    <a:pt x="12391" y="99463"/>
                    <a:pt x="6699" y="97837"/>
                  </a:cubicBezTo>
                  <a:cubicBezTo>
                    <a:pt x="600" y="96210"/>
                    <a:pt x="-1433" y="94177"/>
                    <a:pt x="1006" y="87468"/>
                  </a:cubicBezTo>
                  <a:cubicBezTo>
                    <a:pt x="10155" y="61446"/>
                    <a:pt x="18897" y="35017"/>
                    <a:pt x="27435" y="8791"/>
                  </a:cubicBezTo>
                  <a:cubicBezTo>
                    <a:pt x="29468" y="2286"/>
                    <a:pt x="32925" y="-967"/>
                    <a:pt x="40040" y="253"/>
                  </a:cubicBezTo>
                  <a:cubicBezTo>
                    <a:pt x="46546" y="1269"/>
                    <a:pt x="47765" y="6148"/>
                    <a:pt x="47156" y="14890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203">
              <a:extLst>
                <a:ext uri="{FF2B5EF4-FFF2-40B4-BE49-F238E27FC236}">
                  <a16:creationId xmlns:a16="http://schemas.microsoft.com/office/drawing/2014/main" id="{09C04879-4126-46FD-AC82-702B64AD0B58}"/>
                </a:ext>
              </a:extLst>
            </p:cNvPr>
            <p:cNvSpPr/>
            <p:nvPr/>
          </p:nvSpPr>
          <p:spPr>
            <a:xfrm>
              <a:off x="3985816" y="6011693"/>
              <a:ext cx="57674" cy="155718"/>
            </a:xfrm>
            <a:custGeom>
              <a:avLst/>
              <a:gdLst>
                <a:gd name="connsiteX0" fmla="*/ 35123 w 46617"/>
                <a:gd name="connsiteY0" fmla="*/ 54 h 95719"/>
                <a:gd name="connsiteX1" fmla="*/ 45898 w 46617"/>
                <a:gd name="connsiteY1" fmla="*/ 13472 h 95719"/>
                <a:gd name="connsiteX2" fmla="*/ 20892 w 46617"/>
                <a:gd name="connsiteY2" fmla="*/ 88286 h 95719"/>
                <a:gd name="connsiteX3" fmla="*/ 6865 w 46617"/>
                <a:gd name="connsiteY3" fmla="*/ 94588 h 95719"/>
                <a:gd name="connsiteX4" fmla="*/ 1172 w 46617"/>
                <a:gd name="connsiteY4" fmla="*/ 79747 h 95719"/>
                <a:gd name="connsiteX5" fmla="*/ 25568 w 46617"/>
                <a:gd name="connsiteY5" fmla="*/ 9202 h 95719"/>
                <a:gd name="connsiteX6" fmla="*/ 35123 w 46617"/>
                <a:gd name="connsiteY6" fmla="*/ 54 h 9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17" h="95719">
                  <a:moveTo>
                    <a:pt x="35123" y="54"/>
                  </a:moveTo>
                  <a:cubicBezTo>
                    <a:pt x="43662" y="-150"/>
                    <a:pt x="48541" y="5136"/>
                    <a:pt x="45898" y="13472"/>
                  </a:cubicBezTo>
                  <a:cubicBezTo>
                    <a:pt x="37970" y="38477"/>
                    <a:pt x="29634" y="63483"/>
                    <a:pt x="20892" y="88286"/>
                  </a:cubicBezTo>
                  <a:cubicBezTo>
                    <a:pt x="18859" y="94182"/>
                    <a:pt x="13167" y="97638"/>
                    <a:pt x="6865" y="94588"/>
                  </a:cubicBezTo>
                  <a:cubicBezTo>
                    <a:pt x="1376" y="91945"/>
                    <a:pt x="-1877" y="87473"/>
                    <a:pt x="1172" y="79747"/>
                  </a:cubicBezTo>
                  <a:cubicBezTo>
                    <a:pt x="9914" y="56368"/>
                    <a:pt x="17640" y="32785"/>
                    <a:pt x="25568" y="9202"/>
                  </a:cubicBezTo>
                  <a:cubicBezTo>
                    <a:pt x="27195" y="4120"/>
                    <a:pt x="29024" y="-556"/>
                    <a:pt x="35123" y="54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204">
              <a:extLst>
                <a:ext uri="{FF2B5EF4-FFF2-40B4-BE49-F238E27FC236}">
                  <a16:creationId xmlns:a16="http://schemas.microsoft.com/office/drawing/2014/main" id="{F4335FCD-3F2C-41C1-A46E-A949407805B1}"/>
                </a:ext>
              </a:extLst>
            </p:cNvPr>
            <p:cNvSpPr/>
            <p:nvPr/>
          </p:nvSpPr>
          <p:spPr>
            <a:xfrm>
              <a:off x="7745876" y="5931952"/>
              <a:ext cx="93254" cy="113210"/>
            </a:xfrm>
            <a:custGeom>
              <a:avLst/>
              <a:gdLst>
                <a:gd name="connsiteX0" fmla="*/ 10449 w 75376"/>
                <a:gd name="connsiteY0" fmla="*/ 76 h 69590"/>
                <a:gd name="connsiteX1" fmla="*/ 20411 w 75376"/>
                <a:gd name="connsiteY1" fmla="*/ 3736 h 69590"/>
                <a:gd name="connsiteX2" fmla="*/ 69609 w 75376"/>
                <a:gd name="connsiteY2" fmla="*/ 48868 h 69590"/>
                <a:gd name="connsiteX3" fmla="*/ 72049 w 75376"/>
                <a:gd name="connsiteY3" fmla="*/ 66352 h 69590"/>
                <a:gd name="connsiteX4" fmla="*/ 54362 w 75376"/>
                <a:gd name="connsiteY4" fmla="*/ 64319 h 69590"/>
                <a:gd name="connsiteX5" fmla="*/ 9026 w 75376"/>
                <a:gd name="connsiteY5" fmla="*/ 22846 h 69590"/>
                <a:gd name="connsiteX6" fmla="*/ 2317 w 75376"/>
                <a:gd name="connsiteY6" fmla="*/ 15324 h 69590"/>
                <a:gd name="connsiteX7" fmla="*/ 1097 w 75376"/>
                <a:gd name="connsiteY7" fmla="*/ 5159 h 69590"/>
                <a:gd name="connsiteX8" fmla="*/ 10449 w 75376"/>
                <a:gd name="connsiteY8" fmla="*/ 76 h 6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76" h="69590">
                  <a:moveTo>
                    <a:pt x="10449" y="76"/>
                  </a:moveTo>
                  <a:cubicBezTo>
                    <a:pt x="14312" y="-330"/>
                    <a:pt x="17565" y="889"/>
                    <a:pt x="20411" y="3736"/>
                  </a:cubicBezTo>
                  <a:cubicBezTo>
                    <a:pt x="36675" y="18780"/>
                    <a:pt x="53142" y="33824"/>
                    <a:pt x="69609" y="48868"/>
                  </a:cubicBezTo>
                  <a:cubicBezTo>
                    <a:pt x="75302" y="54154"/>
                    <a:pt x="77945" y="60456"/>
                    <a:pt x="72049" y="66352"/>
                  </a:cubicBezTo>
                  <a:cubicBezTo>
                    <a:pt x="66357" y="71841"/>
                    <a:pt x="60258" y="69808"/>
                    <a:pt x="54362" y="64319"/>
                  </a:cubicBezTo>
                  <a:cubicBezTo>
                    <a:pt x="39521" y="50291"/>
                    <a:pt x="24070" y="36670"/>
                    <a:pt x="9026" y="22846"/>
                  </a:cubicBezTo>
                  <a:cubicBezTo>
                    <a:pt x="6586" y="20609"/>
                    <a:pt x="4350" y="17967"/>
                    <a:pt x="2317" y="15324"/>
                  </a:cubicBezTo>
                  <a:cubicBezTo>
                    <a:pt x="81" y="12274"/>
                    <a:pt x="-936" y="9021"/>
                    <a:pt x="1097" y="5159"/>
                  </a:cubicBezTo>
                  <a:cubicBezTo>
                    <a:pt x="3334" y="889"/>
                    <a:pt x="6383" y="-127"/>
                    <a:pt x="10449" y="76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205">
              <a:extLst>
                <a:ext uri="{FF2B5EF4-FFF2-40B4-BE49-F238E27FC236}">
                  <a16:creationId xmlns:a16="http://schemas.microsoft.com/office/drawing/2014/main" id="{DD07D4B9-AC2F-4FF5-BCBF-092CF80ED35E}"/>
                </a:ext>
              </a:extLst>
            </p:cNvPr>
            <p:cNvSpPr/>
            <p:nvPr/>
          </p:nvSpPr>
          <p:spPr>
            <a:xfrm>
              <a:off x="5095369" y="3445676"/>
              <a:ext cx="136632" cy="71131"/>
            </a:xfrm>
            <a:custGeom>
              <a:avLst/>
              <a:gdLst>
                <a:gd name="connsiteX0" fmla="*/ 98746 w 110438"/>
                <a:gd name="connsiteY0" fmla="*/ 43688 h 43724"/>
                <a:gd name="connsiteX1" fmla="*/ 71707 w 110438"/>
                <a:gd name="connsiteY1" fmla="*/ 35556 h 43724"/>
                <a:gd name="connsiteX2" fmla="*/ 8887 w 110438"/>
                <a:gd name="connsiteY2" fmla="*/ 16649 h 43724"/>
                <a:gd name="connsiteX3" fmla="*/ 349 w 110438"/>
                <a:gd name="connsiteY3" fmla="*/ 5061 h 43724"/>
                <a:gd name="connsiteX4" fmla="*/ 13970 w 110438"/>
                <a:gd name="connsiteY4" fmla="*/ 1808 h 43724"/>
                <a:gd name="connsiteX5" fmla="*/ 102405 w 110438"/>
                <a:gd name="connsiteY5" fmla="*/ 27831 h 43724"/>
                <a:gd name="connsiteX6" fmla="*/ 110334 w 110438"/>
                <a:gd name="connsiteY6" fmla="*/ 36369 h 43724"/>
                <a:gd name="connsiteX7" fmla="*/ 98746 w 110438"/>
                <a:gd name="connsiteY7" fmla="*/ 43688 h 4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438" h="43724">
                  <a:moveTo>
                    <a:pt x="98746" y="43688"/>
                  </a:moveTo>
                  <a:cubicBezTo>
                    <a:pt x="91427" y="41452"/>
                    <a:pt x="81669" y="38402"/>
                    <a:pt x="71707" y="35556"/>
                  </a:cubicBezTo>
                  <a:cubicBezTo>
                    <a:pt x="50767" y="29254"/>
                    <a:pt x="29827" y="22951"/>
                    <a:pt x="8887" y="16649"/>
                  </a:cubicBezTo>
                  <a:cubicBezTo>
                    <a:pt x="2992" y="14819"/>
                    <a:pt x="-1278" y="11160"/>
                    <a:pt x="349" y="5061"/>
                  </a:cubicBezTo>
                  <a:cubicBezTo>
                    <a:pt x="2382" y="-2461"/>
                    <a:pt x="8887" y="182"/>
                    <a:pt x="13970" y="1808"/>
                  </a:cubicBezTo>
                  <a:cubicBezTo>
                    <a:pt x="43448" y="10347"/>
                    <a:pt x="72927" y="19089"/>
                    <a:pt x="102405" y="27831"/>
                  </a:cubicBezTo>
                  <a:cubicBezTo>
                    <a:pt x="107081" y="29254"/>
                    <a:pt x="111147" y="30880"/>
                    <a:pt x="110334" y="36369"/>
                  </a:cubicBezTo>
                  <a:cubicBezTo>
                    <a:pt x="109927" y="41045"/>
                    <a:pt x="107081" y="44095"/>
                    <a:pt x="98746" y="43688"/>
                  </a:cubicBezTo>
                  <a:close/>
                </a:path>
              </a:pathLst>
            </a:custGeom>
            <a:solidFill>
              <a:srgbClr val="197B7A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206">
              <a:extLst>
                <a:ext uri="{FF2B5EF4-FFF2-40B4-BE49-F238E27FC236}">
                  <a16:creationId xmlns:a16="http://schemas.microsoft.com/office/drawing/2014/main" id="{69934196-1E7E-44C3-B50B-357DFDE9AA03}"/>
                </a:ext>
              </a:extLst>
            </p:cNvPr>
            <p:cNvSpPr/>
            <p:nvPr/>
          </p:nvSpPr>
          <p:spPr>
            <a:xfrm>
              <a:off x="7913818" y="5965337"/>
              <a:ext cx="85646" cy="105042"/>
            </a:xfrm>
            <a:custGeom>
              <a:avLst/>
              <a:gdLst>
                <a:gd name="connsiteX0" fmla="*/ 139 w 69226"/>
                <a:gd name="connsiteY0" fmla="*/ 53352 h 64569"/>
                <a:gd name="connsiteX1" fmla="*/ 4001 w 69226"/>
                <a:gd name="connsiteY1" fmla="*/ 43594 h 64569"/>
                <a:gd name="connsiteX2" fmla="*/ 51980 w 69226"/>
                <a:gd name="connsiteY2" fmla="*/ 2121 h 64569"/>
                <a:gd name="connsiteX3" fmla="*/ 66414 w 69226"/>
                <a:gd name="connsiteY3" fmla="*/ 4764 h 64569"/>
                <a:gd name="connsiteX4" fmla="*/ 64991 w 69226"/>
                <a:gd name="connsiteY4" fmla="*/ 18995 h 64569"/>
                <a:gd name="connsiteX5" fmla="*/ 26771 w 69226"/>
                <a:gd name="connsiteY5" fmla="*/ 52336 h 64569"/>
                <a:gd name="connsiteX6" fmla="*/ 15183 w 69226"/>
                <a:gd name="connsiteY6" fmla="*/ 62094 h 64569"/>
                <a:gd name="connsiteX7" fmla="*/ 4001 w 69226"/>
                <a:gd name="connsiteY7" fmla="*/ 63110 h 64569"/>
                <a:gd name="connsiteX8" fmla="*/ 139 w 69226"/>
                <a:gd name="connsiteY8" fmla="*/ 53352 h 6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226" h="64569">
                  <a:moveTo>
                    <a:pt x="139" y="53352"/>
                  </a:moveTo>
                  <a:cubicBezTo>
                    <a:pt x="-471" y="49489"/>
                    <a:pt x="952" y="46237"/>
                    <a:pt x="4001" y="43594"/>
                  </a:cubicBezTo>
                  <a:cubicBezTo>
                    <a:pt x="20062" y="29770"/>
                    <a:pt x="35919" y="15742"/>
                    <a:pt x="51980" y="2121"/>
                  </a:cubicBezTo>
                  <a:cubicBezTo>
                    <a:pt x="57063" y="-2149"/>
                    <a:pt x="62552" y="698"/>
                    <a:pt x="66414" y="4764"/>
                  </a:cubicBezTo>
                  <a:cubicBezTo>
                    <a:pt x="71090" y="9643"/>
                    <a:pt x="69464" y="14929"/>
                    <a:pt x="64991" y="18995"/>
                  </a:cubicBezTo>
                  <a:cubicBezTo>
                    <a:pt x="52387" y="30176"/>
                    <a:pt x="39579" y="41358"/>
                    <a:pt x="26771" y="52336"/>
                  </a:cubicBezTo>
                  <a:cubicBezTo>
                    <a:pt x="22908" y="55588"/>
                    <a:pt x="19249" y="59044"/>
                    <a:pt x="15183" y="62094"/>
                  </a:cubicBezTo>
                  <a:cubicBezTo>
                    <a:pt x="11727" y="64737"/>
                    <a:pt x="8271" y="65550"/>
                    <a:pt x="4001" y="63110"/>
                  </a:cubicBezTo>
                  <a:cubicBezTo>
                    <a:pt x="139" y="60671"/>
                    <a:pt x="139" y="57215"/>
                    <a:pt x="139" y="5335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207">
              <a:extLst>
                <a:ext uri="{FF2B5EF4-FFF2-40B4-BE49-F238E27FC236}">
                  <a16:creationId xmlns:a16="http://schemas.microsoft.com/office/drawing/2014/main" id="{83D77957-6D51-4C3F-ADA1-6F96B6642BA5}"/>
                </a:ext>
              </a:extLst>
            </p:cNvPr>
            <p:cNvSpPr/>
            <p:nvPr/>
          </p:nvSpPr>
          <p:spPr>
            <a:xfrm>
              <a:off x="4465392" y="5892388"/>
              <a:ext cx="86274" cy="101928"/>
            </a:xfrm>
            <a:custGeom>
              <a:avLst/>
              <a:gdLst>
                <a:gd name="connsiteX0" fmla="*/ 12006 w 69734"/>
                <a:gd name="connsiteY0" fmla="*/ 62413 h 62655"/>
                <a:gd name="connsiteX1" fmla="*/ 1434 w 69734"/>
                <a:gd name="connsiteY1" fmla="*/ 58550 h 62655"/>
                <a:gd name="connsiteX2" fmla="*/ 2857 w 69734"/>
                <a:gd name="connsiteY2" fmla="*/ 45336 h 62655"/>
                <a:gd name="connsiteX3" fmla="*/ 34165 w 69734"/>
                <a:gd name="connsiteY3" fmla="*/ 16874 h 62655"/>
                <a:gd name="connsiteX4" fmla="*/ 45347 w 69734"/>
                <a:gd name="connsiteY4" fmla="*/ 6709 h 62655"/>
                <a:gd name="connsiteX5" fmla="*/ 59578 w 69734"/>
                <a:gd name="connsiteY5" fmla="*/ 0 h 62655"/>
                <a:gd name="connsiteX6" fmla="*/ 68726 w 69734"/>
                <a:gd name="connsiteY6" fmla="*/ 5286 h 62655"/>
                <a:gd name="connsiteX7" fmla="*/ 67100 w 69734"/>
                <a:gd name="connsiteY7" fmla="*/ 15654 h 62655"/>
                <a:gd name="connsiteX8" fmla="*/ 16682 w 69734"/>
                <a:gd name="connsiteY8" fmla="*/ 60787 h 62655"/>
                <a:gd name="connsiteX9" fmla="*/ 12006 w 69734"/>
                <a:gd name="connsiteY9" fmla="*/ 62413 h 6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734" h="62655">
                  <a:moveTo>
                    <a:pt x="12006" y="62413"/>
                  </a:moveTo>
                  <a:cubicBezTo>
                    <a:pt x="6110" y="63226"/>
                    <a:pt x="2857" y="62006"/>
                    <a:pt x="1434" y="58550"/>
                  </a:cubicBezTo>
                  <a:cubicBezTo>
                    <a:pt x="-396" y="54078"/>
                    <a:pt x="-1005" y="49199"/>
                    <a:pt x="2857" y="45336"/>
                  </a:cubicBezTo>
                  <a:cubicBezTo>
                    <a:pt x="13022" y="35577"/>
                    <a:pt x="23187" y="25819"/>
                    <a:pt x="34165" y="16874"/>
                  </a:cubicBezTo>
                  <a:cubicBezTo>
                    <a:pt x="38028" y="13621"/>
                    <a:pt x="41687" y="10368"/>
                    <a:pt x="45347" y="6709"/>
                  </a:cubicBezTo>
                  <a:cubicBezTo>
                    <a:pt x="49210" y="2643"/>
                    <a:pt x="53682" y="0"/>
                    <a:pt x="59578" y="0"/>
                  </a:cubicBezTo>
                  <a:cubicBezTo>
                    <a:pt x="63644" y="0"/>
                    <a:pt x="67100" y="1423"/>
                    <a:pt x="68726" y="5286"/>
                  </a:cubicBezTo>
                  <a:cubicBezTo>
                    <a:pt x="70353" y="8945"/>
                    <a:pt x="70149" y="12605"/>
                    <a:pt x="67100" y="15654"/>
                  </a:cubicBezTo>
                  <a:cubicBezTo>
                    <a:pt x="51446" y="31918"/>
                    <a:pt x="33555" y="45742"/>
                    <a:pt x="16682" y="60787"/>
                  </a:cubicBezTo>
                  <a:cubicBezTo>
                    <a:pt x="14852" y="62006"/>
                    <a:pt x="12209" y="62210"/>
                    <a:pt x="12006" y="62413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208">
              <a:extLst>
                <a:ext uri="{FF2B5EF4-FFF2-40B4-BE49-F238E27FC236}">
                  <a16:creationId xmlns:a16="http://schemas.microsoft.com/office/drawing/2014/main" id="{80C80DD2-A9A0-4989-822D-9646580976E7}"/>
                </a:ext>
              </a:extLst>
            </p:cNvPr>
            <p:cNvSpPr/>
            <p:nvPr/>
          </p:nvSpPr>
          <p:spPr>
            <a:xfrm>
              <a:off x="4260401" y="5799752"/>
              <a:ext cx="79157" cy="102284"/>
            </a:xfrm>
            <a:custGeom>
              <a:avLst/>
              <a:gdLst>
                <a:gd name="connsiteX0" fmla="*/ 9975 w 63981"/>
                <a:gd name="connsiteY0" fmla="*/ 19 h 62874"/>
                <a:gd name="connsiteX1" fmla="*/ 18107 w 63981"/>
                <a:gd name="connsiteY1" fmla="*/ 3475 h 62874"/>
                <a:gd name="connsiteX2" fmla="*/ 58360 w 63981"/>
                <a:gd name="connsiteY2" fmla="*/ 41899 h 62874"/>
                <a:gd name="connsiteX3" fmla="*/ 59783 w 63981"/>
                <a:gd name="connsiteY3" fmla="*/ 59993 h 62874"/>
                <a:gd name="connsiteX4" fmla="*/ 43316 w 63981"/>
                <a:gd name="connsiteY4" fmla="*/ 56943 h 62874"/>
                <a:gd name="connsiteX5" fmla="*/ 4689 w 63981"/>
                <a:gd name="connsiteY5" fmla="*/ 18316 h 62874"/>
                <a:gd name="connsiteX6" fmla="*/ 1030 w 63981"/>
                <a:gd name="connsiteY6" fmla="*/ 6931 h 62874"/>
                <a:gd name="connsiteX7" fmla="*/ 9975 w 63981"/>
                <a:gd name="connsiteY7" fmla="*/ 19 h 6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981" h="62874">
                  <a:moveTo>
                    <a:pt x="9975" y="19"/>
                  </a:moveTo>
                  <a:cubicBezTo>
                    <a:pt x="13228" y="-184"/>
                    <a:pt x="15871" y="1239"/>
                    <a:pt x="18107" y="3475"/>
                  </a:cubicBezTo>
                  <a:cubicBezTo>
                    <a:pt x="31525" y="16283"/>
                    <a:pt x="44942" y="29091"/>
                    <a:pt x="58360" y="41899"/>
                  </a:cubicBezTo>
                  <a:cubicBezTo>
                    <a:pt x="64256" y="47591"/>
                    <a:pt x="66695" y="53894"/>
                    <a:pt x="59783" y="59993"/>
                  </a:cubicBezTo>
                  <a:cubicBezTo>
                    <a:pt x="53481" y="65685"/>
                    <a:pt x="48398" y="62026"/>
                    <a:pt x="43316" y="56943"/>
                  </a:cubicBezTo>
                  <a:cubicBezTo>
                    <a:pt x="30508" y="43932"/>
                    <a:pt x="17497" y="31327"/>
                    <a:pt x="4689" y="18316"/>
                  </a:cubicBezTo>
                  <a:cubicBezTo>
                    <a:pt x="1843" y="15267"/>
                    <a:pt x="-1817" y="12014"/>
                    <a:pt x="1030" y="6931"/>
                  </a:cubicBezTo>
                  <a:cubicBezTo>
                    <a:pt x="2859" y="3475"/>
                    <a:pt x="4892" y="-184"/>
                    <a:pt x="9975" y="19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209">
              <a:extLst>
                <a:ext uri="{FF2B5EF4-FFF2-40B4-BE49-F238E27FC236}">
                  <a16:creationId xmlns:a16="http://schemas.microsoft.com/office/drawing/2014/main" id="{509C3CCF-90E6-4AF3-B910-95695BF4794D}"/>
                </a:ext>
              </a:extLst>
            </p:cNvPr>
            <p:cNvSpPr/>
            <p:nvPr/>
          </p:nvSpPr>
          <p:spPr>
            <a:xfrm>
              <a:off x="7486375" y="4380492"/>
              <a:ext cx="105720" cy="86223"/>
            </a:xfrm>
            <a:custGeom>
              <a:avLst/>
              <a:gdLst>
                <a:gd name="connsiteX0" fmla="*/ 77687 w 85452"/>
                <a:gd name="connsiteY0" fmla="*/ 52935 h 53001"/>
                <a:gd name="connsiteX1" fmla="*/ 65286 w 85452"/>
                <a:gd name="connsiteY1" fmla="*/ 48869 h 53001"/>
                <a:gd name="connsiteX2" fmla="*/ 7142 w 85452"/>
                <a:gd name="connsiteY2" fmla="*/ 16951 h 53001"/>
                <a:gd name="connsiteX3" fmla="*/ 1246 w 85452"/>
                <a:gd name="connsiteY3" fmla="*/ 11868 h 53001"/>
                <a:gd name="connsiteX4" fmla="*/ 1653 w 85452"/>
                <a:gd name="connsiteY4" fmla="*/ 2313 h 53001"/>
                <a:gd name="connsiteX5" fmla="*/ 11818 w 85452"/>
                <a:gd name="connsiteY5" fmla="*/ 1500 h 53001"/>
                <a:gd name="connsiteX6" fmla="*/ 36824 w 85452"/>
                <a:gd name="connsiteY6" fmla="*/ 14715 h 53001"/>
                <a:gd name="connsiteX7" fmla="*/ 79720 w 85452"/>
                <a:gd name="connsiteY7" fmla="*/ 37078 h 53001"/>
                <a:gd name="connsiteX8" fmla="*/ 85209 w 85452"/>
                <a:gd name="connsiteY8" fmla="*/ 47852 h 53001"/>
                <a:gd name="connsiteX9" fmla="*/ 77687 w 85452"/>
                <a:gd name="connsiteY9" fmla="*/ 52935 h 5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452" h="53001">
                  <a:moveTo>
                    <a:pt x="77687" y="52935"/>
                  </a:moveTo>
                  <a:cubicBezTo>
                    <a:pt x="73214" y="52732"/>
                    <a:pt x="69148" y="50902"/>
                    <a:pt x="65286" y="48869"/>
                  </a:cubicBezTo>
                  <a:cubicBezTo>
                    <a:pt x="45769" y="38297"/>
                    <a:pt x="26659" y="27319"/>
                    <a:pt x="7142" y="16951"/>
                  </a:cubicBezTo>
                  <a:cubicBezTo>
                    <a:pt x="4702" y="15528"/>
                    <a:pt x="2466" y="14105"/>
                    <a:pt x="1246" y="11868"/>
                  </a:cubicBezTo>
                  <a:cubicBezTo>
                    <a:pt x="-380" y="8819"/>
                    <a:pt x="-584" y="4956"/>
                    <a:pt x="1653" y="2313"/>
                  </a:cubicBezTo>
                  <a:cubicBezTo>
                    <a:pt x="4499" y="-1143"/>
                    <a:pt x="8362" y="-126"/>
                    <a:pt x="11818" y="1500"/>
                  </a:cubicBezTo>
                  <a:cubicBezTo>
                    <a:pt x="20153" y="5769"/>
                    <a:pt x="28488" y="10242"/>
                    <a:pt x="36824" y="14715"/>
                  </a:cubicBezTo>
                  <a:cubicBezTo>
                    <a:pt x="51055" y="22237"/>
                    <a:pt x="65489" y="29759"/>
                    <a:pt x="79720" y="37078"/>
                  </a:cubicBezTo>
                  <a:cubicBezTo>
                    <a:pt x="83989" y="39314"/>
                    <a:pt x="86226" y="42567"/>
                    <a:pt x="85209" y="47852"/>
                  </a:cubicBezTo>
                  <a:cubicBezTo>
                    <a:pt x="84193" y="51918"/>
                    <a:pt x="81550" y="53342"/>
                    <a:pt x="77687" y="52935"/>
                  </a:cubicBezTo>
                  <a:close/>
                </a:path>
              </a:pathLst>
            </a:custGeom>
            <a:solidFill>
              <a:srgbClr val="197B7A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210">
              <a:extLst>
                <a:ext uri="{FF2B5EF4-FFF2-40B4-BE49-F238E27FC236}">
                  <a16:creationId xmlns:a16="http://schemas.microsoft.com/office/drawing/2014/main" id="{A0A88D86-CBBA-4660-B369-909ECB6A3DC6}"/>
                </a:ext>
              </a:extLst>
            </p:cNvPr>
            <p:cNvSpPr/>
            <p:nvPr/>
          </p:nvSpPr>
          <p:spPr>
            <a:xfrm>
              <a:off x="4518322" y="5377047"/>
              <a:ext cx="47188" cy="113990"/>
            </a:xfrm>
            <a:custGeom>
              <a:avLst/>
              <a:gdLst>
                <a:gd name="connsiteX0" fmla="*/ 38142 w 38141"/>
                <a:gd name="connsiteY0" fmla="*/ 12440 h 70070"/>
                <a:gd name="connsiteX1" fmla="*/ 20251 w 38141"/>
                <a:gd name="connsiteY1" fmla="*/ 64078 h 70070"/>
                <a:gd name="connsiteX2" fmla="*/ 6834 w 38141"/>
                <a:gd name="connsiteY2" fmla="*/ 68957 h 70070"/>
                <a:gd name="connsiteX3" fmla="*/ 735 w 38141"/>
                <a:gd name="connsiteY3" fmla="*/ 55743 h 70070"/>
                <a:gd name="connsiteX4" fmla="*/ 16795 w 38141"/>
                <a:gd name="connsiteY4" fmla="*/ 7967 h 70070"/>
                <a:gd name="connsiteX5" fmla="*/ 29196 w 38141"/>
                <a:gd name="connsiteY5" fmla="*/ 445 h 70070"/>
                <a:gd name="connsiteX6" fmla="*/ 38142 w 38141"/>
                <a:gd name="connsiteY6" fmla="*/ 12440 h 7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41" h="70070">
                  <a:moveTo>
                    <a:pt x="38142" y="12440"/>
                  </a:moveTo>
                  <a:cubicBezTo>
                    <a:pt x="32246" y="29720"/>
                    <a:pt x="26757" y="47001"/>
                    <a:pt x="20251" y="64078"/>
                  </a:cubicBezTo>
                  <a:cubicBezTo>
                    <a:pt x="18218" y="69364"/>
                    <a:pt x="12729" y="71600"/>
                    <a:pt x="6834" y="68957"/>
                  </a:cubicBezTo>
                  <a:cubicBezTo>
                    <a:pt x="938" y="66314"/>
                    <a:pt x="-1298" y="61842"/>
                    <a:pt x="735" y="55743"/>
                  </a:cubicBezTo>
                  <a:cubicBezTo>
                    <a:pt x="6020" y="39682"/>
                    <a:pt x="11306" y="23825"/>
                    <a:pt x="16795" y="7967"/>
                  </a:cubicBezTo>
                  <a:cubicBezTo>
                    <a:pt x="18625" y="2681"/>
                    <a:pt x="22488" y="-1385"/>
                    <a:pt x="29196" y="445"/>
                  </a:cubicBezTo>
                  <a:cubicBezTo>
                    <a:pt x="35295" y="2072"/>
                    <a:pt x="38142" y="6138"/>
                    <a:pt x="38142" y="1244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211">
              <a:extLst>
                <a:ext uri="{FF2B5EF4-FFF2-40B4-BE49-F238E27FC236}">
                  <a16:creationId xmlns:a16="http://schemas.microsoft.com/office/drawing/2014/main" id="{B234F4F3-EA30-4989-92F9-0B7F4BEF8AAE}"/>
                </a:ext>
              </a:extLst>
            </p:cNvPr>
            <p:cNvSpPr/>
            <p:nvPr/>
          </p:nvSpPr>
          <p:spPr>
            <a:xfrm>
              <a:off x="7530927" y="5852947"/>
              <a:ext cx="46493" cy="114553"/>
            </a:xfrm>
            <a:custGeom>
              <a:avLst/>
              <a:gdLst>
                <a:gd name="connsiteX0" fmla="*/ 0 w 37580"/>
                <a:gd name="connsiteY0" fmla="*/ 58195 h 70416"/>
                <a:gd name="connsiteX1" fmla="*/ 10775 w 37580"/>
                <a:gd name="connsiteY1" fmla="*/ 25870 h 70416"/>
                <a:gd name="connsiteX2" fmla="*/ 16467 w 37580"/>
                <a:gd name="connsiteY2" fmla="*/ 8793 h 70416"/>
                <a:gd name="connsiteX3" fmla="*/ 29885 w 37580"/>
                <a:gd name="connsiteY3" fmla="*/ 661 h 70416"/>
                <a:gd name="connsiteX4" fmla="*/ 36797 w 37580"/>
                <a:gd name="connsiteY4" fmla="*/ 15095 h 70416"/>
                <a:gd name="connsiteX5" fmla="*/ 25209 w 37580"/>
                <a:gd name="connsiteY5" fmla="*/ 50673 h 70416"/>
                <a:gd name="connsiteX6" fmla="*/ 19720 w 37580"/>
                <a:gd name="connsiteY6" fmla="*/ 64700 h 70416"/>
                <a:gd name="connsiteX7" fmla="*/ 8945 w 37580"/>
                <a:gd name="connsiteY7" fmla="*/ 69986 h 70416"/>
                <a:gd name="connsiteX8" fmla="*/ 0 w 37580"/>
                <a:gd name="connsiteY8" fmla="*/ 58195 h 7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580" h="70416">
                  <a:moveTo>
                    <a:pt x="0" y="58195"/>
                  </a:moveTo>
                  <a:cubicBezTo>
                    <a:pt x="3659" y="47420"/>
                    <a:pt x="7115" y="36645"/>
                    <a:pt x="10775" y="25870"/>
                  </a:cubicBezTo>
                  <a:cubicBezTo>
                    <a:pt x="12605" y="20178"/>
                    <a:pt x="15044" y="14485"/>
                    <a:pt x="16467" y="8793"/>
                  </a:cubicBezTo>
                  <a:cubicBezTo>
                    <a:pt x="18297" y="1271"/>
                    <a:pt x="22566" y="-1372"/>
                    <a:pt x="29885" y="661"/>
                  </a:cubicBezTo>
                  <a:cubicBezTo>
                    <a:pt x="37610" y="2694"/>
                    <a:pt x="38627" y="8793"/>
                    <a:pt x="36797" y="15095"/>
                  </a:cubicBezTo>
                  <a:cubicBezTo>
                    <a:pt x="33341" y="27090"/>
                    <a:pt x="29072" y="38881"/>
                    <a:pt x="25209" y="50673"/>
                  </a:cubicBezTo>
                  <a:cubicBezTo>
                    <a:pt x="23583" y="55349"/>
                    <a:pt x="22160" y="60431"/>
                    <a:pt x="19720" y="64700"/>
                  </a:cubicBezTo>
                  <a:cubicBezTo>
                    <a:pt x="17484" y="68360"/>
                    <a:pt x="13824" y="71612"/>
                    <a:pt x="8945" y="69986"/>
                  </a:cubicBezTo>
                  <a:cubicBezTo>
                    <a:pt x="3659" y="68156"/>
                    <a:pt x="0" y="64700"/>
                    <a:pt x="0" y="58195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212">
              <a:extLst>
                <a:ext uri="{FF2B5EF4-FFF2-40B4-BE49-F238E27FC236}">
                  <a16:creationId xmlns:a16="http://schemas.microsoft.com/office/drawing/2014/main" id="{943EF62B-49BD-499F-AC7F-B58BACB3A1B5}"/>
                </a:ext>
              </a:extLst>
            </p:cNvPr>
            <p:cNvSpPr/>
            <p:nvPr/>
          </p:nvSpPr>
          <p:spPr>
            <a:xfrm>
              <a:off x="8177889" y="3318944"/>
              <a:ext cx="45714" cy="113236"/>
            </a:xfrm>
            <a:custGeom>
              <a:avLst/>
              <a:gdLst>
                <a:gd name="connsiteX0" fmla="*/ 363 w 36950"/>
                <a:gd name="connsiteY0" fmla="*/ 57755 h 69606"/>
                <a:gd name="connsiteX1" fmla="*/ 17846 w 36950"/>
                <a:gd name="connsiteY1" fmla="*/ 4897 h 69606"/>
                <a:gd name="connsiteX2" fmla="*/ 31061 w 36950"/>
                <a:gd name="connsiteY2" fmla="*/ 1035 h 69606"/>
                <a:gd name="connsiteX3" fmla="*/ 36347 w 36950"/>
                <a:gd name="connsiteY3" fmla="*/ 12826 h 69606"/>
                <a:gd name="connsiteX4" fmla="*/ 19676 w 36950"/>
                <a:gd name="connsiteY4" fmla="*/ 63651 h 69606"/>
                <a:gd name="connsiteX5" fmla="*/ 8088 w 36950"/>
                <a:gd name="connsiteY5" fmla="*/ 69140 h 69606"/>
                <a:gd name="connsiteX6" fmla="*/ 363 w 36950"/>
                <a:gd name="connsiteY6" fmla="*/ 57755 h 6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50" h="69606">
                  <a:moveTo>
                    <a:pt x="363" y="57755"/>
                  </a:moveTo>
                  <a:cubicBezTo>
                    <a:pt x="5039" y="39865"/>
                    <a:pt x="9918" y="21974"/>
                    <a:pt x="17846" y="4897"/>
                  </a:cubicBezTo>
                  <a:cubicBezTo>
                    <a:pt x="20286" y="-592"/>
                    <a:pt x="25978" y="-795"/>
                    <a:pt x="31061" y="1035"/>
                  </a:cubicBezTo>
                  <a:cubicBezTo>
                    <a:pt x="36347" y="2864"/>
                    <a:pt x="37973" y="7947"/>
                    <a:pt x="36347" y="12826"/>
                  </a:cubicBezTo>
                  <a:cubicBezTo>
                    <a:pt x="31061" y="29903"/>
                    <a:pt x="25572" y="46777"/>
                    <a:pt x="19676" y="63651"/>
                  </a:cubicBezTo>
                  <a:cubicBezTo>
                    <a:pt x="17846" y="68733"/>
                    <a:pt x="13374" y="70563"/>
                    <a:pt x="8088" y="69140"/>
                  </a:cubicBezTo>
                  <a:cubicBezTo>
                    <a:pt x="2802" y="67310"/>
                    <a:pt x="-1264" y="64667"/>
                    <a:pt x="363" y="57755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213">
              <a:extLst>
                <a:ext uri="{FF2B5EF4-FFF2-40B4-BE49-F238E27FC236}">
                  <a16:creationId xmlns:a16="http://schemas.microsoft.com/office/drawing/2014/main" id="{A3FFAFE3-53AC-471D-9A9D-0D90BAF0A836}"/>
                </a:ext>
              </a:extLst>
            </p:cNvPr>
            <p:cNvSpPr/>
            <p:nvPr/>
          </p:nvSpPr>
          <p:spPr>
            <a:xfrm>
              <a:off x="5205496" y="2684842"/>
              <a:ext cx="46159" cy="114297"/>
            </a:xfrm>
            <a:custGeom>
              <a:avLst/>
              <a:gdLst>
                <a:gd name="connsiteX0" fmla="*/ 37310 w 37310"/>
                <a:gd name="connsiteY0" fmla="*/ 13898 h 70258"/>
                <a:gd name="connsiteX1" fmla="*/ 19420 w 37310"/>
                <a:gd name="connsiteY1" fmla="*/ 63706 h 70258"/>
                <a:gd name="connsiteX2" fmla="*/ 6205 w 37310"/>
                <a:gd name="connsiteY2" fmla="*/ 68789 h 70258"/>
                <a:gd name="connsiteX3" fmla="*/ 716 w 37310"/>
                <a:gd name="connsiteY3" fmla="*/ 55168 h 70258"/>
                <a:gd name="connsiteX4" fmla="*/ 16574 w 37310"/>
                <a:gd name="connsiteY4" fmla="*/ 8409 h 70258"/>
                <a:gd name="connsiteX5" fmla="*/ 28772 w 37310"/>
                <a:gd name="connsiteY5" fmla="*/ 277 h 70258"/>
                <a:gd name="connsiteX6" fmla="*/ 37310 w 37310"/>
                <a:gd name="connsiteY6" fmla="*/ 13898 h 7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10" h="70258">
                  <a:moveTo>
                    <a:pt x="37310" y="13898"/>
                  </a:moveTo>
                  <a:cubicBezTo>
                    <a:pt x="31821" y="29552"/>
                    <a:pt x="26129" y="46832"/>
                    <a:pt x="19420" y="63706"/>
                  </a:cubicBezTo>
                  <a:cubicBezTo>
                    <a:pt x="17590" y="68179"/>
                    <a:pt x="12508" y="72651"/>
                    <a:pt x="6205" y="68789"/>
                  </a:cubicBezTo>
                  <a:cubicBezTo>
                    <a:pt x="1123" y="65739"/>
                    <a:pt x="-1317" y="61267"/>
                    <a:pt x="716" y="55168"/>
                  </a:cubicBezTo>
                  <a:cubicBezTo>
                    <a:pt x="5799" y="39514"/>
                    <a:pt x="10881" y="23860"/>
                    <a:pt x="16574" y="8409"/>
                  </a:cubicBezTo>
                  <a:cubicBezTo>
                    <a:pt x="18403" y="3123"/>
                    <a:pt x="22063" y="-1146"/>
                    <a:pt x="28772" y="277"/>
                  </a:cubicBezTo>
                  <a:cubicBezTo>
                    <a:pt x="34871" y="1700"/>
                    <a:pt x="37107" y="6376"/>
                    <a:pt x="37310" y="13898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214">
              <a:extLst>
                <a:ext uri="{FF2B5EF4-FFF2-40B4-BE49-F238E27FC236}">
                  <a16:creationId xmlns:a16="http://schemas.microsoft.com/office/drawing/2014/main" id="{88421F26-DC2A-4525-81EE-AAB1E142E216}"/>
                </a:ext>
              </a:extLst>
            </p:cNvPr>
            <p:cNvSpPr/>
            <p:nvPr/>
          </p:nvSpPr>
          <p:spPr>
            <a:xfrm>
              <a:off x="8155204" y="2367252"/>
              <a:ext cx="45790" cy="113333"/>
            </a:xfrm>
            <a:custGeom>
              <a:avLst/>
              <a:gdLst>
                <a:gd name="connsiteX0" fmla="*/ 36792 w 37011"/>
                <a:gd name="connsiteY0" fmla="*/ 9683 h 69666"/>
                <a:gd name="connsiteX1" fmla="*/ 32726 w 37011"/>
                <a:gd name="connsiteY1" fmla="*/ 27167 h 69666"/>
                <a:gd name="connsiteX2" fmla="*/ 21138 w 37011"/>
                <a:gd name="connsiteY2" fmla="*/ 61524 h 69666"/>
                <a:gd name="connsiteX3" fmla="*/ 7720 w 37011"/>
                <a:gd name="connsiteY3" fmla="*/ 69250 h 69666"/>
                <a:gd name="connsiteX4" fmla="*/ 808 w 37011"/>
                <a:gd name="connsiteY4" fmla="*/ 54612 h 69666"/>
                <a:gd name="connsiteX5" fmla="*/ 16055 w 37011"/>
                <a:gd name="connsiteY5" fmla="*/ 10090 h 69666"/>
                <a:gd name="connsiteX6" fmla="*/ 29473 w 37011"/>
                <a:gd name="connsiteY6" fmla="*/ 331 h 69666"/>
                <a:gd name="connsiteX7" fmla="*/ 36792 w 37011"/>
                <a:gd name="connsiteY7" fmla="*/ 9683 h 6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11" h="69666">
                  <a:moveTo>
                    <a:pt x="36792" y="9683"/>
                  </a:moveTo>
                  <a:cubicBezTo>
                    <a:pt x="37198" y="16595"/>
                    <a:pt x="34352" y="21678"/>
                    <a:pt x="32726" y="27167"/>
                  </a:cubicBezTo>
                  <a:cubicBezTo>
                    <a:pt x="29066" y="38755"/>
                    <a:pt x="25204" y="50140"/>
                    <a:pt x="21138" y="61524"/>
                  </a:cubicBezTo>
                  <a:cubicBezTo>
                    <a:pt x="18901" y="67623"/>
                    <a:pt x="14022" y="70876"/>
                    <a:pt x="7720" y="69250"/>
                  </a:cubicBezTo>
                  <a:cubicBezTo>
                    <a:pt x="401" y="67420"/>
                    <a:pt x="-1225" y="61118"/>
                    <a:pt x="808" y="54612"/>
                  </a:cubicBezTo>
                  <a:cubicBezTo>
                    <a:pt x="5484" y="39568"/>
                    <a:pt x="10363" y="24727"/>
                    <a:pt x="16055" y="10090"/>
                  </a:cubicBezTo>
                  <a:cubicBezTo>
                    <a:pt x="18088" y="4600"/>
                    <a:pt x="21748" y="-1498"/>
                    <a:pt x="29473" y="331"/>
                  </a:cubicBezTo>
                  <a:cubicBezTo>
                    <a:pt x="33946" y="1551"/>
                    <a:pt x="38012" y="4600"/>
                    <a:pt x="36792" y="9683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215">
              <a:extLst>
                <a:ext uri="{FF2B5EF4-FFF2-40B4-BE49-F238E27FC236}">
                  <a16:creationId xmlns:a16="http://schemas.microsoft.com/office/drawing/2014/main" id="{88AEC1AA-9910-4912-BACC-1F7FB345B6BE}"/>
                </a:ext>
              </a:extLst>
            </p:cNvPr>
            <p:cNvSpPr/>
            <p:nvPr/>
          </p:nvSpPr>
          <p:spPr>
            <a:xfrm>
              <a:off x="4503029" y="4029924"/>
              <a:ext cx="46170" cy="113793"/>
            </a:xfrm>
            <a:custGeom>
              <a:avLst/>
              <a:gdLst>
                <a:gd name="connsiteX0" fmla="*/ 37288 w 37319"/>
                <a:gd name="connsiteY0" fmla="*/ 11255 h 69948"/>
                <a:gd name="connsiteX1" fmla="*/ 30173 w 37319"/>
                <a:gd name="connsiteY1" fmla="*/ 33414 h 69948"/>
                <a:gd name="connsiteX2" fmla="*/ 20414 w 37319"/>
                <a:gd name="connsiteY2" fmla="*/ 62079 h 69948"/>
                <a:gd name="connsiteX3" fmla="*/ 8013 w 37319"/>
                <a:gd name="connsiteY3" fmla="*/ 69602 h 69948"/>
                <a:gd name="connsiteX4" fmla="*/ 491 w 37319"/>
                <a:gd name="connsiteY4" fmla="*/ 57200 h 69948"/>
                <a:gd name="connsiteX5" fmla="*/ 16755 w 37319"/>
                <a:gd name="connsiteY5" fmla="*/ 6375 h 69948"/>
                <a:gd name="connsiteX6" fmla="*/ 29156 w 37319"/>
                <a:gd name="connsiteY6" fmla="*/ 683 h 69948"/>
                <a:gd name="connsiteX7" fmla="*/ 37288 w 37319"/>
                <a:gd name="connsiteY7" fmla="*/ 11255 h 6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19" h="69948">
                  <a:moveTo>
                    <a:pt x="37288" y="11255"/>
                  </a:moveTo>
                  <a:cubicBezTo>
                    <a:pt x="35052" y="18573"/>
                    <a:pt x="32612" y="26095"/>
                    <a:pt x="30173" y="33414"/>
                  </a:cubicBezTo>
                  <a:cubicBezTo>
                    <a:pt x="26920" y="42969"/>
                    <a:pt x="23870" y="52524"/>
                    <a:pt x="20414" y="62079"/>
                  </a:cubicBezTo>
                  <a:cubicBezTo>
                    <a:pt x="18381" y="67975"/>
                    <a:pt x="13705" y="71025"/>
                    <a:pt x="8013" y="69602"/>
                  </a:cubicBezTo>
                  <a:cubicBezTo>
                    <a:pt x="2117" y="68178"/>
                    <a:pt x="-1339" y="63299"/>
                    <a:pt x="491" y="57200"/>
                  </a:cubicBezTo>
                  <a:cubicBezTo>
                    <a:pt x="5777" y="40123"/>
                    <a:pt x="9843" y="22843"/>
                    <a:pt x="16755" y="6375"/>
                  </a:cubicBezTo>
                  <a:cubicBezTo>
                    <a:pt x="19194" y="683"/>
                    <a:pt x="23667" y="-1147"/>
                    <a:pt x="29156" y="683"/>
                  </a:cubicBezTo>
                  <a:cubicBezTo>
                    <a:pt x="34035" y="2309"/>
                    <a:pt x="37695" y="5359"/>
                    <a:pt x="37288" y="11255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216">
              <a:extLst>
                <a:ext uri="{FF2B5EF4-FFF2-40B4-BE49-F238E27FC236}">
                  <a16:creationId xmlns:a16="http://schemas.microsoft.com/office/drawing/2014/main" id="{413A421B-A32D-4379-827C-06F54EA72122}"/>
                </a:ext>
              </a:extLst>
            </p:cNvPr>
            <p:cNvSpPr/>
            <p:nvPr/>
          </p:nvSpPr>
          <p:spPr>
            <a:xfrm>
              <a:off x="7671012" y="4269161"/>
              <a:ext cx="46038" cy="113797"/>
            </a:xfrm>
            <a:custGeom>
              <a:avLst/>
              <a:gdLst>
                <a:gd name="connsiteX0" fmla="*/ 37213 w 37212"/>
                <a:gd name="connsiteY0" fmla="*/ 11181 h 69951"/>
                <a:gd name="connsiteX1" fmla="*/ 35993 w 37212"/>
                <a:gd name="connsiteY1" fmla="*/ 15451 h 69951"/>
                <a:gd name="connsiteX2" fmla="*/ 21152 w 37212"/>
                <a:gd name="connsiteY2" fmla="*/ 60583 h 69951"/>
                <a:gd name="connsiteX3" fmla="*/ 6718 w 37212"/>
                <a:gd name="connsiteY3" fmla="*/ 68918 h 69951"/>
                <a:gd name="connsiteX4" fmla="*/ 1432 w 37212"/>
                <a:gd name="connsiteY4" fmla="*/ 53264 h 69951"/>
                <a:gd name="connsiteX5" fmla="*/ 16679 w 37212"/>
                <a:gd name="connsiteY5" fmla="*/ 8335 h 69951"/>
                <a:gd name="connsiteX6" fmla="*/ 27861 w 37212"/>
                <a:gd name="connsiteY6" fmla="*/ 203 h 69951"/>
                <a:gd name="connsiteX7" fmla="*/ 37213 w 37212"/>
                <a:gd name="connsiteY7" fmla="*/ 11181 h 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12" h="69951">
                  <a:moveTo>
                    <a:pt x="37213" y="11181"/>
                  </a:moveTo>
                  <a:cubicBezTo>
                    <a:pt x="36806" y="12198"/>
                    <a:pt x="36400" y="13824"/>
                    <a:pt x="35993" y="15451"/>
                  </a:cubicBezTo>
                  <a:cubicBezTo>
                    <a:pt x="31114" y="30495"/>
                    <a:pt x="26235" y="45539"/>
                    <a:pt x="21152" y="60583"/>
                  </a:cubicBezTo>
                  <a:cubicBezTo>
                    <a:pt x="18916" y="67292"/>
                    <a:pt x="14646" y="72171"/>
                    <a:pt x="6718" y="68918"/>
                  </a:cubicBezTo>
                  <a:cubicBezTo>
                    <a:pt x="-601" y="65869"/>
                    <a:pt x="-1211" y="60380"/>
                    <a:pt x="1432" y="53264"/>
                  </a:cubicBezTo>
                  <a:cubicBezTo>
                    <a:pt x="6921" y="38423"/>
                    <a:pt x="11394" y="23176"/>
                    <a:pt x="16679" y="8335"/>
                  </a:cubicBezTo>
                  <a:cubicBezTo>
                    <a:pt x="18306" y="3456"/>
                    <a:pt x="21355" y="-1017"/>
                    <a:pt x="27861" y="203"/>
                  </a:cubicBezTo>
                  <a:cubicBezTo>
                    <a:pt x="33147" y="1423"/>
                    <a:pt x="36603" y="4879"/>
                    <a:pt x="37213" y="11181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217">
              <a:extLst>
                <a:ext uri="{FF2B5EF4-FFF2-40B4-BE49-F238E27FC236}">
                  <a16:creationId xmlns:a16="http://schemas.microsoft.com/office/drawing/2014/main" id="{4C67F37E-BE65-4F4A-8D8B-5F80D3A53FAA}"/>
                </a:ext>
              </a:extLst>
            </p:cNvPr>
            <p:cNvSpPr/>
            <p:nvPr/>
          </p:nvSpPr>
          <p:spPr>
            <a:xfrm>
              <a:off x="3915339" y="5297506"/>
              <a:ext cx="44957" cy="114345"/>
            </a:xfrm>
            <a:custGeom>
              <a:avLst/>
              <a:gdLst>
                <a:gd name="connsiteX0" fmla="*/ 36182 w 36338"/>
                <a:gd name="connsiteY0" fmla="*/ 9898 h 70288"/>
                <a:gd name="connsiteX1" fmla="*/ 32116 w 36338"/>
                <a:gd name="connsiteY1" fmla="*/ 27382 h 70288"/>
                <a:gd name="connsiteX2" fmla="*/ 21951 w 36338"/>
                <a:gd name="connsiteY2" fmla="*/ 59097 h 70288"/>
                <a:gd name="connsiteX3" fmla="*/ 7313 w 36338"/>
                <a:gd name="connsiteY3" fmla="*/ 69872 h 70288"/>
                <a:gd name="connsiteX4" fmla="*/ 1417 w 36338"/>
                <a:gd name="connsiteY4" fmla="*/ 53201 h 70288"/>
                <a:gd name="connsiteX5" fmla="*/ 16258 w 36338"/>
                <a:gd name="connsiteY5" fmla="*/ 9085 h 70288"/>
                <a:gd name="connsiteX6" fmla="*/ 28050 w 36338"/>
                <a:gd name="connsiteY6" fmla="*/ 140 h 70288"/>
                <a:gd name="connsiteX7" fmla="*/ 36182 w 36338"/>
                <a:gd name="connsiteY7" fmla="*/ 9898 h 7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38" h="70288">
                  <a:moveTo>
                    <a:pt x="36182" y="9898"/>
                  </a:moveTo>
                  <a:cubicBezTo>
                    <a:pt x="36588" y="16810"/>
                    <a:pt x="33742" y="21893"/>
                    <a:pt x="32116" y="27382"/>
                  </a:cubicBezTo>
                  <a:cubicBezTo>
                    <a:pt x="28863" y="37954"/>
                    <a:pt x="25407" y="48525"/>
                    <a:pt x="21951" y="59097"/>
                  </a:cubicBezTo>
                  <a:cubicBezTo>
                    <a:pt x="19511" y="66212"/>
                    <a:pt x="14632" y="71905"/>
                    <a:pt x="7313" y="69872"/>
                  </a:cubicBezTo>
                  <a:cubicBezTo>
                    <a:pt x="197" y="67839"/>
                    <a:pt x="-1632" y="61130"/>
                    <a:pt x="1417" y="53201"/>
                  </a:cubicBezTo>
                  <a:cubicBezTo>
                    <a:pt x="6906" y="38767"/>
                    <a:pt x="11176" y="23723"/>
                    <a:pt x="16258" y="9085"/>
                  </a:cubicBezTo>
                  <a:cubicBezTo>
                    <a:pt x="18088" y="3799"/>
                    <a:pt x="21544" y="-877"/>
                    <a:pt x="28050" y="140"/>
                  </a:cubicBezTo>
                  <a:cubicBezTo>
                    <a:pt x="33132" y="1156"/>
                    <a:pt x="37198" y="4206"/>
                    <a:pt x="36182" y="9898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218">
              <a:extLst>
                <a:ext uri="{FF2B5EF4-FFF2-40B4-BE49-F238E27FC236}">
                  <a16:creationId xmlns:a16="http://schemas.microsoft.com/office/drawing/2014/main" id="{39659DD3-B4DE-44E7-A94D-613E687CEA39}"/>
                </a:ext>
              </a:extLst>
            </p:cNvPr>
            <p:cNvSpPr/>
            <p:nvPr/>
          </p:nvSpPr>
          <p:spPr>
            <a:xfrm>
              <a:off x="7672861" y="5297344"/>
              <a:ext cx="45281" cy="115053"/>
            </a:xfrm>
            <a:custGeom>
              <a:avLst/>
              <a:gdLst>
                <a:gd name="connsiteX0" fmla="*/ 140 w 36600"/>
                <a:gd name="connsiteY0" fmla="*/ 57164 h 70723"/>
                <a:gd name="connsiteX1" fmla="*/ 5833 w 36600"/>
                <a:gd name="connsiteY1" fmla="*/ 40087 h 70723"/>
                <a:gd name="connsiteX2" fmla="*/ 16404 w 36600"/>
                <a:gd name="connsiteY2" fmla="*/ 8372 h 70723"/>
                <a:gd name="connsiteX3" fmla="*/ 29822 w 36600"/>
                <a:gd name="connsiteY3" fmla="*/ 443 h 70723"/>
                <a:gd name="connsiteX4" fmla="*/ 35921 w 36600"/>
                <a:gd name="connsiteY4" fmla="*/ 13658 h 70723"/>
                <a:gd name="connsiteX5" fmla="*/ 19251 w 36600"/>
                <a:gd name="connsiteY5" fmla="*/ 63466 h 70723"/>
                <a:gd name="connsiteX6" fmla="*/ 8476 w 36600"/>
                <a:gd name="connsiteY6" fmla="*/ 70175 h 70723"/>
                <a:gd name="connsiteX7" fmla="*/ 140 w 36600"/>
                <a:gd name="connsiteY7" fmla="*/ 57164 h 7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00" h="70723">
                  <a:moveTo>
                    <a:pt x="140" y="57164"/>
                  </a:moveTo>
                  <a:cubicBezTo>
                    <a:pt x="1564" y="52895"/>
                    <a:pt x="3800" y="46592"/>
                    <a:pt x="5833" y="40087"/>
                  </a:cubicBezTo>
                  <a:cubicBezTo>
                    <a:pt x="9289" y="29515"/>
                    <a:pt x="12542" y="18740"/>
                    <a:pt x="16404" y="8372"/>
                  </a:cubicBezTo>
                  <a:cubicBezTo>
                    <a:pt x="18641" y="2680"/>
                    <a:pt x="22910" y="-1386"/>
                    <a:pt x="29822" y="443"/>
                  </a:cubicBezTo>
                  <a:cubicBezTo>
                    <a:pt x="36531" y="2273"/>
                    <a:pt x="37548" y="8372"/>
                    <a:pt x="35921" y="13658"/>
                  </a:cubicBezTo>
                  <a:cubicBezTo>
                    <a:pt x="30839" y="30328"/>
                    <a:pt x="25350" y="46999"/>
                    <a:pt x="19251" y="63466"/>
                  </a:cubicBezTo>
                  <a:cubicBezTo>
                    <a:pt x="17828" y="67329"/>
                    <a:pt x="14371" y="72412"/>
                    <a:pt x="8476" y="70175"/>
                  </a:cubicBezTo>
                  <a:cubicBezTo>
                    <a:pt x="3800" y="68346"/>
                    <a:pt x="-876" y="65703"/>
                    <a:pt x="140" y="57164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219">
              <a:extLst>
                <a:ext uri="{FF2B5EF4-FFF2-40B4-BE49-F238E27FC236}">
                  <a16:creationId xmlns:a16="http://schemas.microsoft.com/office/drawing/2014/main" id="{F3A2F191-0D15-4B9C-87FA-AFA07AFC55FD}"/>
                </a:ext>
              </a:extLst>
            </p:cNvPr>
            <p:cNvSpPr/>
            <p:nvPr/>
          </p:nvSpPr>
          <p:spPr>
            <a:xfrm>
              <a:off x="5008185" y="2049791"/>
              <a:ext cx="46182" cy="115024"/>
            </a:xfrm>
            <a:custGeom>
              <a:avLst/>
              <a:gdLst>
                <a:gd name="connsiteX0" fmla="*/ 0 w 37328"/>
                <a:gd name="connsiteY0" fmla="*/ 58247 h 70705"/>
                <a:gd name="connsiteX1" fmla="*/ 5489 w 37328"/>
                <a:gd name="connsiteY1" fmla="*/ 40967 h 70705"/>
                <a:gd name="connsiteX2" fmla="*/ 16671 w 37328"/>
                <a:gd name="connsiteY2" fmla="*/ 7625 h 70705"/>
                <a:gd name="connsiteX3" fmla="*/ 29072 w 37328"/>
                <a:gd name="connsiteY3" fmla="*/ 510 h 70705"/>
                <a:gd name="connsiteX4" fmla="*/ 36797 w 37328"/>
                <a:gd name="connsiteY4" fmla="*/ 12911 h 70705"/>
                <a:gd name="connsiteX5" fmla="*/ 19313 w 37328"/>
                <a:gd name="connsiteY5" fmla="*/ 63533 h 70705"/>
                <a:gd name="connsiteX6" fmla="*/ 8335 w 37328"/>
                <a:gd name="connsiteY6" fmla="*/ 70242 h 70705"/>
                <a:gd name="connsiteX7" fmla="*/ 0 w 37328"/>
                <a:gd name="connsiteY7" fmla="*/ 58247 h 7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28" h="70705">
                  <a:moveTo>
                    <a:pt x="0" y="58247"/>
                  </a:moveTo>
                  <a:cubicBezTo>
                    <a:pt x="1830" y="52555"/>
                    <a:pt x="3456" y="46659"/>
                    <a:pt x="5489" y="40967"/>
                  </a:cubicBezTo>
                  <a:cubicBezTo>
                    <a:pt x="9148" y="29785"/>
                    <a:pt x="13214" y="18807"/>
                    <a:pt x="16671" y="7625"/>
                  </a:cubicBezTo>
                  <a:cubicBezTo>
                    <a:pt x="18704" y="1120"/>
                    <a:pt x="23176" y="-1117"/>
                    <a:pt x="29072" y="510"/>
                  </a:cubicBezTo>
                  <a:cubicBezTo>
                    <a:pt x="34764" y="2136"/>
                    <a:pt x="38830" y="6812"/>
                    <a:pt x="36797" y="12911"/>
                  </a:cubicBezTo>
                  <a:cubicBezTo>
                    <a:pt x="31511" y="29988"/>
                    <a:pt x="25412" y="46659"/>
                    <a:pt x="19313" y="63533"/>
                  </a:cubicBezTo>
                  <a:cubicBezTo>
                    <a:pt x="17687" y="68209"/>
                    <a:pt x="13214" y="72071"/>
                    <a:pt x="8335" y="70242"/>
                  </a:cubicBezTo>
                  <a:cubicBezTo>
                    <a:pt x="3659" y="68615"/>
                    <a:pt x="0" y="64346"/>
                    <a:pt x="0" y="58247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220">
              <a:extLst>
                <a:ext uri="{FF2B5EF4-FFF2-40B4-BE49-F238E27FC236}">
                  <a16:creationId xmlns:a16="http://schemas.microsoft.com/office/drawing/2014/main" id="{BF40C867-9328-4ACC-8DDF-6202C9BC597D}"/>
                </a:ext>
              </a:extLst>
            </p:cNvPr>
            <p:cNvSpPr/>
            <p:nvPr/>
          </p:nvSpPr>
          <p:spPr>
            <a:xfrm>
              <a:off x="4176660" y="4269413"/>
              <a:ext cx="45453" cy="114135"/>
            </a:xfrm>
            <a:custGeom>
              <a:avLst/>
              <a:gdLst>
                <a:gd name="connsiteX0" fmla="*/ 0 w 36739"/>
                <a:gd name="connsiteY0" fmla="*/ 58192 h 70158"/>
                <a:gd name="connsiteX1" fmla="*/ 3863 w 36739"/>
                <a:gd name="connsiteY1" fmla="*/ 45994 h 70158"/>
                <a:gd name="connsiteX2" fmla="*/ 16061 w 36739"/>
                <a:gd name="connsiteY2" fmla="*/ 9604 h 70158"/>
                <a:gd name="connsiteX3" fmla="*/ 29275 w 36739"/>
                <a:gd name="connsiteY3" fmla="*/ 455 h 70158"/>
                <a:gd name="connsiteX4" fmla="*/ 35984 w 36739"/>
                <a:gd name="connsiteY4" fmla="*/ 14076 h 70158"/>
                <a:gd name="connsiteX5" fmla="*/ 19517 w 36739"/>
                <a:gd name="connsiteY5" fmla="*/ 62868 h 70158"/>
                <a:gd name="connsiteX6" fmla="*/ 7319 w 36739"/>
                <a:gd name="connsiteY6" fmla="*/ 69781 h 70158"/>
                <a:gd name="connsiteX7" fmla="*/ 0 w 36739"/>
                <a:gd name="connsiteY7" fmla="*/ 58192 h 7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39" h="70158">
                  <a:moveTo>
                    <a:pt x="0" y="58192"/>
                  </a:moveTo>
                  <a:cubicBezTo>
                    <a:pt x="1220" y="54330"/>
                    <a:pt x="2643" y="50264"/>
                    <a:pt x="3863" y="45994"/>
                  </a:cubicBezTo>
                  <a:cubicBezTo>
                    <a:pt x="7929" y="33796"/>
                    <a:pt x="11791" y="21599"/>
                    <a:pt x="16061" y="9604"/>
                  </a:cubicBezTo>
                  <a:cubicBezTo>
                    <a:pt x="18094" y="3505"/>
                    <a:pt x="21550" y="-1578"/>
                    <a:pt x="29275" y="455"/>
                  </a:cubicBezTo>
                  <a:cubicBezTo>
                    <a:pt x="36594" y="2285"/>
                    <a:pt x="37814" y="8384"/>
                    <a:pt x="35984" y="14076"/>
                  </a:cubicBezTo>
                  <a:cubicBezTo>
                    <a:pt x="31105" y="30544"/>
                    <a:pt x="25616" y="46808"/>
                    <a:pt x="19517" y="62868"/>
                  </a:cubicBezTo>
                  <a:cubicBezTo>
                    <a:pt x="17687" y="67544"/>
                    <a:pt x="13418" y="71407"/>
                    <a:pt x="7319" y="69781"/>
                  </a:cubicBezTo>
                  <a:cubicBezTo>
                    <a:pt x="2236" y="68154"/>
                    <a:pt x="1220" y="63275"/>
                    <a:pt x="0" y="5819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221">
              <a:extLst>
                <a:ext uri="{FF2B5EF4-FFF2-40B4-BE49-F238E27FC236}">
                  <a16:creationId xmlns:a16="http://schemas.microsoft.com/office/drawing/2014/main" id="{6972122B-13BA-4767-A671-EFF76A1DF0E3}"/>
                </a:ext>
              </a:extLst>
            </p:cNvPr>
            <p:cNvSpPr/>
            <p:nvPr/>
          </p:nvSpPr>
          <p:spPr>
            <a:xfrm>
              <a:off x="7982110" y="5377072"/>
              <a:ext cx="45103" cy="114665"/>
            </a:xfrm>
            <a:custGeom>
              <a:avLst/>
              <a:gdLst>
                <a:gd name="connsiteX0" fmla="*/ 34 w 36456"/>
                <a:gd name="connsiteY0" fmla="*/ 56337 h 70484"/>
                <a:gd name="connsiteX1" fmla="*/ 2677 w 36456"/>
                <a:gd name="connsiteY1" fmla="*/ 46782 h 70484"/>
                <a:gd name="connsiteX2" fmla="*/ 15688 w 36456"/>
                <a:gd name="connsiteY2" fmla="*/ 7748 h 70484"/>
                <a:gd name="connsiteX3" fmla="*/ 28090 w 36456"/>
                <a:gd name="connsiteY3" fmla="*/ 429 h 70484"/>
                <a:gd name="connsiteX4" fmla="*/ 35815 w 36456"/>
                <a:gd name="connsiteY4" fmla="*/ 13644 h 70484"/>
                <a:gd name="connsiteX5" fmla="*/ 18738 w 36456"/>
                <a:gd name="connsiteY5" fmla="*/ 63249 h 70484"/>
                <a:gd name="connsiteX6" fmla="*/ 7760 w 36456"/>
                <a:gd name="connsiteY6" fmla="*/ 70161 h 70484"/>
                <a:gd name="connsiteX7" fmla="*/ 34 w 36456"/>
                <a:gd name="connsiteY7" fmla="*/ 56337 h 7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56" h="70484">
                  <a:moveTo>
                    <a:pt x="34" y="56337"/>
                  </a:moveTo>
                  <a:cubicBezTo>
                    <a:pt x="441" y="54507"/>
                    <a:pt x="1457" y="50644"/>
                    <a:pt x="2677" y="46782"/>
                  </a:cubicBezTo>
                  <a:cubicBezTo>
                    <a:pt x="6946" y="33771"/>
                    <a:pt x="11622" y="20759"/>
                    <a:pt x="15688" y="7748"/>
                  </a:cubicBezTo>
                  <a:cubicBezTo>
                    <a:pt x="17721" y="1039"/>
                    <a:pt x="22600" y="-994"/>
                    <a:pt x="28090" y="429"/>
                  </a:cubicBezTo>
                  <a:cubicBezTo>
                    <a:pt x="34189" y="1852"/>
                    <a:pt x="38051" y="7138"/>
                    <a:pt x="35815" y="13644"/>
                  </a:cubicBezTo>
                  <a:cubicBezTo>
                    <a:pt x="30529" y="30314"/>
                    <a:pt x="24633" y="46782"/>
                    <a:pt x="18738" y="63249"/>
                  </a:cubicBezTo>
                  <a:cubicBezTo>
                    <a:pt x="16908" y="68128"/>
                    <a:pt x="12639" y="71584"/>
                    <a:pt x="7760" y="70161"/>
                  </a:cubicBezTo>
                  <a:cubicBezTo>
                    <a:pt x="2880" y="68738"/>
                    <a:pt x="-372" y="64469"/>
                    <a:pt x="34" y="56337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222">
              <a:extLst>
                <a:ext uri="{FF2B5EF4-FFF2-40B4-BE49-F238E27FC236}">
                  <a16:creationId xmlns:a16="http://schemas.microsoft.com/office/drawing/2014/main" id="{645AB426-88AD-466D-B536-51AD20C12B69}"/>
                </a:ext>
              </a:extLst>
            </p:cNvPr>
            <p:cNvSpPr/>
            <p:nvPr/>
          </p:nvSpPr>
          <p:spPr>
            <a:xfrm>
              <a:off x="7614889" y="2367155"/>
              <a:ext cx="46025" cy="113421"/>
            </a:xfrm>
            <a:custGeom>
              <a:avLst/>
              <a:gdLst>
                <a:gd name="connsiteX0" fmla="*/ 9795 w 37202"/>
                <a:gd name="connsiteY0" fmla="*/ 69716 h 69720"/>
                <a:gd name="connsiteX1" fmla="*/ 443 w 37202"/>
                <a:gd name="connsiteY1" fmla="*/ 56095 h 69720"/>
                <a:gd name="connsiteX2" fmla="*/ 16503 w 37202"/>
                <a:gd name="connsiteY2" fmla="*/ 8523 h 69720"/>
                <a:gd name="connsiteX3" fmla="*/ 29515 w 37202"/>
                <a:gd name="connsiteY3" fmla="*/ 798 h 69720"/>
                <a:gd name="connsiteX4" fmla="*/ 36020 w 37202"/>
                <a:gd name="connsiteY4" fmla="*/ 16248 h 69720"/>
                <a:gd name="connsiteX5" fmla="*/ 21586 w 37202"/>
                <a:gd name="connsiteY5" fmla="*/ 59348 h 69720"/>
                <a:gd name="connsiteX6" fmla="*/ 9795 w 37202"/>
                <a:gd name="connsiteY6" fmla="*/ 69716 h 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02" h="69720">
                  <a:moveTo>
                    <a:pt x="9795" y="69716"/>
                  </a:moveTo>
                  <a:cubicBezTo>
                    <a:pt x="3696" y="69920"/>
                    <a:pt x="-1590" y="62804"/>
                    <a:pt x="443" y="56095"/>
                  </a:cubicBezTo>
                  <a:cubicBezTo>
                    <a:pt x="5525" y="40035"/>
                    <a:pt x="10608" y="24177"/>
                    <a:pt x="16503" y="8523"/>
                  </a:cubicBezTo>
                  <a:cubicBezTo>
                    <a:pt x="18536" y="3237"/>
                    <a:pt x="22196" y="-2049"/>
                    <a:pt x="29515" y="798"/>
                  </a:cubicBezTo>
                  <a:cubicBezTo>
                    <a:pt x="37037" y="3441"/>
                    <a:pt x="38663" y="8726"/>
                    <a:pt x="36020" y="16248"/>
                  </a:cubicBezTo>
                  <a:cubicBezTo>
                    <a:pt x="31141" y="30479"/>
                    <a:pt x="26465" y="44914"/>
                    <a:pt x="21586" y="59348"/>
                  </a:cubicBezTo>
                  <a:cubicBezTo>
                    <a:pt x="19756" y="64837"/>
                    <a:pt x="16503" y="69310"/>
                    <a:pt x="9795" y="69716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223">
              <a:extLst>
                <a:ext uri="{FF2B5EF4-FFF2-40B4-BE49-F238E27FC236}">
                  <a16:creationId xmlns:a16="http://schemas.microsoft.com/office/drawing/2014/main" id="{136A454F-3580-44AC-BCD6-D3325CCA8BA7}"/>
                </a:ext>
              </a:extLst>
            </p:cNvPr>
            <p:cNvSpPr/>
            <p:nvPr/>
          </p:nvSpPr>
          <p:spPr>
            <a:xfrm>
              <a:off x="7893869" y="3396478"/>
              <a:ext cx="45384" cy="114010"/>
            </a:xfrm>
            <a:custGeom>
              <a:avLst/>
              <a:gdLst>
                <a:gd name="connsiteX0" fmla="*/ 0 w 36683"/>
                <a:gd name="connsiteY0" fmla="*/ 56854 h 70082"/>
                <a:gd name="connsiteX1" fmla="*/ 4676 w 36683"/>
                <a:gd name="connsiteY1" fmla="*/ 42013 h 70082"/>
                <a:gd name="connsiteX2" fmla="*/ 16670 w 36683"/>
                <a:gd name="connsiteY2" fmla="*/ 7655 h 70082"/>
                <a:gd name="connsiteX3" fmla="*/ 29275 w 36683"/>
                <a:gd name="connsiteY3" fmla="*/ 946 h 70082"/>
                <a:gd name="connsiteX4" fmla="*/ 35781 w 36683"/>
                <a:gd name="connsiteY4" fmla="*/ 15584 h 70082"/>
                <a:gd name="connsiteX5" fmla="*/ 20330 w 36683"/>
                <a:gd name="connsiteY5" fmla="*/ 61530 h 70082"/>
                <a:gd name="connsiteX6" fmla="*/ 8132 w 36683"/>
                <a:gd name="connsiteY6" fmla="*/ 69865 h 70082"/>
                <a:gd name="connsiteX7" fmla="*/ 0 w 36683"/>
                <a:gd name="connsiteY7" fmla="*/ 56854 h 7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83" h="70082">
                  <a:moveTo>
                    <a:pt x="0" y="56854"/>
                  </a:moveTo>
                  <a:cubicBezTo>
                    <a:pt x="1220" y="52788"/>
                    <a:pt x="2846" y="47299"/>
                    <a:pt x="4676" y="42013"/>
                  </a:cubicBezTo>
                  <a:cubicBezTo>
                    <a:pt x="8538" y="30425"/>
                    <a:pt x="12198" y="18837"/>
                    <a:pt x="16670" y="7655"/>
                  </a:cubicBezTo>
                  <a:cubicBezTo>
                    <a:pt x="18703" y="2776"/>
                    <a:pt x="22160" y="-2103"/>
                    <a:pt x="29275" y="946"/>
                  </a:cubicBezTo>
                  <a:cubicBezTo>
                    <a:pt x="36187" y="3792"/>
                    <a:pt x="38017" y="8672"/>
                    <a:pt x="35781" y="15584"/>
                  </a:cubicBezTo>
                  <a:cubicBezTo>
                    <a:pt x="30698" y="30831"/>
                    <a:pt x="25616" y="46282"/>
                    <a:pt x="20330" y="61530"/>
                  </a:cubicBezTo>
                  <a:cubicBezTo>
                    <a:pt x="18500" y="67019"/>
                    <a:pt x="14637" y="71085"/>
                    <a:pt x="8132" y="69865"/>
                  </a:cubicBezTo>
                  <a:cubicBezTo>
                    <a:pt x="2033" y="68848"/>
                    <a:pt x="203" y="63969"/>
                    <a:pt x="0" y="56854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224">
              <a:extLst>
                <a:ext uri="{FF2B5EF4-FFF2-40B4-BE49-F238E27FC236}">
                  <a16:creationId xmlns:a16="http://schemas.microsoft.com/office/drawing/2014/main" id="{53F498B2-2E30-47E3-A553-F9C757D9D1EF}"/>
                </a:ext>
              </a:extLst>
            </p:cNvPr>
            <p:cNvSpPr/>
            <p:nvPr/>
          </p:nvSpPr>
          <p:spPr>
            <a:xfrm>
              <a:off x="7353949" y="3397494"/>
              <a:ext cx="44514" cy="112967"/>
            </a:xfrm>
            <a:custGeom>
              <a:avLst/>
              <a:gdLst>
                <a:gd name="connsiteX0" fmla="*/ 35910 w 35980"/>
                <a:gd name="connsiteY0" fmla="*/ 8859 h 69441"/>
                <a:gd name="connsiteX1" fmla="*/ 30014 w 35980"/>
                <a:gd name="connsiteY1" fmla="*/ 32849 h 69441"/>
                <a:gd name="connsiteX2" fmla="*/ 20256 w 35980"/>
                <a:gd name="connsiteY2" fmla="*/ 61514 h 69441"/>
                <a:gd name="connsiteX3" fmla="*/ 6634 w 35980"/>
                <a:gd name="connsiteY3" fmla="*/ 68629 h 69441"/>
                <a:gd name="connsiteX4" fmla="*/ 942 w 35980"/>
                <a:gd name="connsiteY4" fmla="*/ 54398 h 69441"/>
                <a:gd name="connsiteX5" fmla="*/ 16393 w 35980"/>
                <a:gd name="connsiteY5" fmla="*/ 7436 h 69441"/>
                <a:gd name="connsiteX6" fmla="*/ 28794 w 35980"/>
                <a:gd name="connsiteY6" fmla="*/ 321 h 69441"/>
                <a:gd name="connsiteX7" fmla="*/ 35910 w 35980"/>
                <a:gd name="connsiteY7" fmla="*/ 8859 h 6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80" h="69441">
                  <a:moveTo>
                    <a:pt x="35910" y="8859"/>
                  </a:moveTo>
                  <a:cubicBezTo>
                    <a:pt x="35910" y="18618"/>
                    <a:pt x="32250" y="25530"/>
                    <a:pt x="30014" y="32849"/>
                  </a:cubicBezTo>
                  <a:cubicBezTo>
                    <a:pt x="26964" y="42404"/>
                    <a:pt x="23915" y="52162"/>
                    <a:pt x="20256" y="61514"/>
                  </a:cubicBezTo>
                  <a:cubicBezTo>
                    <a:pt x="18019" y="67816"/>
                    <a:pt x="12530" y="71069"/>
                    <a:pt x="6634" y="68629"/>
                  </a:cubicBezTo>
                  <a:cubicBezTo>
                    <a:pt x="942" y="66393"/>
                    <a:pt x="-1498" y="61311"/>
                    <a:pt x="942" y="54398"/>
                  </a:cubicBezTo>
                  <a:cubicBezTo>
                    <a:pt x="6431" y="38948"/>
                    <a:pt x="11310" y="23090"/>
                    <a:pt x="16393" y="7436"/>
                  </a:cubicBezTo>
                  <a:cubicBezTo>
                    <a:pt x="18426" y="1337"/>
                    <a:pt x="22289" y="-899"/>
                    <a:pt x="28794" y="321"/>
                  </a:cubicBezTo>
                  <a:cubicBezTo>
                    <a:pt x="35096" y="1541"/>
                    <a:pt x="36316" y="5403"/>
                    <a:pt x="35910" y="885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225">
              <a:extLst>
                <a:ext uri="{FF2B5EF4-FFF2-40B4-BE49-F238E27FC236}">
                  <a16:creationId xmlns:a16="http://schemas.microsoft.com/office/drawing/2014/main" id="{98C4F097-6B91-4639-B77A-024197B01878}"/>
                </a:ext>
              </a:extLst>
            </p:cNvPr>
            <p:cNvSpPr/>
            <p:nvPr/>
          </p:nvSpPr>
          <p:spPr>
            <a:xfrm>
              <a:off x="4684982" y="3317375"/>
              <a:ext cx="45321" cy="113625"/>
            </a:xfrm>
            <a:custGeom>
              <a:avLst/>
              <a:gdLst>
                <a:gd name="connsiteX0" fmla="*/ 0 w 36632"/>
                <a:gd name="connsiteY0" fmla="*/ 57296 h 69845"/>
                <a:gd name="connsiteX1" fmla="*/ 6099 w 36632"/>
                <a:gd name="connsiteY1" fmla="*/ 38592 h 69845"/>
                <a:gd name="connsiteX2" fmla="*/ 16061 w 36632"/>
                <a:gd name="connsiteY2" fmla="*/ 8911 h 69845"/>
                <a:gd name="connsiteX3" fmla="*/ 28869 w 36632"/>
                <a:gd name="connsiteY3" fmla="*/ 372 h 69845"/>
                <a:gd name="connsiteX4" fmla="*/ 35984 w 36632"/>
                <a:gd name="connsiteY4" fmla="*/ 13993 h 69845"/>
                <a:gd name="connsiteX5" fmla="*/ 19923 w 36632"/>
                <a:gd name="connsiteY5" fmla="*/ 61768 h 69845"/>
                <a:gd name="connsiteX6" fmla="*/ 7319 w 36632"/>
                <a:gd name="connsiteY6" fmla="*/ 69494 h 69845"/>
                <a:gd name="connsiteX7" fmla="*/ 0 w 36632"/>
                <a:gd name="connsiteY7" fmla="*/ 57296 h 6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32" h="69845">
                  <a:moveTo>
                    <a:pt x="0" y="57296"/>
                  </a:moveTo>
                  <a:cubicBezTo>
                    <a:pt x="1830" y="52010"/>
                    <a:pt x="3863" y="45301"/>
                    <a:pt x="6099" y="38592"/>
                  </a:cubicBezTo>
                  <a:cubicBezTo>
                    <a:pt x="9352" y="28631"/>
                    <a:pt x="12605" y="18872"/>
                    <a:pt x="16061" y="8911"/>
                  </a:cubicBezTo>
                  <a:cubicBezTo>
                    <a:pt x="18094" y="2608"/>
                    <a:pt x="22770" y="-1254"/>
                    <a:pt x="28869" y="372"/>
                  </a:cubicBezTo>
                  <a:cubicBezTo>
                    <a:pt x="35171" y="1998"/>
                    <a:pt x="38017" y="7894"/>
                    <a:pt x="35984" y="13993"/>
                  </a:cubicBezTo>
                  <a:cubicBezTo>
                    <a:pt x="30902" y="30054"/>
                    <a:pt x="25616" y="46114"/>
                    <a:pt x="19923" y="61768"/>
                  </a:cubicBezTo>
                  <a:cubicBezTo>
                    <a:pt x="18094" y="66851"/>
                    <a:pt x="13824" y="71120"/>
                    <a:pt x="7319" y="69494"/>
                  </a:cubicBezTo>
                  <a:cubicBezTo>
                    <a:pt x="1830" y="68274"/>
                    <a:pt x="0" y="64005"/>
                    <a:pt x="0" y="57296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226">
              <a:extLst>
                <a:ext uri="{FF2B5EF4-FFF2-40B4-BE49-F238E27FC236}">
                  <a16:creationId xmlns:a16="http://schemas.microsoft.com/office/drawing/2014/main" id="{FD6E668F-F5B0-48E0-87B0-E334B67FA209}"/>
                </a:ext>
              </a:extLst>
            </p:cNvPr>
            <p:cNvSpPr/>
            <p:nvPr/>
          </p:nvSpPr>
          <p:spPr>
            <a:xfrm>
              <a:off x="6787817" y="2050360"/>
              <a:ext cx="44982" cy="114114"/>
            </a:xfrm>
            <a:custGeom>
              <a:avLst/>
              <a:gdLst>
                <a:gd name="connsiteX0" fmla="*/ 36286 w 36358"/>
                <a:gd name="connsiteY0" fmla="*/ 8901 h 70146"/>
                <a:gd name="connsiteX1" fmla="*/ 30797 w 36358"/>
                <a:gd name="connsiteY1" fmla="*/ 30045 h 70146"/>
                <a:gd name="connsiteX2" fmla="*/ 20022 w 36358"/>
                <a:gd name="connsiteY2" fmla="*/ 61556 h 70146"/>
                <a:gd name="connsiteX3" fmla="*/ 6807 w 36358"/>
                <a:gd name="connsiteY3" fmla="*/ 69485 h 70146"/>
                <a:gd name="connsiteX4" fmla="*/ 708 w 36358"/>
                <a:gd name="connsiteY4" fmla="*/ 55050 h 70146"/>
                <a:gd name="connsiteX5" fmla="*/ 16362 w 36358"/>
                <a:gd name="connsiteY5" fmla="*/ 8088 h 70146"/>
                <a:gd name="connsiteX6" fmla="*/ 28764 w 36358"/>
                <a:gd name="connsiteY6" fmla="*/ 363 h 70146"/>
                <a:gd name="connsiteX7" fmla="*/ 36286 w 36358"/>
                <a:gd name="connsiteY7" fmla="*/ 8901 h 7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58" h="70146">
                  <a:moveTo>
                    <a:pt x="36286" y="8901"/>
                  </a:moveTo>
                  <a:cubicBezTo>
                    <a:pt x="35879" y="17440"/>
                    <a:pt x="32830" y="23539"/>
                    <a:pt x="30797" y="30045"/>
                  </a:cubicBezTo>
                  <a:cubicBezTo>
                    <a:pt x="27340" y="40616"/>
                    <a:pt x="24088" y="51188"/>
                    <a:pt x="20022" y="61556"/>
                  </a:cubicBezTo>
                  <a:cubicBezTo>
                    <a:pt x="17785" y="67248"/>
                    <a:pt x="13109" y="71924"/>
                    <a:pt x="6807" y="69485"/>
                  </a:cubicBezTo>
                  <a:cubicBezTo>
                    <a:pt x="1115" y="67248"/>
                    <a:pt x="-1325" y="61149"/>
                    <a:pt x="708" y="55050"/>
                  </a:cubicBezTo>
                  <a:cubicBezTo>
                    <a:pt x="5587" y="39193"/>
                    <a:pt x="10873" y="23539"/>
                    <a:pt x="16362" y="8088"/>
                  </a:cubicBezTo>
                  <a:cubicBezTo>
                    <a:pt x="18192" y="2802"/>
                    <a:pt x="22258" y="-1264"/>
                    <a:pt x="28764" y="363"/>
                  </a:cubicBezTo>
                  <a:cubicBezTo>
                    <a:pt x="33643" y="1583"/>
                    <a:pt x="36896" y="4835"/>
                    <a:pt x="36286" y="8901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228">
              <a:extLst>
                <a:ext uri="{FF2B5EF4-FFF2-40B4-BE49-F238E27FC236}">
                  <a16:creationId xmlns:a16="http://schemas.microsoft.com/office/drawing/2014/main" id="{85AEEBF7-D4FD-4FBB-B1DD-D416964B013B}"/>
                </a:ext>
              </a:extLst>
            </p:cNvPr>
            <p:cNvSpPr/>
            <p:nvPr/>
          </p:nvSpPr>
          <p:spPr>
            <a:xfrm>
              <a:off x="6603868" y="2763566"/>
              <a:ext cx="46241" cy="112598"/>
            </a:xfrm>
            <a:custGeom>
              <a:avLst/>
              <a:gdLst>
                <a:gd name="connsiteX0" fmla="*/ 10538 w 37376"/>
                <a:gd name="connsiteY0" fmla="*/ 69189 h 69214"/>
                <a:gd name="connsiteX1" fmla="*/ 576 w 37376"/>
                <a:gd name="connsiteY1" fmla="*/ 55974 h 69214"/>
                <a:gd name="connsiteX2" fmla="*/ 16433 w 37376"/>
                <a:gd name="connsiteY2" fmla="*/ 9012 h 69214"/>
                <a:gd name="connsiteX3" fmla="*/ 30461 w 37376"/>
                <a:gd name="connsiteY3" fmla="*/ 677 h 69214"/>
                <a:gd name="connsiteX4" fmla="*/ 36357 w 37376"/>
                <a:gd name="connsiteY4" fmla="*/ 15721 h 69214"/>
                <a:gd name="connsiteX5" fmla="*/ 21516 w 37376"/>
                <a:gd name="connsiteY5" fmla="*/ 59837 h 69214"/>
                <a:gd name="connsiteX6" fmla="*/ 10538 w 37376"/>
                <a:gd name="connsiteY6" fmla="*/ 69189 h 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76" h="69214">
                  <a:moveTo>
                    <a:pt x="10538" y="69189"/>
                  </a:moveTo>
                  <a:cubicBezTo>
                    <a:pt x="2812" y="69189"/>
                    <a:pt x="-1660" y="63293"/>
                    <a:pt x="576" y="55974"/>
                  </a:cubicBezTo>
                  <a:cubicBezTo>
                    <a:pt x="5659" y="40117"/>
                    <a:pt x="10944" y="24463"/>
                    <a:pt x="16433" y="9012"/>
                  </a:cubicBezTo>
                  <a:cubicBezTo>
                    <a:pt x="18670" y="2710"/>
                    <a:pt x="23142" y="-1763"/>
                    <a:pt x="30461" y="677"/>
                  </a:cubicBezTo>
                  <a:cubicBezTo>
                    <a:pt x="37373" y="3116"/>
                    <a:pt x="38593" y="9012"/>
                    <a:pt x="36357" y="15721"/>
                  </a:cubicBezTo>
                  <a:cubicBezTo>
                    <a:pt x="31478" y="30359"/>
                    <a:pt x="26598" y="45199"/>
                    <a:pt x="21516" y="59837"/>
                  </a:cubicBezTo>
                  <a:cubicBezTo>
                    <a:pt x="19686" y="65123"/>
                    <a:pt x="16637" y="69595"/>
                    <a:pt x="10538" y="6918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229">
              <a:extLst>
                <a:ext uri="{FF2B5EF4-FFF2-40B4-BE49-F238E27FC236}">
                  <a16:creationId xmlns:a16="http://schemas.microsoft.com/office/drawing/2014/main" id="{4B804791-0513-4E01-A62E-9F4A270167AA}"/>
                </a:ext>
              </a:extLst>
            </p:cNvPr>
            <p:cNvSpPr/>
            <p:nvPr/>
          </p:nvSpPr>
          <p:spPr>
            <a:xfrm>
              <a:off x="6440351" y="2366978"/>
              <a:ext cx="46265" cy="113813"/>
            </a:xfrm>
            <a:custGeom>
              <a:avLst/>
              <a:gdLst>
                <a:gd name="connsiteX0" fmla="*/ 37396 w 37395"/>
                <a:gd name="connsiteY0" fmla="*/ 12698 h 69961"/>
                <a:gd name="connsiteX1" fmla="*/ 19505 w 37395"/>
                <a:gd name="connsiteY1" fmla="*/ 63929 h 69961"/>
                <a:gd name="connsiteX2" fmla="*/ 6901 w 37395"/>
                <a:gd name="connsiteY2" fmla="*/ 69215 h 69961"/>
                <a:gd name="connsiteX3" fmla="*/ 599 w 37395"/>
                <a:gd name="connsiteY3" fmla="*/ 56001 h 69961"/>
                <a:gd name="connsiteX4" fmla="*/ 16659 w 37395"/>
                <a:gd name="connsiteY4" fmla="*/ 8429 h 69961"/>
                <a:gd name="connsiteX5" fmla="*/ 29874 w 37395"/>
                <a:gd name="connsiteY5" fmla="*/ 500 h 69961"/>
                <a:gd name="connsiteX6" fmla="*/ 37396 w 37395"/>
                <a:gd name="connsiteY6" fmla="*/ 12698 h 6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95" h="69961">
                  <a:moveTo>
                    <a:pt x="37396" y="12698"/>
                  </a:moveTo>
                  <a:cubicBezTo>
                    <a:pt x="31500" y="29775"/>
                    <a:pt x="25808" y="47055"/>
                    <a:pt x="19505" y="63929"/>
                  </a:cubicBezTo>
                  <a:cubicBezTo>
                    <a:pt x="17472" y="69012"/>
                    <a:pt x="12187" y="71248"/>
                    <a:pt x="6901" y="69215"/>
                  </a:cubicBezTo>
                  <a:cubicBezTo>
                    <a:pt x="1208" y="66979"/>
                    <a:pt x="-1231" y="61693"/>
                    <a:pt x="599" y="56001"/>
                  </a:cubicBezTo>
                  <a:cubicBezTo>
                    <a:pt x="5681" y="39940"/>
                    <a:pt x="10764" y="24083"/>
                    <a:pt x="16659" y="8429"/>
                  </a:cubicBezTo>
                  <a:cubicBezTo>
                    <a:pt x="18692" y="2939"/>
                    <a:pt x="22962" y="-1533"/>
                    <a:pt x="29874" y="500"/>
                  </a:cubicBezTo>
                  <a:cubicBezTo>
                    <a:pt x="35566" y="2126"/>
                    <a:pt x="37193" y="6802"/>
                    <a:pt x="37396" y="12698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230">
              <a:extLst>
                <a:ext uri="{FF2B5EF4-FFF2-40B4-BE49-F238E27FC236}">
                  <a16:creationId xmlns:a16="http://schemas.microsoft.com/office/drawing/2014/main" id="{107223DA-664F-44D0-9FE9-E604CFF41913}"/>
                </a:ext>
              </a:extLst>
            </p:cNvPr>
            <p:cNvSpPr/>
            <p:nvPr/>
          </p:nvSpPr>
          <p:spPr>
            <a:xfrm>
              <a:off x="5901319" y="2366577"/>
              <a:ext cx="46089" cy="114048"/>
            </a:xfrm>
            <a:custGeom>
              <a:avLst/>
              <a:gdLst>
                <a:gd name="connsiteX0" fmla="*/ 10 w 37253"/>
                <a:gd name="connsiteY0" fmla="*/ 57873 h 70105"/>
                <a:gd name="connsiteX1" fmla="*/ 18307 w 37253"/>
                <a:gd name="connsiteY1" fmla="*/ 4405 h 70105"/>
                <a:gd name="connsiteX2" fmla="*/ 29691 w 37253"/>
                <a:gd name="connsiteY2" fmla="*/ 1152 h 70105"/>
                <a:gd name="connsiteX3" fmla="*/ 36807 w 37253"/>
                <a:gd name="connsiteY3" fmla="*/ 13147 h 70105"/>
                <a:gd name="connsiteX4" fmla="*/ 19526 w 37253"/>
                <a:gd name="connsiteY4" fmla="*/ 63769 h 70105"/>
                <a:gd name="connsiteX5" fmla="*/ 8345 w 37253"/>
                <a:gd name="connsiteY5" fmla="*/ 69664 h 70105"/>
                <a:gd name="connsiteX6" fmla="*/ 10 w 37253"/>
                <a:gd name="connsiteY6" fmla="*/ 57873 h 7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53" h="70105">
                  <a:moveTo>
                    <a:pt x="10" y="57873"/>
                  </a:moveTo>
                  <a:cubicBezTo>
                    <a:pt x="6109" y="39983"/>
                    <a:pt x="11801" y="22092"/>
                    <a:pt x="18307" y="4405"/>
                  </a:cubicBezTo>
                  <a:cubicBezTo>
                    <a:pt x="20136" y="-474"/>
                    <a:pt x="25422" y="-881"/>
                    <a:pt x="29691" y="1152"/>
                  </a:cubicBezTo>
                  <a:cubicBezTo>
                    <a:pt x="34571" y="3389"/>
                    <a:pt x="38637" y="7455"/>
                    <a:pt x="36807" y="13147"/>
                  </a:cubicBezTo>
                  <a:cubicBezTo>
                    <a:pt x="31318" y="30224"/>
                    <a:pt x="25422" y="46895"/>
                    <a:pt x="19526" y="63769"/>
                  </a:cubicBezTo>
                  <a:cubicBezTo>
                    <a:pt x="17697" y="69054"/>
                    <a:pt x="13224" y="71087"/>
                    <a:pt x="8345" y="69664"/>
                  </a:cubicBezTo>
                  <a:cubicBezTo>
                    <a:pt x="2856" y="68241"/>
                    <a:pt x="-194" y="64175"/>
                    <a:pt x="10" y="57873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231">
              <a:extLst>
                <a:ext uri="{FF2B5EF4-FFF2-40B4-BE49-F238E27FC236}">
                  <a16:creationId xmlns:a16="http://schemas.microsoft.com/office/drawing/2014/main" id="{875AE858-1681-4A75-9EC8-FC8815238F09}"/>
                </a:ext>
              </a:extLst>
            </p:cNvPr>
            <p:cNvSpPr/>
            <p:nvPr/>
          </p:nvSpPr>
          <p:spPr>
            <a:xfrm>
              <a:off x="4038347" y="5852633"/>
              <a:ext cx="45228" cy="112598"/>
            </a:xfrm>
            <a:custGeom>
              <a:avLst/>
              <a:gdLst>
                <a:gd name="connsiteX0" fmla="*/ 25801 w 36557"/>
                <a:gd name="connsiteY0" fmla="*/ 41 h 69214"/>
                <a:gd name="connsiteX1" fmla="*/ 35966 w 36557"/>
                <a:gd name="connsiteY1" fmla="*/ 13255 h 69214"/>
                <a:gd name="connsiteX2" fmla="*/ 19499 w 36557"/>
                <a:gd name="connsiteY2" fmla="*/ 63267 h 69214"/>
                <a:gd name="connsiteX3" fmla="*/ 7911 w 36557"/>
                <a:gd name="connsiteY3" fmla="*/ 68553 h 69214"/>
                <a:gd name="connsiteX4" fmla="*/ 389 w 36557"/>
                <a:gd name="connsiteY4" fmla="*/ 55745 h 69214"/>
                <a:gd name="connsiteX5" fmla="*/ 9131 w 36557"/>
                <a:gd name="connsiteY5" fmla="*/ 28706 h 69214"/>
                <a:gd name="connsiteX6" fmla="*/ 16043 w 36557"/>
                <a:gd name="connsiteY6" fmla="*/ 7563 h 69214"/>
                <a:gd name="connsiteX7" fmla="*/ 25801 w 36557"/>
                <a:gd name="connsiteY7" fmla="*/ 41 h 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57" h="69214">
                  <a:moveTo>
                    <a:pt x="25801" y="41"/>
                  </a:moveTo>
                  <a:cubicBezTo>
                    <a:pt x="33933" y="244"/>
                    <a:pt x="38203" y="5327"/>
                    <a:pt x="35966" y="13255"/>
                  </a:cubicBezTo>
                  <a:cubicBezTo>
                    <a:pt x="31087" y="30129"/>
                    <a:pt x="25395" y="46596"/>
                    <a:pt x="19499" y="63267"/>
                  </a:cubicBezTo>
                  <a:cubicBezTo>
                    <a:pt x="17669" y="68349"/>
                    <a:pt x="12994" y="70382"/>
                    <a:pt x="7911" y="68553"/>
                  </a:cubicBezTo>
                  <a:cubicBezTo>
                    <a:pt x="2422" y="66520"/>
                    <a:pt x="-1237" y="62047"/>
                    <a:pt x="389" y="55745"/>
                  </a:cubicBezTo>
                  <a:cubicBezTo>
                    <a:pt x="2829" y="46596"/>
                    <a:pt x="6081" y="37651"/>
                    <a:pt x="9131" y="28706"/>
                  </a:cubicBezTo>
                  <a:cubicBezTo>
                    <a:pt x="11367" y="21590"/>
                    <a:pt x="14010" y="14678"/>
                    <a:pt x="16043" y="7563"/>
                  </a:cubicBezTo>
                  <a:cubicBezTo>
                    <a:pt x="17669" y="2277"/>
                    <a:pt x="20922" y="-366"/>
                    <a:pt x="25801" y="4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232">
              <a:extLst>
                <a:ext uri="{FF2B5EF4-FFF2-40B4-BE49-F238E27FC236}">
                  <a16:creationId xmlns:a16="http://schemas.microsoft.com/office/drawing/2014/main" id="{C6603E96-F358-4934-8E5B-A3817F5E0BC3}"/>
                </a:ext>
              </a:extLst>
            </p:cNvPr>
            <p:cNvSpPr/>
            <p:nvPr/>
          </p:nvSpPr>
          <p:spPr>
            <a:xfrm>
              <a:off x="4400679" y="3396561"/>
              <a:ext cx="45050" cy="114513"/>
            </a:xfrm>
            <a:custGeom>
              <a:avLst/>
              <a:gdLst>
                <a:gd name="connsiteX0" fmla="*/ 70 w 36414"/>
                <a:gd name="connsiteY0" fmla="*/ 56599 h 70391"/>
                <a:gd name="connsiteX1" fmla="*/ 7389 w 36414"/>
                <a:gd name="connsiteY1" fmla="*/ 34643 h 70391"/>
                <a:gd name="connsiteX2" fmla="*/ 16334 w 36414"/>
                <a:gd name="connsiteY2" fmla="*/ 7807 h 70391"/>
                <a:gd name="connsiteX3" fmla="*/ 27719 w 36414"/>
                <a:gd name="connsiteY3" fmla="*/ 489 h 70391"/>
                <a:gd name="connsiteX4" fmla="*/ 36054 w 36414"/>
                <a:gd name="connsiteY4" fmla="*/ 12280 h 70391"/>
                <a:gd name="connsiteX5" fmla="*/ 18774 w 36414"/>
                <a:gd name="connsiteY5" fmla="*/ 63918 h 70391"/>
                <a:gd name="connsiteX6" fmla="*/ 7186 w 36414"/>
                <a:gd name="connsiteY6" fmla="*/ 69814 h 70391"/>
                <a:gd name="connsiteX7" fmla="*/ 70 w 36414"/>
                <a:gd name="connsiteY7" fmla="*/ 56599 h 7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14" h="70391">
                  <a:moveTo>
                    <a:pt x="70" y="56599"/>
                  </a:moveTo>
                  <a:cubicBezTo>
                    <a:pt x="2103" y="50500"/>
                    <a:pt x="4746" y="42572"/>
                    <a:pt x="7389" y="34643"/>
                  </a:cubicBezTo>
                  <a:cubicBezTo>
                    <a:pt x="10438" y="25698"/>
                    <a:pt x="12878" y="16549"/>
                    <a:pt x="16334" y="7807"/>
                  </a:cubicBezTo>
                  <a:cubicBezTo>
                    <a:pt x="18164" y="3131"/>
                    <a:pt x="21213" y="-1544"/>
                    <a:pt x="27719" y="489"/>
                  </a:cubicBezTo>
                  <a:cubicBezTo>
                    <a:pt x="33615" y="2115"/>
                    <a:pt x="37681" y="5978"/>
                    <a:pt x="36054" y="12280"/>
                  </a:cubicBezTo>
                  <a:cubicBezTo>
                    <a:pt x="31785" y="29967"/>
                    <a:pt x="25889" y="47044"/>
                    <a:pt x="18774" y="63918"/>
                  </a:cubicBezTo>
                  <a:cubicBezTo>
                    <a:pt x="16944" y="68187"/>
                    <a:pt x="12471" y="71847"/>
                    <a:pt x="7186" y="69814"/>
                  </a:cubicBezTo>
                  <a:cubicBezTo>
                    <a:pt x="2916" y="67984"/>
                    <a:pt x="-540" y="64325"/>
                    <a:pt x="70" y="5659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233">
              <a:extLst>
                <a:ext uri="{FF2B5EF4-FFF2-40B4-BE49-F238E27FC236}">
                  <a16:creationId xmlns:a16="http://schemas.microsoft.com/office/drawing/2014/main" id="{8064D8DC-B9BF-453D-B97C-529AC262FB43}"/>
                </a:ext>
              </a:extLst>
            </p:cNvPr>
            <p:cNvSpPr/>
            <p:nvPr/>
          </p:nvSpPr>
          <p:spPr>
            <a:xfrm>
              <a:off x="7996737" y="4030000"/>
              <a:ext cx="45864" cy="112886"/>
            </a:xfrm>
            <a:custGeom>
              <a:avLst/>
              <a:gdLst>
                <a:gd name="connsiteX0" fmla="*/ 9355 w 37071"/>
                <a:gd name="connsiteY0" fmla="*/ 69148 h 69391"/>
                <a:gd name="connsiteX1" fmla="*/ 613 w 37071"/>
                <a:gd name="connsiteY1" fmla="*/ 56543 h 69391"/>
                <a:gd name="connsiteX2" fmla="*/ 17081 w 37071"/>
                <a:gd name="connsiteY2" fmla="*/ 5718 h 69391"/>
                <a:gd name="connsiteX3" fmla="*/ 28872 w 37071"/>
                <a:gd name="connsiteY3" fmla="*/ 636 h 69391"/>
                <a:gd name="connsiteX4" fmla="*/ 36597 w 37071"/>
                <a:gd name="connsiteY4" fmla="*/ 13037 h 69391"/>
                <a:gd name="connsiteX5" fmla="*/ 19317 w 37071"/>
                <a:gd name="connsiteY5" fmla="*/ 63659 h 69391"/>
                <a:gd name="connsiteX6" fmla="*/ 9355 w 37071"/>
                <a:gd name="connsiteY6" fmla="*/ 69148 h 6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71" h="69391">
                  <a:moveTo>
                    <a:pt x="9355" y="69148"/>
                  </a:moveTo>
                  <a:cubicBezTo>
                    <a:pt x="1630" y="68538"/>
                    <a:pt x="-1420" y="63252"/>
                    <a:pt x="613" y="56543"/>
                  </a:cubicBezTo>
                  <a:cubicBezTo>
                    <a:pt x="5696" y="39466"/>
                    <a:pt x="11388" y="22592"/>
                    <a:pt x="17081" y="5718"/>
                  </a:cubicBezTo>
                  <a:cubicBezTo>
                    <a:pt x="18910" y="433"/>
                    <a:pt x="23789" y="-990"/>
                    <a:pt x="28872" y="636"/>
                  </a:cubicBezTo>
                  <a:cubicBezTo>
                    <a:pt x="34768" y="2466"/>
                    <a:pt x="38427" y="7142"/>
                    <a:pt x="36597" y="13037"/>
                  </a:cubicBezTo>
                  <a:cubicBezTo>
                    <a:pt x="31312" y="30114"/>
                    <a:pt x="25213" y="46785"/>
                    <a:pt x="19317" y="63659"/>
                  </a:cubicBezTo>
                  <a:cubicBezTo>
                    <a:pt x="17690" y="67928"/>
                    <a:pt x="14234" y="70164"/>
                    <a:pt x="9355" y="69148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234">
              <a:extLst>
                <a:ext uri="{FF2B5EF4-FFF2-40B4-BE49-F238E27FC236}">
                  <a16:creationId xmlns:a16="http://schemas.microsoft.com/office/drawing/2014/main" id="{53F6BE79-9E25-480F-9DDB-9664ACA9A029}"/>
                </a:ext>
              </a:extLst>
            </p:cNvPr>
            <p:cNvSpPr/>
            <p:nvPr/>
          </p:nvSpPr>
          <p:spPr>
            <a:xfrm>
              <a:off x="4662050" y="2366821"/>
              <a:ext cx="45606" cy="113668"/>
            </a:xfrm>
            <a:custGeom>
              <a:avLst/>
              <a:gdLst>
                <a:gd name="connsiteX0" fmla="*/ 36832 w 36863"/>
                <a:gd name="connsiteY0" fmla="*/ 8728 h 69871"/>
                <a:gd name="connsiteX1" fmla="*/ 30530 w 36863"/>
                <a:gd name="connsiteY1" fmla="*/ 32310 h 69871"/>
                <a:gd name="connsiteX2" fmla="*/ 19959 w 36863"/>
                <a:gd name="connsiteY2" fmla="*/ 62805 h 69871"/>
                <a:gd name="connsiteX3" fmla="*/ 6947 w 36863"/>
                <a:gd name="connsiteY3" fmla="*/ 69108 h 69871"/>
                <a:gd name="connsiteX4" fmla="*/ 848 w 36863"/>
                <a:gd name="connsiteY4" fmla="*/ 55080 h 69871"/>
                <a:gd name="connsiteX5" fmla="*/ 16503 w 36863"/>
                <a:gd name="connsiteY5" fmla="*/ 9134 h 69871"/>
                <a:gd name="connsiteX6" fmla="*/ 28091 w 36863"/>
                <a:gd name="connsiteY6" fmla="*/ 189 h 69871"/>
                <a:gd name="connsiteX7" fmla="*/ 36832 w 36863"/>
                <a:gd name="connsiteY7" fmla="*/ 8728 h 6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63" h="69871">
                  <a:moveTo>
                    <a:pt x="36832" y="8728"/>
                  </a:moveTo>
                  <a:cubicBezTo>
                    <a:pt x="36223" y="18689"/>
                    <a:pt x="32970" y="25398"/>
                    <a:pt x="30530" y="32310"/>
                  </a:cubicBezTo>
                  <a:cubicBezTo>
                    <a:pt x="27277" y="42475"/>
                    <a:pt x="23821" y="52844"/>
                    <a:pt x="19959" y="62805"/>
                  </a:cubicBezTo>
                  <a:cubicBezTo>
                    <a:pt x="17722" y="68498"/>
                    <a:pt x="12640" y="71344"/>
                    <a:pt x="6947" y="69108"/>
                  </a:cubicBezTo>
                  <a:cubicBezTo>
                    <a:pt x="848" y="66871"/>
                    <a:pt x="-1388" y="61586"/>
                    <a:pt x="848" y="55080"/>
                  </a:cubicBezTo>
                  <a:cubicBezTo>
                    <a:pt x="5931" y="39833"/>
                    <a:pt x="11013" y="24382"/>
                    <a:pt x="16503" y="9134"/>
                  </a:cubicBezTo>
                  <a:cubicBezTo>
                    <a:pt x="18332" y="3848"/>
                    <a:pt x="21585" y="-1031"/>
                    <a:pt x="28091" y="189"/>
                  </a:cubicBezTo>
                  <a:cubicBezTo>
                    <a:pt x="33580" y="1409"/>
                    <a:pt x="37239" y="4662"/>
                    <a:pt x="36832" y="8728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235">
              <a:extLst>
                <a:ext uri="{FF2B5EF4-FFF2-40B4-BE49-F238E27FC236}">
                  <a16:creationId xmlns:a16="http://schemas.microsoft.com/office/drawing/2014/main" id="{7F707854-15AA-47C2-A594-7B2CF7473C3E}"/>
                </a:ext>
              </a:extLst>
            </p:cNvPr>
            <p:cNvSpPr/>
            <p:nvPr/>
          </p:nvSpPr>
          <p:spPr>
            <a:xfrm>
              <a:off x="4361025" y="4585154"/>
              <a:ext cx="46426" cy="111632"/>
            </a:xfrm>
            <a:custGeom>
              <a:avLst/>
              <a:gdLst>
                <a:gd name="connsiteX0" fmla="*/ 0 w 37526"/>
                <a:gd name="connsiteY0" fmla="*/ 57445 h 68620"/>
                <a:gd name="connsiteX1" fmla="*/ 18500 w 37526"/>
                <a:gd name="connsiteY1" fmla="*/ 5197 h 68620"/>
                <a:gd name="connsiteX2" fmla="*/ 31511 w 37526"/>
                <a:gd name="connsiteY2" fmla="*/ 927 h 68620"/>
                <a:gd name="connsiteX3" fmla="*/ 37001 w 37526"/>
                <a:gd name="connsiteY3" fmla="*/ 12515 h 68620"/>
                <a:gd name="connsiteX4" fmla="*/ 20330 w 37526"/>
                <a:gd name="connsiteY4" fmla="*/ 62121 h 68620"/>
                <a:gd name="connsiteX5" fmla="*/ 7929 w 37526"/>
                <a:gd name="connsiteY5" fmla="*/ 68220 h 68620"/>
                <a:gd name="connsiteX6" fmla="*/ 0 w 37526"/>
                <a:gd name="connsiteY6" fmla="*/ 57445 h 6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26" h="68620">
                  <a:moveTo>
                    <a:pt x="0" y="57445"/>
                  </a:moveTo>
                  <a:cubicBezTo>
                    <a:pt x="6099" y="39961"/>
                    <a:pt x="11995" y="22477"/>
                    <a:pt x="18500" y="5197"/>
                  </a:cubicBezTo>
                  <a:cubicBezTo>
                    <a:pt x="20737" y="-699"/>
                    <a:pt x="26836" y="-699"/>
                    <a:pt x="31511" y="927"/>
                  </a:cubicBezTo>
                  <a:cubicBezTo>
                    <a:pt x="36391" y="2757"/>
                    <a:pt x="38627" y="7636"/>
                    <a:pt x="37001" y="12515"/>
                  </a:cubicBezTo>
                  <a:cubicBezTo>
                    <a:pt x="31715" y="29186"/>
                    <a:pt x="26226" y="45857"/>
                    <a:pt x="20330" y="62121"/>
                  </a:cubicBezTo>
                  <a:cubicBezTo>
                    <a:pt x="18500" y="67203"/>
                    <a:pt x="13621" y="69643"/>
                    <a:pt x="7929" y="68220"/>
                  </a:cubicBezTo>
                  <a:cubicBezTo>
                    <a:pt x="2440" y="67406"/>
                    <a:pt x="813" y="63340"/>
                    <a:pt x="0" y="57445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236">
              <a:extLst>
                <a:ext uri="{FF2B5EF4-FFF2-40B4-BE49-F238E27FC236}">
                  <a16:creationId xmlns:a16="http://schemas.microsoft.com/office/drawing/2014/main" id="{B94A7B86-DFB3-4471-8CCD-3DA8BD0D1759}"/>
                </a:ext>
              </a:extLst>
            </p:cNvPr>
            <p:cNvSpPr/>
            <p:nvPr/>
          </p:nvSpPr>
          <p:spPr>
            <a:xfrm>
              <a:off x="4179429" y="5297375"/>
              <a:ext cx="45752" cy="114717"/>
            </a:xfrm>
            <a:custGeom>
              <a:avLst/>
              <a:gdLst>
                <a:gd name="connsiteX0" fmla="*/ 0 w 36981"/>
                <a:gd name="connsiteY0" fmla="*/ 57755 h 70516"/>
                <a:gd name="connsiteX1" fmla="*/ 3456 w 36981"/>
                <a:gd name="connsiteY1" fmla="*/ 48403 h 70516"/>
                <a:gd name="connsiteX2" fmla="*/ 16671 w 36981"/>
                <a:gd name="connsiteY2" fmla="*/ 9166 h 70516"/>
                <a:gd name="connsiteX3" fmla="*/ 30292 w 36981"/>
                <a:gd name="connsiteY3" fmla="*/ 831 h 70516"/>
                <a:gd name="connsiteX4" fmla="*/ 35781 w 36981"/>
                <a:gd name="connsiteY4" fmla="*/ 15875 h 70516"/>
                <a:gd name="connsiteX5" fmla="*/ 19923 w 36981"/>
                <a:gd name="connsiteY5" fmla="*/ 61618 h 70516"/>
                <a:gd name="connsiteX6" fmla="*/ 8132 w 36981"/>
                <a:gd name="connsiteY6" fmla="*/ 70156 h 70516"/>
                <a:gd name="connsiteX7" fmla="*/ 0 w 36981"/>
                <a:gd name="connsiteY7" fmla="*/ 57755 h 7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81" h="70516">
                  <a:moveTo>
                    <a:pt x="0" y="57755"/>
                  </a:moveTo>
                  <a:cubicBezTo>
                    <a:pt x="1016" y="55316"/>
                    <a:pt x="2440" y="51859"/>
                    <a:pt x="3456" y="48403"/>
                  </a:cubicBezTo>
                  <a:cubicBezTo>
                    <a:pt x="7929" y="35392"/>
                    <a:pt x="11995" y="22178"/>
                    <a:pt x="16671" y="9166"/>
                  </a:cubicBezTo>
                  <a:cubicBezTo>
                    <a:pt x="18907" y="2864"/>
                    <a:pt x="22973" y="-2015"/>
                    <a:pt x="30292" y="831"/>
                  </a:cubicBezTo>
                  <a:cubicBezTo>
                    <a:pt x="37204" y="3474"/>
                    <a:pt x="38220" y="9370"/>
                    <a:pt x="35781" y="15875"/>
                  </a:cubicBezTo>
                  <a:cubicBezTo>
                    <a:pt x="30495" y="31123"/>
                    <a:pt x="25616" y="46574"/>
                    <a:pt x="19923" y="61618"/>
                  </a:cubicBezTo>
                  <a:cubicBezTo>
                    <a:pt x="18094" y="66497"/>
                    <a:pt x="15247" y="71986"/>
                    <a:pt x="8132" y="70156"/>
                  </a:cubicBezTo>
                  <a:cubicBezTo>
                    <a:pt x="3049" y="68733"/>
                    <a:pt x="407" y="64464"/>
                    <a:pt x="0" y="57755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237">
              <a:extLst>
                <a:ext uri="{FF2B5EF4-FFF2-40B4-BE49-F238E27FC236}">
                  <a16:creationId xmlns:a16="http://schemas.microsoft.com/office/drawing/2014/main" id="{5F975701-EBB5-4BA6-B609-8204A6B1D8CE}"/>
                </a:ext>
              </a:extLst>
            </p:cNvPr>
            <p:cNvSpPr/>
            <p:nvPr/>
          </p:nvSpPr>
          <p:spPr>
            <a:xfrm>
              <a:off x="4825656" y="2764194"/>
              <a:ext cx="46045" cy="114847"/>
            </a:xfrm>
            <a:custGeom>
              <a:avLst/>
              <a:gdLst>
                <a:gd name="connsiteX0" fmla="*/ 37144 w 37217"/>
                <a:gd name="connsiteY0" fmla="*/ 12489 h 70596"/>
                <a:gd name="connsiteX1" fmla="*/ 19457 w 37217"/>
                <a:gd name="connsiteY1" fmla="*/ 64534 h 70596"/>
                <a:gd name="connsiteX2" fmla="*/ 7869 w 37217"/>
                <a:gd name="connsiteY2" fmla="*/ 69820 h 70596"/>
                <a:gd name="connsiteX3" fmla="*/ 550 w 37217"/>
                <a:gd name="connsiteY3" fmla="*/ 57215 h 70596"/>
                <a:gd name="connsiteX4" fmla="*/ 17424 w 37217"/>
                <a:gd name="connsiteY4" fmla="*/ 7407 h 70596"/>
                <a:gd name="connsiteX5" fmla="*/ 29012 w 37217"/>
                <a:gd name="connsiteY5" fmla="*/ 495 h 70596"/>
                <a:gd name="connsiteX6" fmla="*/ 37144 w 37217"/>
                <a:gd name="connsiteY6" fmla="*/ 12489 h 7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17" h="70596">
                  <a:moveTo>
                    <a:pt x="37144" y="12489"/>
                  </a:moveTo>
                  <a:cubicBezTo>
                    <a:pt x="31452" y="29363"/>
                    <a:pt x="25759" y="47050"/>
                    <a:pt x="19457" y="64534"/>
                  </a:cubicBezTo>
                  <a:cubicBezTo>
                    <a:pt x="17830" y="69210"/>
                    <a:pt x="13358" y="72056"/>
                    <a:pt x="7869" y="69820"/>
                  </a:cubicBezTo>
                  <a:cubicBezTo>
                    <a:pt x="2380" y="67584"/>
                    <a:pt x="-1483" y="63518"/>
                    <a:pt x="550" y="57215"/>
                  </a:cubicBezTo>
                  <a:cubicBezTo>
                    <a:pt x="5836" y="40545"/>
                    <a:pt x="11731" y="23874"/>
                    <a:pt x="17424" y="7407"/>
                  </a:cubicBezTo>
                  <a:cubicBezTo>
                    <a:pt x="19254" y="2121"/>
                    <a:pt x="22710" y="-1335"/>
                    <a:pt x="29012" y="495"/>
                  </a:cubicBezTo>
                  <a:cubicBezTo>
                    <a:pt x="34501" y="2324"/>
                    <a:pt x="37754" y="5577"/>
                    <a:pt x="37144" y="1248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238">
              <a:extLst>
                <a:ext uri="{FF2B5EF4-FFF2-40B4-BE49-F238E27FC236}">
                  <a16:creationId xmlns:a16="http://schemas.microsoft.com/office/drawing/2014/main" id="{E69E77E8-05A3-40E9-B3A7-AA800D4A167E}"/>
                </a:ext>
              </a:extLst>
            </p:cNvPr>
            <p:cNvSpPr/>
            <p:nvPr/>
          </p:nvSpPr>
          <p:spPr>
            <a:xfrm>
              <a:off x="4121034" y="2367319"/>
              <a:ext cx="47326" cy="113326"/>
            </a:xfrm>
            <a:custGeom>
              <a:avLst/>
              <a:gdLst>
                <a:gd name="connsiteX0" fmla="*/ 2066 w 38253"/>
                <a:gd name="connsiteY0" fmla="*/ 52741 h 69661"/>
                <a:gd name="connsiteX1" fmla="*/ 16704 w 38253"/>
                <a:gd name="connsiteY1" fmla="*/ 11065 h 69661"/>
                <a:gd name="connsiteX2" fmla="*/ 26869 w 38253"/>
                <a:gd name="connsiteY2" fmla="*/ 87 h 69661"/>
                <a:gd name="connsiteX3" fmla="*/ 38253 w 38253"/>
                <a:gd name="connsiteY3" fmla="*/ 8219 h 69661"/>
                <a:gd name="connsiteX4" fmla="*/ 21379 w 38253"/>
                <a:gd name="connsiteY4" fmla="*/ 60873 h 69661"/>
                <a:gd name="connsiteX5" fmla="*/ 6335 w 38253"/>
                <a:gd name="connsiteY5" fmla="*/ 68599 h 69661"/>
                <a:gd name="connsiteX6" fmla="*/ 2066 w 38253"/>
                <a:gd name="connsiteY6" fmla="*/ 52741 h 6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53" h="69661">
                  <a:moveTo>
                    <a:pt x="2066" y="52741"/>
                  </a:moveTo>
                  <a:cubicBezTo>
                    <a:pt x="8368" y="39323"/>
                    <a:pt x="11824" y="25092"/>
                    <a:pt x="16704" y="11065"/>
                  </a:cubicBezTo>
                  <a:cubicBezTo>
                    <a:pt x="18533" y="5779"/>
                    <a:pt x="20566" y="900"/>
                    <a:pt x="26869" y="87"/>
                  </a:cubicBezTo>
                  <a:cubicBezTo>
                    <a:pt x="33171" y="-727"/>
                    <a:pt x="35407" y="4356"/>
                    <a:pt x="38253" y="8219"/>
                  </a:cubicBezTo>
                  <a:cubicBezTo>
                    <a:pt x="34391" y="26312"/>
                    <a:pt x="27275" y="43389"/>
                    <a:pt x="21379" y="60873"/>
                  </a:cubicBezTo>
                  <a:cubicBezTo>
                    <a:pt x="19346" y="67176"/>
                    <a:pt x="13451" y="71851"/>
                    <a:pt x="6335" y="68599"/>
                  </a:cubicBezTo>
                  <a:cubicBezTo>
                    <a:pt x="-170" y="65549"/>
                    <a:pt x="-1797" y="59450"/>
                    <a:pt x="2066" y="5274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239">
              <a:extLst>
                <a:ext uri="{FF2B5EF4-FFF2-40B4-BE49-F238E27FC236}">
                  <a16:creationId xmlns:a16="http://schemas.microsoft.com/office/drawing/2014/main" id="{CF766AC7-9706-4882-9E30-9C0A1A1D8DA4}"/>
                </a:ext>
              </a:extLst>
            </p:cNvPr>
            <p:cNvSpPr/>
            <p:nvPr/>
          </p:nvSpPr>
          <p:spPr>
            <a:xfrm>
              <a:off x="7856126" y="4585521"/>
              <a:ext cx="45444" cy="112073"/>
            </a:xfrm>
            <a:custGeom>
              <a:avLst/>
              <a:gdLst>
                <a:gd name="connsiteX0" fmla="*/ 12 w 36731"/>
                <a:gd name="connsiteY0" fmla="*/ 57422 h 68891"/>
                <a:gd name="connsiteX1" fmla="*/ 3671 w 36731"/>
                <a:gd name="connsiteY1" fmla="*/ 45834 h 68891"/>
                <a:gd name="connsiteX2" fmla="*/ 16276 w 36731"/>
                <a:gd name="connsiteY2" fmla="*/ 7410 h 68891"/>
                <a:gd name="connsiteX3" fmla="*/ 29897 w 36731"/>
                <a:gd name="connsiteY3" fmla="*/ 498 h 68891"/>
                <a:gd name="connsiteX4" fmla="*/ 35996 w 36731"/>
                <a:gd name="connsiteY4" fmla="*/ 13306 h 68891"/>
                <a:gd name="connsiteX5" fmla="*/ 19935 w 36731"/>
                <a:gd name="connsiteY5" fmla="*/ 61082 h 68891"/>
                <a:gd name="connsiteX6" fmla="*/ 8347 w 36731"/>
                <a:gd name="connsiteY6" fmla="*/ 68604 h 68891"/>
                <a:gd name="connsiteX7" fmla="*/ 12 w 36731"/>
                <a:gd name="connsiteY7" fmla="*/ 57422 h 6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31" h="68891">
                  <a:moveTo>
                    <a:pt x="12" y="57422"/>
                  </a:moveTo>
                  <a:cubicBezTo>
                    <a:pt x="-191" y="53153"/>
                    <a:pt x="2248" y="49697"/>
                    <a:pt x="3671" y="45834"/>
                  </a:cubicBezTo>
                  <a:cubicBezTo>
                    <a:pt x="7941" y="33026"/>
                    <a:pt x="12210" y="20218"/>
                    <a:pt x="16276" y="7410"/>
                  </a:cubicBezTo>
                  <a:cubicBezTo>
                    <a:pt x="18512" y="498"/>
                    <a:pt x="24001" y="-925"/>
                    <a:pt x="29897" y="498"/>
                  </a:cubicBezTo>
                  <a:cubicBezTo>
                    <a:pt x="36403" y="2125"/>
                    <a:pt x="37826" y="7614"/>
                    <a:pt x="35996" y="13306"/>
                  </a:cubicBezTo>
                  <a:cubicBezTo>
                    <a:pt x="30913" y="29367"/>
                    <a:pt x="25628" y="45224"/>
                    <a:pt x="19935" y="61082"/>
                  </a:cubicBezTo>
                  <a:cubicBezTo>
                    <a:pt x="18106" y="65961"/>
                    <a:pt x="14243" y="70027"/>
                    <a:pt x="8347" y="68604"/>
                  </a:cubicBezTo>
                  <a:cubicBezTo>
                    <a:pt x="3061" y="67384"/>
                    <a:pt x="215" y="63115"/>
                    <a:pt x="12" y="5742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240">
              <a:extLst>
                <a:ext uri="{FF2B5EF4-FFF2-40B4-BE49-F238E27FC236}">
                  <a16:creationId xmlns:a16="http://schemas.microsoft.com/office/drawing/2014/main" id="{D69ACE59-ADD9-4239-9C47-50A7A0FBE39D}"/>
                </a:ext>
              </a:extLst>
            </p:cNvPr>
            <p:cNvSpPr/>
            <p:nvPr/>
          </p:nvSpPr>
          <p:spPr>
            <a:xfrm>
              <a:off x="7494268" y="6011168"/>
              <a:ext cx="42558" cy="84923"/>
            </a:xfrm>
            <a:custGeom>
              <a:avLst/>
              <a:gdLst>
                <a:gd name="connsiteX0" fmla="*/ 1778 w 34399"/>
                <a:gd name="connsiteY0" fmla="*/ 51202 h 52202"/>
                <a:gd name="connsiteX1" fmla="*/ 2592 w 34399"/>
                <a:gd name="connsiteY1" fmla="*/ 42257 h 52202"/>
                <a:gd name="connsiteX2" fmla="*/ 13570 w 34399"/>
                <a:gd name="connsiteY2" fmla="*/ 8712 h 52202"/>
                <a:gd name="connsiteX3" fmla="*/ 27191 w 34399"/>
                <a:gd name="connsiteY3" fmla="*/ 580 h 52202"/>
                <a:gd name="connsiteX4" fmla="*/ 33493 w 34399"/>
                <a:gd name="connsiteY4" fmla="*/ 15218 h 52202"/>
                <a:gd name="connsiteX5" fmla="*/ 21905 w 34399"/>
                <a:gd name="connsiteY5" fmla="*/ 50592 h 52202"/>
                <a:gd name="connsiteX6" fmla="*/ 1778 w 34399"/>
                <a:gd name="connsiteY6" fmla="*/ 51202 h 5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99" h="52202">
                  <a:moveTo>
                    <a:pt x="1778" y="51202"/>
                  </a:moveTo>
                  <a:cubicBezTo>
                    <a:pt x="-2288" y="47949"/>
                    <a:pt x="1778" y="44900"/>
                    <a:pt x="2592" y="42257"/>
                  </a:cubicBezTo>
                  <a:cubicBezTo>
                    <a:pt x="6048" y="31075"/>
                    <a:pt x="10317" y="20097"/>
                    <a:pt x="13570" y="8712"/>
                  </a:cubicBezTo>
                  <a:cubicBezTo>
                    <a:pt x="15806" y="1190"/>
                    <a:pt x="20279" y="-1249"/>
                    <a:pt x="27191" y="580"/>
                  </a:cubicBezTo>
                  <a:cubicBezTo>
                    <a:pt x="34916" y="2613"/>
                    <a:pt x="35323" y="8916"/>
                    <a:pt x="33493" y="15218"/>
                  </a:cubicBezTo>
                  <a:cubicBezTo>
                    <a:pt x="29834" y="27009"/>
                    <a:pt x="25768" y="38801"/>
                    <a:pt x="21905" y="50592"/>
                  </a:cubicBezTo>
                  <a:cubicBezTo>
                    <a:pt x="15399" y="53235"/>
                    <a:pt x="8691" y="52015"/>
                    <a:pt x="1778" y="51202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241">
              <a:extLst>
                <a:ext uri="{FF2B5EF4-FFF2-40B4-BE49-F238E27FC236}">
                  <a16:creationId xmlns:a16="http://schemas.microsoft.com/office/drawing/2014/main" id="{48FF38DB-4BBD-4A82-A578-E1CA670A29F3}"/>
                </a:ext>
              </a:extLst>
            </p:cNvPr>
            <p:cNvSpPr/>
            <p:nvPr/>
          </p:nvSpPr>
          <p:spPr>
            <a:xfrm>
              <a:off x="5292883" y="3312012"/>
              <a:ext cx="24858" cy="89387"/>
            </a:xfrm>
            <a:custGeom>
              <a:avLst/>
              <a:gdLst>
                <a:gd name="connsiteX0" fmla="*/ 1919 w 20092"/>
                <a:gd name="connsiteY0" fmla="*/ 33349 h 54946"/>
                <a:gd name="connsiteX1" fmla="*/ 89 w 20092"/>
                <a:gd name="connsiteY1" fmla="*/ 9970 h 54946"/>
                <a:gd name="connsiteX2" fmla="*/ 8424 w 20092"/>
                <a:gd name="connsiteY2" fmla="*/ 8 h 54946"/>
                <a:gd name="connsiteX3" fmla="*/ 16353 w 20092"/>
                <a:gd name="connsiteY3" fmla="*/ 8953 h 54946"/>
                <a:gd name="connsiteX4" fmla="*/ 19809 w 20092"/>
                <a:gd name="connsiteY4" fmla="*/ 40871 h 54946"/>
                <a:gd name="connsiteX5" fmla="*/ 19606 w 20092"/>
                <a:gd name="connsiteY5" fmla="*/ 48800 h 54946"/>
                <a:gd name="connsiteX6" fmla="*/ 10254 w 20092"/>
                <a:gd name="connsiteY6" fmla="*/ 54899 h 54946"/>
                <a:gd name="connsiteX7" fmla="*/ 4358 w 20092"/>
                <a:gd name="connsiteY7" fmla="*/ 48393 h 54946"/>
                <a:gd name="connsiteX8" fmla="*/ 1919 w 20092"/>
                <a:gd name="connsiteY8" fmla="*/ 33349 h 5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92" h="54946">
                  <a:moveTo>
                    <a:pt x="1919" y="33349"/>
                  </a:moveTo>
                  <a:cubicBezTo>
                    <a:pt x="4358" y="23591"/>
                    <a:pt x="-724" y="17289"/>
                    <a:pt x="89" y="9970"/>
                  </a:cubicBezTo>
                  <a:cubicBezTo>
                    <a:pt x="699" y="4481"/>
                    <a:pt x="1512" y="8"/>
                    <a:pt x="8424" y="8"/>
                  </a:cubicBezTo>
                  <a:cubicBezTo>
                    <a:pt x="14930" y="-195"/>
                    <a:pt x="15947" y="3464"/>
                    <a:pt x="16353" y="8953"/>
                  </a:cubicBezTo>
                  <a:cubicBezTo>
                    <a:pt x="17166" y="19728"/>
                    <a:pt x="18793" y="30300"/>
                    <a:pt x="19809" y="40871"/>
                  </a:cubicBezTo>
                  <a:cubicBezTo>
                    <a:pt x="20013" y="43514"/>
                    <a:pt x="20419" y="46360"/>
                    <a:pt x="19606" y="48800"/>
                  </a:cubicBezTo>
                  <a:cubicBezTo>
                    <a:pt x="18386" y="53069"/>
                    <a:pt x="15133" y="55306"/>
                    <a:pt x="10254" y="54899"/>
                  </a:cubicBezTo>
                  <a:cubicBezTo>
                    <a:pt x="6188" y="54492"/>
                    <a:pt x="4358" y="52663"/>
                    <a:pt x="4358" y="48393"/>
                  </a:cubicBezTo>
                  <a:cubicBezTo>
                    <a:pt x="4358" y="42498"/>
                    <a:pt x="699" y="37009"/>
                    <a:pt x="1919" y="33349"/>
                  </a:cubicBezTo>
                  <a:close/>
                </a:path>
              </a:pathLst>
            </a:custGeom>
            <a:solidFill>
              <a:srgbClr val="1A7B7A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242">
              <a:extLst>
                <a:ext uri="{FF2B5EF4-FFF2-40B4-BE49-F238E27FC236}">
                  <a16:creationId xmlns:a16="http://schemas.microsoft.com/office/drawing/2014/main" id="{47D47EC6-6EB0-43AE-AE31-06E52DB95BA9}"/>
                </a:ext>
              </a:extLst>
            </p:cNvPr>
            <p:cNvSpPr/>
            <p:nvPr/>
          </p:nvSpPr>
          <p:spPr>
            <a:xfrm>
              <a:off x="7453372" y="4208180"/>
              <a:ext cx="38906" cy="66767"/>
            </a:xfrm>
            <a:custGeom>
              <a:avLst/>
              <a:gdLst>
                <a:gd name="connsiteX0" fmla="*/ 8406 w 31447"/>
                <a:gd name="connsiteY0" fmla="*/ 40941 h 41041"/>
                <a:gd name="connsiteX1" fmla="*/ 1087 w 31447"/>
                <a:gd name="connsiteY1" fmla="*/ 29150 h 41041"/>
                <a:gd name="connsiteX2" fmla="*/ 14505 w 31447"/>
                <a:gd name="connsiteY2" fmla="*/ 5974 h 41041"/>
                <a:gd name="connsiteX3" fmla="*/ 28126 w 31447"/>
                <a:gd name="connsiteY3" fmla="*/ 1705 h 41041"/>
                <a:gd name="connsiteX4" fmla="*/ 28939 w 31447"/>
                <a:gd name="connsiteY4" fmla="*/ 14919 h 41041"/>
                <a:gd name="connsiteX5" fmla="*/ 16944 w 31447"/>
                <a:gd name="connsiteY5" fmla="*/ 35656 h 41041"/>
                <a:gd name="connsiteX6" fmla="*/ 8406 w 31447"/>
                <a:gd name="connsiteY6" fmla="*/ 40941 h 4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47" h="41041">
                  <a:moveTo>
                    <a:pt x="8406" y="40941"/>
                  </a:moveTo>
                  <a:cubicBezTo>
                    <a:pt x="1697" y="40738"/>
                    <a:pt x="-1962" y="35046"/>
                    <a:pt x="1087" y="29150"/>
                  </a:cubicBezTo>
                  <a:cubicBezTo>
                    <a:pt x="5356" y="21221"/>
                    <a:pt x="9626" y="13496"/>
                    <a:pt x="14505" y="5974"/>
                  </a:cubicBezTo>
                  <a:cubicBezTo>
                    <a:pt x="17554" y="1095"/>
                    <a:pt x="22434" y="-2158"/>
                    <a:pt x="28126" y="1705"/>
                  </a:cubicBezTo>
                  <a:cubicBezTo>
                    <a:pt x="33412" y="5364"/>
                    <a:pt x="31379" y="10446"/>
                    <a:pt x="28939" y="14919"/>
                  </a:cubicBezTo>
                  <a:cubicBezTo>
                    <a:pt x="25076" y="21831"/>
                    <a:pt x="20807" y="28743"/>
                    <a:pt x="16944" y="35656"/>
                  </a:cubicBezTo>
                  <a:cubicBezTo>
                    <a:pt x="14911" y="39315"/>
                    <a:pt x="12472" y="41551"/>
                    <a:pt x="8406" y="40941"/>
                  </a:cubicBezTo>
                  <a:close/>
                </a:path>
              </a:pathLst>
            </a:custGeom>
            <a:solidFill>
              <a:srgbClr val="1A7B7A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243">
              <a:extLst>
                <a:ext uri="{FF2B5EF4-FFF2-40B4-BE49-F238E27FC236}">
                  <a16:creationId xmlns:a16="http://schemas.microsoft.com/office/drawing/2014/main" id="{77C46E63-2250-407B-B1A3-7A573AB0303F}"/>
                </a:ext>
              </a:extLst>
            </p:cNvPr>
            <p:cNvSpPr/>
            <p:nvPr/>
          </p:nvSpPr>
          <p:spPr>
            <a:xfrm>
              <a:off x="4370927" y="5935367"/>
              <a:ext cx="39312" cy="49759"/>
            </a:xfrm>
            <a:custGeom>
              <a:avLst/>
              <a:gdLst>
                <a:gd name="connsiteX0" fmla="*/ 10699 w 31775"/>
                <a:gd name="connsiteY0" fmla="*/ 9 h 30586"/>
                <a:gd name="connsiteX1" fmla="*/ 31639 w 31775"/>
                <a:gd name="connsiteY1" fmla="*/ 18103 h 30586"/>
                <a:gd name="connsiteX2" fmla="*/ 26963 w 31775"/>
                <a:gd name="connsiteY2" fmla="*/ 28471 h 30586"/>
                <a:gd name="connsiteX3" fmla="*/ 14765 w 31775"/>
                <a:gd name="connsiteY3" fmla="*/ 28268 h 30586"/>
                <a:gd name="connsiteX4" fmla="*/ 2567 w 31775"/>
                <a:gd name="connsiteY4" fmla="*/ 16273 h 30586"/>
                <a:gd name="connsiteX5" fmla="*/ 1551 w 31775"/>
                <a:gd name="connsiteY5" fmla="*/ 4278 h 30586"/>
                <a:gd name="connsiteX6" fmla="*/ 10699 w 31775"/>
                <a:gd name="connsiteY6" fmla="*/ 9 h 3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75" h="30586">
                  <a:moveTo>
                    <a:pt x="10699" y="9"/>
                  </a:moveTo>
                  <a:cubicBezTo>
                    <a:pt x="17205" y="212"/>
                    <a:pt x="30826" y="11800"/>
                    <a:pt x="31639" y="18103"/>
                  </a:cubicBezTo>
                  <a:cubicBezTo>
                    <a:pt x="32249" y="22372"/>
                    <a:pt x="30826" y="26031"/>
                    <a:pt x="26963" y="28471"/>
                  </a:cubicBezTo>
                  <a:cubicBezTo>
                    <a:pt x="22897" y="30911"/>
                    <a:pt x="18628" y="31724"/>
                    <a:pt x="14765" y="28268"/>
                  </a:cubicBezTo>
                  <a:cubicBezTo>
                    <a:pt x="10496" y="24405"/>
                    <a:pt x="6430" y="20339"/>
                    <a:pt x="2567" y="16273"/>
                  </a:cubicBezTo>
                  <a:cubicBezTo>
                    <a:pt x="-1092" y="12614"/>
                    <a:pt x="-279" y="8548"/>
                    <a:pt x="1551" y="4278"/>
                  </a:cubicBezTo>
                  <a:cubicBezTo>
                    <a:pt x="3381" y="-398"/>
                    <a:pt x="7040" y="9"/>
                    <a:pt x="10699" y="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244">
              <a:extLst>
                <a:ext uri="{FF2B5EF4-FFF2-40B4-BE49-F238E27FC236}">
                  <a16:creationId xmlns:a16="http://schemas.microsoft.com/office/drawing/2014/main" id="{CA13C470-5E3E-4C0E-8182-97A0BF2D9198}"/>
                </a:ext>
              </a:extLst>
            </p:cNvPr>
            <p:cNvSpPr/>
            <p:nvPr/>
          </p:nvSpPr>
          <p:spPr>
            <a:xfrm>
              <a:off x="5888755" y="5220532"/>
              <a:ext cx="15594" cy="3779"/>
            </a:xfrm>
            <a:custGeom>
              <a:avLst/>
              <a:gdLst>
                <a:gd name="connsiteX0" fmla="*/ 0 w 12604"/>
                <a:gd name="connsiteY0" fmla="*/ 290 h 2323"/>
                <a:gd name="connsiteX1" fmla="*/ 12605 w 12604"/>
                <a:gd name="connsiteY1" fmla="*/ 2323 h 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4" h="2323">
                  <a:moveTo>
                    <a:pt x="0" y="290"/>
                  </a:moveTo>
                  <a:cubicBezTo>
                    <a:pt x="4269" y="290"/>
                    <a:pt x="8945" y="-1133"/>
                    <a:pt x="12605" y="2323"/>
                  </a:cubicBezTo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245">
              <a:extLst>
                <a:ext uri="{FF2B5EF4-FFF2-40B4-BE49-F238E27FC236}">
                  <a16:creationId xmlns:a16="http://schemas.microsoft.com/office/drawing/2014/main" id="{5AC652D6-5AB6-4DC3-98A0-825F9950749F}"/>
                </a:ext>
              </a:extLst>
            </p:cNvPr>
            <p:cNvSpPr/>
            <p:nvPr/>
          </p:nvSpPr>
          <p:spPr>
            <a:xfrm>
              <a:off x="5321415" y="3508440"/>
              <a:ext cx="26409" cy="35185"/>
            </a:xfrm>
            <a:custGeom>
              <a:avLst/>
              <a:gdLst>
                <a:gd name="connsiteX0" fmla="*/ 10165 w 21346"/>
                <a:gd name="connsiteY0" fmla="*/ 21575 h 21628"/>
                <a:gd name="connsiteX1" fmla="*/ 0 w 21346"/>
                <a:gd name="connsiteY1" fmla="*/ 10800 h 21628"/>
                <a:gd name="connsiteX2" fmla="*/ 9758 w 21346"/>
                <a:gd name="connsiteY2" fmla="*/ 26 h 21628"/>
                <a:gd name="connsiteX3" fmla="*/ 21346 w 21346"/>
                <a:gd name="connsiteY3" fmla="*/ 11004 h 21628"/>
                <a:gd name="connsiteX4" fmla="*/ 10165 w 21346"/>
                <a:gd name="connsiteY4" fmla="*/ 21575 h 2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46" h="21628">
                  <a:moveTo>
                    <a:pt x="10165" y="21575"/>
                  </a:moveTo>
                  <a:cubicBezTo>
                    <a:pt x="2236" y="22185"/>
                    <a:pt x="0" y="17509"/>
                    <a:pt x="0" y="10800"/>
                  </a:cubicBezTo>
                  <a:cubicBezTo>
                    <a:pt x="0" y="4295"/>
                    <a:pt x="3456" y="432"/>
                    <a:pt x="9758" y="26"/>
                  </a:cubicBezTo>
                  <a:cubicBezTo>
                    <a:pt x="17077" y="-381"/>
                    <a:pt x="21346" y="4092"/>
                    <a:pt x="21346" y="11004"/>
                  </a:cubicBezTo>
                  <a:cubicBezTo>
                    <a:pt x="21143" y="17509"/>
                    <a:pt x="16671" y="21169"/>
                    <a:pt x="10165" y="21575"/>
                  </a:cubicBezTo>
                  <a:close/>
                </a:path>
              </a:pathLst>
            </a:custGeom>
            <a:solidFill>
              <a:srgbClr val="1D7D7C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246">
              <a:extLst>
                <a:ext uri="{FF2B5EF4-FFF2-40B4-BE49-F238E27FC236}">
                  <a16:creationId xmlns:a16="http://schemas.microsoft.com/office/drawing/2014/main" id="{EF7FCA91-581A-4DBD-9FBB-7FCB6FD12409}"/>
                </a:ext>
              </a:extLst>
            </p:cNvPr>
            <p:cNvSpPr/>
            <p:nvPr/>
          </p:nvSpPr>
          <p:spPr>
            <a:xfrm>
              <a:off x="7419650" y="4327684"/>
              <a:ext cx="26539" cy="35404"/>
            </a:xfrm>
            <a:custGeom>
              <a:avLst/>
              <a:gdLst>
                <a:gd name="connsiteX0" fmla="*/ 84 w 21451"/>
                <a:gd name="connsiteY0" fmla="*/ 7939 h 21763"/>
                <a:gd name="connsiteX1" fmla="*/ 10656 w 21451"/>
                <a:gd name="connsiteY1" fmla="*/ 10 h 21763"/>
                <a:gd name="connsiteX2" fmla="*/ 21431 w 21451"/>
                <a:gd name="connsiteY2" fmla="*/ 9362 h 21763"/>
                <a:gd name="connsiteX3" fmla="*/ 9639 w 21451"/>
                <a:gd name="connsiteY3" fmla="*/ 21763 h 21763"/>
                <a:gd name="connsiteX4" fmla="*/ 84 w 21451"/>
                <a:gd name="connsiteY4" fmla="*/ 7939 h 2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1" h="21763">
                  <a:moveTo>
                    <a:pt x="84" y="7939"/>
                  </a:moveTo>
                  <a:cubicBezTo>
                    <a:pt x="694" y="1637"/>
                    <a:pt x="4964" y="213"/>
                    <a:pt x="10656" y="10"/>
                  </a:cubicBezTo>
                  <a:cubicBezTo>
                    <a:pt x="17162" y="-193"/>
                    <a:pt x="21024" y="2653"/>
                    <a:pt x="21431" y="9362"/>
                  </a:cubicBezTo>
                  <a:cubicBezTo>
                    <a:pt x="21837" y="17291"/>
                    <a:pt x="16145" y="21763"/>
                    <a:pt x="9639" y="21763"/>
                  </a:cubicBezTo>
                  <a:cubicBezTo>
                    <a:pt x="2117" y="21763"/>
                    <a:pt x="-526" y="15461"/>
                    <a:pt x="84" y="7939"/>
                  </a:cubicBezTo>
                  <a:close/>
                </a:path>
              </a:pathLst>
            </a:custGeom>
            <a:solidFill>
              <a:srgbClr val="1A7B7A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247">
              <a:extLst>
                <a:ext uri="{FF2B5EF4-FFF2-40B4-BE49-F238E27FC236}">
                  <a16:creationId xmlns:a16="http://schemas.microsoft.com/office/drawing/2014/main" id="{9B473293-63C7-44D2-8736-F189F6C2BBA2}"/>
                </a:ext>
              </a:extLst>
            </p:cNvPr>
            <p:cNvSpPr/>
            <p:nvPr/>
          </p:nvSpPr>
          <p:spPr>
            <a:xfrm>
              <a:off x="7871233" y="6115949"/>
              <a:ext cx="24907" cy="34076"/>
            </a:xfrm>
            <a:custGeom>
              <a:avLst/>
              <a:gdLst>
                <a:gd name="connsiteX0" fmla="*/ 0 w 20132"/>
                <a:gd name="connsiteY0" fmla="*/ 11189 h 20947"/>
                <a:gd name="connsiteX1" fmla="*/ 8945 w 20132"/>
                <a:gd name="connsiteY1" fmla="*/ 7 h 20947"/>
                <a:gd name="connsiteX2" fmla="*/ 20127 w 20132"/>
                <a:gd name="connsiteY2" fmla="*/ 10376 h 20947"/>
                <a:gd name="connsiteX3" fmla="*/ 10368 w 20132"/>
                <a:gd name="connsiteY3" fmla="*/ 20947 h 20947"/>
                <a:gd name="connsiteX4" fmla="*/ 0 w 20132"/>
                <a:gd name="connsiteY4" fmla="*/ 11189 h 2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2" h="20947">
                  <a:moveTo>
                    <a:pt x="0" y="11189"/>
                  </a:moveTo>
                  <a:cubicBezTo>
                    <a:pt x="203" y="3870"/>
                    <a:pt x="3049" y="-196"/>
                    <a:pt x="8945" y="7"/>
                  </a:cubicBezTo>
                  <a:cubicBezTo>
                    <a:pt x="15044" y="211"/>
                    <a:pt x="20330" y="3260"/>
                    <a:pt x="20127" y="10376"/>
                  </a:cubicBezTo>
                  <a:cubicBezTo>
                    <a:pt x="19923" y="16271"/>
                    <a:pt x="16264" y="20947"/>
                    <a:pt x="10368" y="20947"/>
                  </a:cubicBezTo>
                  <a:cubicBezTo>
                    <a:pt x="4066" y="20744"/>
                    <a:pt x="610" y="16068"/>
                    <a:pt x="0" y="11189"/>
                  </a:cubicBezTo>
                  <a:close/>
                </a:path>
              </a:pathLst>
            </a:custGeom>
            <a:solidFill>
              <a:srgbClr val="1A7B7A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248">
              <a:extLst>
                <a:ext uri="{FF2B5EF4-FFF2-40B4-BE49-F238E27FC236}">
                  <a16:creationId xmlns:a16="http://schemas.microsoft.com/office/drawing/2014/main" id="{74230172-45F6-4A74-A435-13D6D623507F}"/>
                </a:ext>
              </a:extLst>
            </p:cNvPr>
            <p:cNvSpPr/>
            <p:nvPr/>
          </p:nvSpPr>
          <p:spPr>
            <a:xfrm>
              <a:off x="6870939" y="2934663"/>
              <a:ext cx="9557" cy="31088"/>
            </a:xfrm>
            <a:custGeom>
              <a:avLst/>
              <a:gdLst>
                <a:gd name="connsiteX0" fmla="*/ 7725 w 7725"/>
                <a:gd name="connsiteY0" fmla="*/ 0 h 19110"/>
                <a:gd name="connsiteX1" fmla="*/ 1626 w 7725"/>
                <a:gd name="connsiteY1" fmla="*/ 19110 h 19110"/>
                <a:gd name="connsiteX2" fmla="*/ 0 w 7725"/>
                <a:gd name="connsiteY2" fmla="*/ 13011 h 19110"/>
                <a:gd name="connsiteX3" fmla="*/ 7725 w 7725"/>
                <a:gd name="connsiteY3" fmla="*/ 0 h 1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5" h="19110">
                  <a:moveTo>
                    <a:pt x="7725" y="0"/>
                  </a:moveTo>
                  <a:cubicBezTo>
                    <a:pt x="7115" y="6709"/>
                    <a:pt x="4879" y="13011"/>
                    <a:pt x="1626" y="19110"/>
                  </a:cubicBezTo>
                  <a:cubicBezTo>
                    <a:pt x="1423" y="16874"/>
                    <a:pt x="1626" y="14638"/>
                    <a:pt x="0" y="13011"/>
                  </a:cubicBezTo>
                  <a:cubicBezTo>
                    <a:pt x="2439" y="8742"/>
                    <a:pt x="5082" y="4269"/>
                    <a:pt x="7725" y="0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249">
              <a:extLst>
                <a:ext uri="{FF2B5EF4-FFF2-40B4-BE49-F238E27FC236}">
                  <a16:creationId xmlns:a16="http://schemas.microsoft.com/office/drawing/2014/main" id="{B18FD149-9448-4F36-82A6-D885B62D806F}"/>
                </a:ext>
              </a:extLst>
            </p:cNvPr>
            <p:cNvSpPr/>
            <p:nvPr/>
          </p:nvSpPr>
          <p:spPr>
            <a:xfrm>
              <a:off x="7496469" y="6093471"/>
              <a:ext cx="24899" cy="4589"/>
            </a:xfrm>
            <a:custGeom>
              <a:avLst/>
              <a:gdLst>
                <a:gd name="connsiteX0" fmla="*/ 0 w 20126"/>
                <a:gd name="connsiteY0" fmla="*/ 610 h 2821"/>
                <a:gd name="connsiteX1" fmla="*/ 20127 w 20126"/>
                <a:gd name="connsiteY1" fmla="*/ 0 h 2821"/>
                <a:gd name="connsiteX2" fmla="*/ 0 w 20126"/>
                <a:gd name="connsiteY2" fmla="*/ 610 h 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26" h="2821">
                  <a:moveTo>
                    <a:pt x="0" y="610"/>
                  </a:moveTo>
                  <a:cubicBezTo>
                    <a:pt x="6709" y="407"/>
                    <a:pt x="13418" y="203"/>
                    <a:pt x="20127" y="0"/>
                  </a:cubicBezTo>
                  <a:cubicBezTo>
                    <a:pt x="13621" y="4066"/>
                    <a:pt x="6912" y="3253"/>
                    <a:pt x="0" y="610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250">
              <a:extLst>
                <a:ext uri="{FF2B5EF4-FFF2-40B4-BE49-F238E27FC236}">
                  <a16:creationId xmlns:a16="http://schemas.microsoft.com/office/drawing/2014/main" id="{3BD83DFB-D7E6-48C4-BA1D-2BE91481942C}"/>
                </a:ext>
              </a:extLst>
            </p:cNvPr>
            <p:cNvSpPr/>
            <p:nvPr/>
          </p:nvSpPr>
          <p:spPr>
            <a:xfrm>
              <a:off x="3775036" y="1735564"/>
              <a:ext cx="225540" cy="823791"/>
            </a:xfrm>
            <a:custGeom>
              <a:avLst/>
              <a:gdLst>
                <a:gd name="connsiteX0" fmla="*/ 182114 w 182301"/>
                <a:gd name="connsiteY0" fmla="*/ 13541 h 506383"/>
                <a:gd name="connsiteX1" fmla="*/ 179878 w 182301"/>
                <a:gd name="connsiteY1" fmla="*/ 21673 h 506383"/>
                <a:gd name="connsiteX2" fmla="*/ 21914 w 182301"/>
                <a:gd name="connsiteY2" fmla="*/ 493328 h 506383"/>
                <a:gd name="connsiteX3" fmla="*/ 18458 w 182301"/>
                <a:gd name="connsiteY3" fmla="*/ 501664 h 506383"/>
                <a:gd name="connsiteX4" fmla="*/ 6057 w 182301"/>
                <a:gd name="connsiteY4" fmla="*/ 505526 h 506383"/>
                <a:gd name="connsiteX5" fmla="*/ 364 w 182301"/>
                <a:gd name="connsiteY5" fmla="*/ 494142 h 506383"/>
                <a:gd name="connsiteX6" fmla="*/ 2804 w 182301"/>
                <a:gd name="connsiteY6" fmla="*/ 486416 h 506383"/>
                <a:gd name="connsiteX7" fmla="*/ 160565 w 182301"/>
                <a:gd name="connsiteY7" fmla="*/ 14964 h 506383"/>
                <a:gd name="connsiteX8" fmla="*/ 164224 w 182301"/>
                <a:gd name="connsiteY8" fmla="*/ 5612 h 506383"/>
                <a:gd name="connsiteX9" fmla="*/ 176422 w 182301"/>
                <a:gd name="connsiteY9" fmla="*/ 530 h 506383"/>
                <a:gd name="connsiteX10" fmla="*/ 182114 w 182301"/>
                <a:gd name="connsiteY10" fmla="*/ 13541 h 50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301" h="506383">
                  <a:moveTo>
                    <a:pt x="182114" y="13541"/>
                  </a:moveTo>
                  <a:cubicBezTo>
                    <a:pt x="181911" y="14558"/>
                    <a:pt x="181098" y="18217"/>
                    <a:pt x="179878" y="21673"/>
                  </a:cubicBezTo>
                  <a:cubicBezTo>
                    <a:pt x="127223" y="178824"/>
                    <a:pt x="74569" y="336178"/>
                    <a:pt x="21914" y="493328"/>
                  </a:cubicBezTo>
                  <a:cubicBezTo>
                    <a:pt x="20898" y="496175"/>
                    <a:pt x="20084" y="499224"/>
                    <a:pt x="18458" y="501664"/>
                  </a:cubicBezTo>
                  <a:cubicBezTo>
                    <a:pt x="15612" y="506340"/>
                    <a:pt x="10733" y="507356"/>
                    <a:pt x="6057" y="505526"/>
                  </a:cubicBezTo>
                  <a:cubicBezTo>
                    <a:pt x="974" y="503697"/>
                    <a:pt x="-855" y="499427"/>
                    <a:pt x="364" y="494142"/>
                  </a:cubicBezTo>
                  <a:cubicBezTo>
                    <a:pt x="974" y="491499"/>
                    <a:pt x="1991" y="489059"/>
                    <a:pt x="2804" y="486416"/>
                  </a:cubicBezTo>
                  <a:cubicBezTo>
                    <a:pt x="55255" y="329266"/>
                    <a:pt x="107910" y="172115"/>
                    <a:pt x="160565" y="14964"/>
                  </a:cubicBezTo>
                  <a:cubicBezTo>
                    <a:pt x="161581" y="11711"/>
                    <a:pt x="162598" y="8459"/>
                    <a:pt x="164224" y="5612"/>
                  </a:cubicBezTo>
                  <a:cubicBezTo>
                    <a:pt x="166867" y="1140"/>
                    <a:pt x="171136" y="-1097"/>
                    <a:pt x="176422" y="530"/>
                  </a:cubicBezTo>
                  <a:cubicBezTo>
                    <a:pt x="181098" y="1953"/>
                    <a:pt x="182928" y="6019"/>
                    <a:pt x="182114" y="1354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251">
              <a:extLst>
                <a:ext uri="{FF2B5EF4-FFF2-40B4-BE49-F238E27FC236}">
                  <a16:creationId xmlns:a16="http://schemas.microsoft.com/office/drawing/2014/main" id="{97D99AAB-B1F0-4C49-9048-60FAF59EAA8D}"/>
                </a:ext>
              </a:extLst>
            </p:cNvPr>
            <p:cNvSpPr/>
            <p:nvPr/>
          </p:nvSpPr>
          <p:spPr>
            <a:xfrm>
              <a:off x="4184198" y="1735407"/>
              <a:ext cx="145317" cy="507861"/>
            </a:xfrm>
            <a:custGeom>
              <a:avLst/>
              <a:gdLst>
                <a:gd name="connsiteX0" fmla="*/ 117312 w 117458"/>
                <a:gd name="connsiteY0" fmla="*/ 11604 h 312182"/>
                <a:gd name="connsiteX1" fmla="*/ 114872 w 117458"/>
                <a:gd name="connsiteY1" fmla="*/ 19736 h 312182"/>
                <a:gd name="connsiteX2" fmla="*/ 21354 w 117458"/>
                <a:gd name="connsiteY2" fmla="*/ 298460 h 312182"/>
                <a:gd name="connsiteX3" fmla="*/ 7123 w 117458"/>
                <a:gd name="connsiteY3" fmla="*/ 311878 h 312182"/>
                <a:gd name="connsiteX4" fmla="*/ 1837 w 117458"/>
                <a:gd name="connsiteY4" fmla="*/ 292157 h 312182"/>
                <a:gd name="connsiteX5" fmla="*/ 95355 w 117458"/>
                <a:gd name="connsiteY5" fmla="*/ 13434 h 312182"/>
                <a:gd name="connsiteX6" fmla="*/ 99624 w 117458"/>
                <a:gd name="connsiteY6" fmla="*/ 4285 h 312182"/>
                <a:gd name="connsiteX7" fmla="*/ 111213 w 117458"/>
                <a:gd name="connsiteY7" fmla="*/ 829 h 312182"/>
                <a:gd name="connsiteX8" fmla="*/ 117312 w 117458"/>
                <a:gd name="connsiteY8" fmla="*/ 11604 h 31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58" h="312182">
                  <a:moveTo>
                    <a:pt x="117312" y="11604"/>
                  </a:moveTo>
                  <a:cubicBezTo>
                    <a:pt x="116905" y="13230"/>
                    <a:pt x="115888" y="16483"/>
                    <a:pt x="114872" y="19736"/>
                  </a:cubicBezTo>
                  <a:cubicBezTo>
                    <a:pt x="83767" y="112644"/>
                    <a:pt x="52459" y="205552"/>
                    <a:pt x="21354" y="298460"/>
                  </a:cubicBezTo>
                  <a:cubicBezTo>
                    <a:pt x="19118" y="305372"/>
                    <a:pt x="17491" y="313911"/>
                    <a:pt x="7123" y="311878"/>
                  </a:cubicBezTo>
                  <a:cubicBezTo>
                    <a:pt x="8" y="310454"/>
                    <a:pt x="-1822" y="303136"/>
                    <a:pt x="1837" y="292157"/>
                  </a:cubicBezTo>
                  <a:cubicBezTo>
                    <a:pt x="32942" y="199249"/>
                    <a:pt x="64250" y="106341"/>
                    <a:pt x="95355" y="13434"/>
                  </a:cubicBezTo>
                  <a:cubicBezTo>
                    <a:pt x="96372" y="10181"/>
                    <a:pt x="97591" y="6928"/>
                    <a:pt x="99624" y="4285"/>
                  </a:cubicBezTo>
                  <a:cubicBezTo>
                    <a:pt x="102471" y="219"/>
                    <a:pt x="106537" y="-1001"/>
                    <a:pt x="111213" y="829"/>
                  </a:cubicBezTo>
                  <a:cubicBezTo>
                    <a:pt x="115482" y="2252"/>
                    <a:pt x="118125" y="5098"/>
                    <a:pt x="117312" y="11604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252">
              <a:extLst>
                <a:ext uri="{FF2B5EF4-FFF2-40B4-BE49-F238E27FC236}">
                  <a16:creationId xmlns:a16="http://schemas.microsoft.com/office/drawing/2014/main" id="{FD4C00F3-5A7C-4352-9D1C-A2A4BB23B848}"/>
                </a:ext>
              </a:extLst>
            </p:cNvPr>
            <p:cNvSpPr/>
            <p:nvPr/>
          </p:nvSpPr>
          <p:spPr>
            <a:xfrm>
              <a:off x="3902001" y="3160736"/>
              <a:ext cx="64760" cy="191195"/>
            </a:xfrm>
            <a:custGeom>
              <a:avLst/>
              <a:gdLst>
                <a:gd name="connsiteX0" fmla="*/ 0 w 52345"/>
                <a:gd name="connsiteY0" fmla="*/ 105805 h 117528"/>
                <a:gd name="connsiteX1" fmla="*/ 2033 w 52345"/>
                <a:gd name="connsiteY1" fmla="*/ 98893 h 117528"/>
                <a:gd name="connsiteX2" fmla="*/ 31105 w 52345"/>
                <a:gd name="connsiteY2" fmla="*/ 11271 h 117528"/>
                <a:gd name="connsiteX3" fmla="*/ 45336 w 52345"/>
                <a:gd name="connsiteY3" fmla="*/ 699 h 117528"/>
                <a:gd name="connsiteX4" fmla="*/ 50825 w 52345"/>
                <a:gd name="connsiteY4" fmla="*/ 17573 h 117528"/>
                <a:gd name="connsiteX5" fmla="*/ 20533 w 52345"/>
                <a:gd name="connsiteY5" fmla="*/ 108042 h 117528"/>
                <a:gd name="connsiteX6" fmla="*/ 9148 w 52345"/>
                <a:gd name="connsiteY6" fmla="*/ 117393 h 117528"/>
                <a:gd name="connsiteX7" fmla="*/ 0 w 52345"/>
                <a:gd name="connsiteY7" fmla="*/ 105805 h 11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45" h="117528">
                  <a:moveTo>
                    <a:pt x="0" y="105805"/>
                  </a:moveTo>
                  <a:cubicBezTo>
                    <a:pt x="610" y="103976"/>
                    <a:pt x="1220" y="101333"/>
                    <a:pt x="2033" y="98893"/>
                  </a:cubicBezTo>
                  <a:cubicBezTo>
                    <a:pt x="11791" y="69618"/>
                    <a:pt x="21550" y="40546"/>
                    <a:pt x="31105" y="11271"/>
                  </a:cubicBezTo>
                  <a:cubicBezTo>
                    <a:pt x="33341" y="4156"/>
                    <a:pt x="37001" y="-2147"/>
                    <a:pt x="45336" y="699"/>
                  </a:cubicBezTo>
                  <a:cubicBezTo>
                    <a:pt x="53265" y="3342"/>
                    <a:pt x="53468" y="10051"/>
                    <a:pt x="50825" y="17573"/>
                  </a:cubicBezTo>
                  <a:cubicBezTo>
                    <a:pt x="40457" y="47662"/>
                    <a:pt x="30495" y="77953"/>
                    <a:pt x="20533" y="108042"/>
                  </a:cubicBezTo>
                  <a:cubicBezTo>
                    <a:pt x="18704" y="113531"/>
                    <a:pt x="15451" y="118410"/>
                    <a:pt x="9148" y="117393"/>
                  </a:cubicBezTo>
                  <a:cubicBezTo>
                    <a:pt x="3659" y="116580"/>
                    <a:pt x="407" y="112514"/>
                    <a:pt x="0" y="105805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253">
              <a:extLst>
                <a:ext uri="{FF2B5EF4-FFF2-40B4-BE49-F238E27FC236}">
                  <a16:creationId xmlns:a16="http://schemas.microsoft.com/office/drawing/2014/main" id="{8CE2627A-9B78-4BE7-8E33-DD98BAFDACDC}"/>
                </a:ext>
              </a:extLst>
            </p:cNvPr>
            <p:cNvSpPr/>
            <p:nvPr/>
          </p:nvSpPr>
          <p:spPr>
            <a:xfrm>
              <a:off x="3860456" y="3398618"/>
              <a:ext cx="45819" cy="112577"/>
            </a:xfrm>
            <a:custGeom>
              <a:avLst/>
              <a:gdLst>
                <a:gd name="connsiteX0" fmla="*/ 37036 w 37035"/>
                <a:gd name="connsiteY0" fmla="*/ 11625 h 69201"/>
                <a:gd name="connsiteX1" fmla="*/ 18536 w 37035"/>
                <a:gd name="connsiteY1" fmla="*/ 63873 h 69201"/>
                <a:gd name="connsiteX2" fmla="*/ 6541 w 37035"/>
                <a:gd name="connsiteY2" fmla="*/ 68345 h 69201"/>
                <a:gd name="connsiteX3" fmla="*/ 442 w 37035"/>
                <a:gd name="connsiteY3" fmla="*/ 56960 h 69201"/>
                <a:gd name="connsiteX4" fmla="*/ 17519 w 37035"/>
                <a:gd name="connsiteY4" fmla="*/ 6136 h 69201"/>
                <a:gd name="connsiteX5" fmla="*/ 28904 w 37035"/>
                <a:gd name="connsiteY5" fmla="*/ 443 h 69201"/>
                <a:gd name="connsiteX6" fmla="*/ 37036 w 37035"/>
                <a:gd name="connsiteY6" fmla="*/ 11625 h 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35" h="69201">
                  <a:moveTo>
                    <a:pt x="37036" y="11625"/>
                  </a:moveTo>
                  <a:cubicBezTo>
                    <a:pt x="30937" y="29108"/>
                    <a:pt x="25041" y="46592"/>
                    <a:pt x="18536" y="63873"/>
                  </a:cubicBezTo>
                  <a:cubicBezTo>
                    <a:pt x="16706" y="68752"/>
                    <a:pt x="11623" y="70378"/>
                    <a:pt x="6541" y="68345"/>
                  </a:cubicBezTo>
                  <a:cubicBezTo>
                    <a:pt x="1865" y="66312"/>
                    <a:pt x="-1185" y="62043"/>
                    <a:pt x="442" y="56960"/>
                  </a:cubicBezTo>
                  <a:cubicBezTo>
                    <a:pt x="5728" y="39883"/>
                    <a:pt x="11420" y="23009"/>
                    <a:pt x="17519" y="6136"/>
                  </a:cubicBezTo>
                  <a:cubicBezTo>
                    <a:pt x="19349" y="1053"/>
                    <a:pt x="23618" y="-980"/>
                    <a:pt x="28904" y="443"/>
                  </a:cubicBezTo>
                  <a:cubicBezTo>
                    <a:pt x="34393" y="1866"/>
                    <a:pt x="36223" y="5932"/>
                    <a:pt x="37036" y="11625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4" name="그룹 203">
              <a:extLst>
                <a:ext uri="{FF2B5EF4-FFF2-40B4-BE49-F238E27FC236}">
                  <a16:creationId xmlns:a16="http://schemas.microsoft.com/office/drawing/2014/main" id="{223C8E2C-10FD-4D29-B311-AF69D6C5E937}"/>
                </a:ext>
              </a:extLst>
            </p:cNvPr>
            <p:cNvGrpSpPr/>
            <p:nvPr/>
          </p:nvGrpSpPr>
          <p:grpSpPr>
            <a:xfrm>
              <a:off x="6244130" y="4572703"/>
              <a:ext cx="1017987" cy="1021501"/>
              <a:chOff x="9212127" y="4765289"/>
              <a:chExt cx="1210558" cy="1214736"/>
            </a:xfrm>
          </p:grpSpPr>
          <p:sp>
            <p:nvSpPr>
              <p:cNvPr id="133" name="Freeform: Shape 255">
                <a:extLst>
                  <a:ext uri="{FF2B5EF4-FFF2-40B4-BE49-F238E27FC236}">
                    <a16:creationId xmlns:a16="http://schemas.microsoft.com/office/drawing/2014/main" id="{6A1324B2-ED65-43A7-A024-CAA69DA094F7}"/>
                  </a:ext>
                </a:extLst>
              </p:cNvPr>
              <p:cNvSpPr/>
              <p:nvPr/>
            </p:nvSpPr>
            <p:spPr>
              <a:xfrm>
                <a:off x="9236929" y="4805020"/>
                <a:ext cx="1162325" cy="879923"/>
              </a:xfrm>
              <a:custGeom>
                <a:avLst/>
                <a:gdLst>
                  <a:gd name="connsiteX0" fmla="*/ 796732 w 796731"/>
                  <a:gd name="connsiteY0" fmla="*/ 5947 h 543422"/>
                  <a:gd name="connsiteX1" fmla="*/ 796528 w 796731"/>
                  <a:gd name="connsiteY1" fmla="*/ 393232 h 543422"/>
                  <a:gd name="connsiteX2" fmla="*/ 796528 w 796731"/>
                  <a:gd name="connsiteY2" fmla="*/ 538592 h 543422"/>
                  <a:gd name="connsiteX3" fmla="*/ 786770 w 796731"/>
                  <a:gd name="connsiteY3" fmla="*/ 542861 h 543422"/>
                  <a:gd name="connsiteX4" fmla="*/ 776605 w 796731"/>
                  <a:gd name="connsiteY4" fmla="*/ 543064 h 543422"/>
                  <a:gd name="connsiteX5" fmla="*/ 19923 w 796731"/>
                  <a:gd name="connsiteY5" fmla="*/ 543064 h 543422"/>
                  <a:gd name="connsiteX6" fmla="*/ 0 w 796731"/>
                  <a:gd name="connsiteY6" fmla="*/ 538592 h 543422"/>
                  <a:gd name="connsiteX7" fmla="*/ 1830 w 796731"/>
                  <a:gd name="connsiteY7" fmla="*/ 523751 h 543422"/>
                  <a:gd name="connsiteX8" fmla="*/ 1830 w 796731"/>
                  <a:gd name="connsiteY8" fmla="*/ 20991 h 543422"/>
                  <a:gd name="connsiteX9" fmla="*/ 2033 w 796731"/>
                  <a:gd name="connsiteY9" fmla="*/ 4727 h 543422"/>
                  <a:gd name="connsiteX10" fmla="*/ 11791 w 796731"/>
                  <a:gd name="connsiteY10" fmla="*/ 254 h 543422"/>
                  <a:gd name="connsiteX11" fmla="*/ 20940 w 796731"/>
                  <a:gd name="connsiteY11" fmla="*/ 51 h 543422"/>
                  <a:gd name="connsiteX12" fmla="*/ 777418 w 796731"/>
                  <a:gd name="connsiteY12" fmla="*/ 51 h 543422"/>
                  <a:gd name="connsiteX13" fmla="*/ 788600 w 796731"/>
                  <a:gd name="connsiteY13" fmla="*/ 254 h 543422"/>
                  <a:gd name="connsiteX14" fmla="*/ 796732 w 796731"/>
                  <a:gd name="connsiteY14" fmla="*/ 5947 h 54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6731" h="543422">
                    <a:moveTo>
                      <a:pt x="796732" y="5947"/>
                    </a:moveTo>
                    <a:cubicBezTo>
                      <a:pt x="796732" y="135042"/>
                      <a:pt x="796528" y="264137"/>
                      <a:pt x="796528" y="393232"/>
                    </a:cubicBezTo>
                    <a:cubicBezTo>
                      <a:pt x="796528" y="441618"/>
                      <a:pt x="796528" y="490206"/>
                      <a:pt x="796528" y="538592"/>
                    </a:cubicBezTo>
                    <a:cubicBezTo>
                      <a:pt x="794089" y="542048"/>
                      <a:pt x="790429" y="542658"/>
                      <a:pt x="786770" y="542861"/>
                    </a:cubicBezTo>
                    <a:cubicBezTo>
                      <a:pt x="783314" y="543064"/>
                      <a:pt x="780061" y="543064"/>
                      <a:pt x="776605" y="543064"/>
                    </a:cubicBezTo>
                    <a:cubicBezTo>
                      <a:pt x="524310" y="543064"/>
                      <a:pt x="272015" y="543064"/>
                      <a:pt x="19923" y="543064"/>
                    </a:cubicBezTo>
                    <a:cubicBezTo>
                      <a:pt x="13214" y="543064"/>
                      <a:pt x="5489" y="545301"/>
                      <a:pt x="0" y="538592"/>
                    </a:cubicBezTo>
                    <a:cubicBezTo>
                      <a:pt x="2643" y="533916"/>
                      <a:pt x="1830" y="528630"/>
                      <a:pt x="1830" y="523751"/>
                    </a:cubicBezTo>
                    <a:cubicBezTo>
                      <a:pt x="1830" y="356232"/>
                      <a:pt x="1830" y="188510"/>
                      <a:pt x="1830" y="20991"/>
                    </a:cubicBezTo>
                    <a:cubicBezTo>
                      <a:pt x="1830" y="15502"/>
                      <a:pt x="2033" y="10216"/>
                      <a:pt x="2033" y="4727"/>
                    </a:cubicBezTo>
                    <a:cubicBezTo>
                      <a:pt x="4269" y="1271"/>
                      <a:pt x="7929" y="661"/>
                      <a:pt x="11791" y="254"/>
                    </a:cubicBezTo>
                    <a:cubicBezTo>
                      <a:pt x="14841" y="51"/>
                      <a:pt x="17890" y="51"/>
                      <a:pt x="20940" y="51"/>
                    </a:cubicBezTo>
                    <a:cubicBezTo>
                      <a:pt x="273032" y="51"/>
                      <a:pt x="525123" y="51"/>
                      <a:pt x="777418" y="51"/>
                    </a:cubicBezTo>
                    <a:cubicBezTo>
                      <a:pt x="781078" y="51"/>
                      <a:pt x="784940" y="-152"/>
                      <a:pt x="788600" y="254"/>
                    </a:cubicBezTo>
                    <a:cubicBezTo>
                      <a:pt x="791852" y="661"/>
                      <a:pt x="795715" y="1271"/>
                      <a:pt x="796732" y="5947"/>
                    </a:cubicBezTo>
                    <a:close/>
                  </a:path>
                </a:pathLst>
              </a:custGeom>
              <a:solidFill>
                <a:srgbClr val="CCCCCC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257">
                <a:extLst>
                  <a:ext uri="{FF2B5EF4-FFF2-40B4-BE49-F238E27FC236}">
                    <a16:creationId xmlns:a16="http://schemas.microsoft.com/office/drawing/2014/main" id="{BB919852-4BFF-43BA-8172-51ABAA232379}"/>
                  </a:ext>
                </a:extLst>
              </p:cNvPr>
              <p:cNvSpPr/>
              <p:nvPr/>
            </p:nvSpPr>
            <p:spPr>
              <a:xfrm>
                <a:off x="9220098" y="5676794"/>
                <a:ext cx="1196941" cy="303231"/>
              </a:xfrm>
              <a:custGeom>
                <a:avLst/>
                <a:gdLst>
                  <a:gd name="connsiteX0" fmla="*/ 11334 w 820459"/>
                  <a:gd name="connsiteY0" fmla="*/ 0 h 187269"/>
                  <a:gd name="connsiteX1" fmla="*/ 21499 w 820459"/>
                  <a:gd name="connsiteY1" fmla="*/ 407 h 187269"/>
                  <a:gd name="connsiteX2" fmla="*/ 797901 w 820459"/>
                  <a:gd name="connsiteY2" fmla="*/ 407 h 187269"/>
                  <a:gd name="connsiteX3" fmla="*/ 808066 w 820459"/>
                  <a:gd name="connsiteY3" fmla="*/ 203 h 187269"/>
                  <a:gd name="connsiteX4" fmla="*/ 819654 w 820459"/>
                  <a:gd name="connsiteY4" fmla="*/ 3253 h 187269"/>
                  <a:gd name="connsiteX5" fmla="*/ 819857 w 820459"/>
                  <a:gd name="connsiteY5" fmla="*/ 22363 h 187269"/>
                  <a:gd name="connsiteX6" fmla="*/ 814978 w 820459"/>
                  <a:gd name="connsiteY6" fmla="*/ 24802 h 187269"/>
                  <a:gd name="connsiteX7" fmla="*/ 806846 w 820459"/>
                  <a:gd name="connsiteY7" fmla="*/ 24802 h 187269"/>
                  <a:gd name="connsiteX8" fmla="*/ 481973 w 820459"/>
                  <a:gd name="connsiteY8" fmla="*/ 24802 h 187269"/>
                  <a:gd name="connsiteX9" fmla="*/ 473434 w 820459"/>
                  <a:gd name="connsiteY9" fmla="*/ 36187 h 187269"/>
                  <a:gd name="connsiteX10" fmla="*/ 497017 w 820459"/>
                  <a:gd name="connsiteY10" fmla="*/ 104903 h 187269"/>
                  <a:gd name="connsiteX11" fmla="*/ 463879 w 820459"/>
                  <a:gd name="connsiteY11" fmla="*/ 116694 h 187269"/>
                  <a:gd name="connsiteX12" fmla="*/ 456967 w 820459"/>
                  <a:gd name="connsiteY12" fmla="*/ 103480 h 187269"/>
                  <a:gd name="connsiteX13" fmla="*/ 436434 w 820459"/>
                  <a:gd name="connsiteY13" fmla="*/ 41880 h 187269"/>
                  <a:gd name="connsiteX14" fmla="*/ 417730 w 820459"/>
                  <a:gd name="connsiteY14" fmla="*/ 28665 h 187269"/>
                  <a:gd name="connsiteX15" fmla="*/ 401466 w 820459"/>
                  <a:gd name="connsiteY15" fmla="*/ 28462 h 187269"/>
                  <a:gd name="connsiteX16" fmla="*/ 384186 w 820459"/>
                  <a:gd name="connsiteY16" fmla="*/ 41270 h 187269"/>
                  <a:gd name="connsiteX17" fmla="*/ 340679 w 820459"/>
                  <a:gd name="connsiteY17" fmla="*/ 170162 h 187269"/>
                  <a:gd name="connsiteX18" fmla="*/ 331531 w 820459"/>
                  <a:gd name="connsiteY18" fmla="*/ 185206 h 187269"/>
                  <a:gd name="connsiteX19" fmla="*/ 298393 w 820459"/>
                  <a:gd name="connsiteY19" fmla="*/ 187239 h 187269"/>
                  <a:gd name="connsiteX20" fmla="*/ 294327 w 820459"/>
                  <a:gd name="connsiteY20" fmla="*/ 184799 h 187269"/>
                  <a:gd name="connsiteX21" fmla="*/ 298800 w 820459"/>
                  <a:gd name="connsiteY21" fmla="*/ 176058 h 187269"/>
                  <a:gd name="connsiteX22" fmla="*/ 345965 w 820459"/>
                  <a:gd name="connsiteY22" fmla="*/ 37204 h 187269"/>
                  <a:gd name="connsiteX23" fmla="*/ 337427 w 820459"/>
                  <a:gd name="connsiteY23" fmla="*/ 25006 h 187269"/>
                  <a:gd name="connsiteX24" fmla="*/ 13164 w 820459"/>
                  <a:gd name="connsiteY24" fmla="*/ 25006 h 187269"/>
                  <a:gd name="connsiteX25" fmla="*/ 762 w 820459"/>
                  <a:gd name="connsiteY25" fmla="*/ 22973 h 187269"/>
                  <a:gd name="connsiteX26" fmla="*/ 762 w 820459"/>
                  <a:gd name="connsiteY26" fmla="*/ 2846 h 187269"/>
                  <a:gd name="connsiteX27" fmla="*/ 11334 w 820459"/>
                  <a:gd name="connsiteY27" fmla="*/ 0 h 187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20459" h="187269">
                    <a:moveTo>
                      <a:pt x="11334" y="0"/>
                    </a:moveTo>
                    <a:cubicBezTo>
                      <a:pt x="14790" y="203"/>
                      <a:pt x="18043" y="407"/>
                      <a:pt x="21499" y="407"/>
                    </a:cubicBezTo>
                    <a:cubicBezTo>
                      <a:pt x="280300" y="407"/>
                      <a:pt x="539100" y="407"/>
                      <a:pt x="797901" y="407"/>
                    </a:cubicBezTo>
                    <a:cubicBezTo>
                      <a:pt x="801357" y="407"/>
                      <a:pt x="804610" y="203"/>
                      <a:pt x="808066" y="203"/>
                    </a:cubicBezTo>
                    <a:cubicBezTo>
                      <a:pt x="811928" y="1626"/>
                      <a:pt x="818434" y="-2033"/>
                      <a:pt x="819654" y="3253"/>
                    </a:cubicBezTo>
                    <a:cubicBezTo>
                      <a:pt x="821077" y="9352"/>
                      <a:pt x="820264" y="16061"/>
                      <a:pt x="819857" y="22363"/>
                    </a:cubicBezTo>
                    <a:cubicBezTo>
                      <a:pt x="819654" y="24802"/>
                      <a:pt x="817011" y="24599"/>
                      <a:pt x="814978" y="24802"/>
                    </a:cubicBezTo>
                    <a:cubicBezTo>
                      <a:pt x="812335" y="24802"/>
                      <a:pt x="809489" y="24802"/>
                      <a:pt x="806846" y="24802"/>
                    </a:cubicBezTo>
                    <a:cubicBezTo>
                      <a:pt x="698487" y="24802"/>
                      <a:pt x="590128" y="24802"/>
                      <a:pt x="481973" y="24802"/>
                    </a:cubicBezTo>
                    <a:cubicBezTo>
                      <a:pt x="469572" y="24802"/>
                      <a:pt x="469572" y="24802"/>
                      <a:pt x="473434" y="36187"/>
                    </a:cubicBezTo>
                    <a:cubicBezTo>
                      <a:pt x="481363" y="59160"/>
                      <a:pt x="489292" y="81930"/>
                      <a:pt x="497017" y="104903"/>
                    </a:cubicBezTo>
                    <a:cubicBezTo>
                      <a:pt x="487462" y="112831"/>
                      <a:pt x="476281" y="116694"/>
                      <a:pt x="463879" y="116694"/>
                    </a:cubicBezTo>
                    <a:cubicBezTo>
                      <a:pt x="459610" y="113238"/>
                      <a:pt x="458390" y="108155"/>
                      <a:pt x="456967" y="103480"/>
                    </a:cubicBezTo>
                    <a:cubicBezTo>
                      <a:pt x="450055" y="82946"/>
                      <a:pt x="443346" y="62413"/>
                      <a:pt x="436434" y="41880"/>
                    </a:cubicBezTo>
                    <a:cubicBezTo>
                      <a:pt x="431961" y="28665"/>
                      <a:pt x="431961" y="28665"/>
                      <a:pt x="417730" y="28665"/>
                    </a:cubicBezTo>
                    <a:cubicBezTo>
                      <a:pt x="412241" y="28665"/>
                      <a:pt x="406752" y="29072"/>
                      <a:pt x="401466" y="28462"/>
                    </a:cubicBezTo>
                    <a:cubicBezTo>
                      <a:pt x="391504" y="27242"/>
                      <a:pt x="387032" y="32121"/>
                      <a:pt x="384186" y="41270"/>
                    </a:cubicBezTo>
                    <a:cubicBezTo>
                      <a:pt x="370565" y="84369"/>
                      <a:pt x="354504" y="126859"/>
                      <a:pt x="340679" y="170162"/>
                    </a:cubicBezTo>
                    <a:cubicBezTo>
                      <a:pt x="338850" y="175854"/>
                      <a:pt x="337833" y="182156"/>
                      <a:pt x="331531" y="185206"/>
                    </a:cubicBezTo>
                    <a:cubicBezTo>
                      <a:pt x="320553" y="187645"/>
                      <a:pt x="309371" y="185612"/>
                      <a:pt x="298393" y="187239"/>
                    </a:cubicBezTo>
                    <a:cubicBezTo>
                      <a:pt x="296564" y="187442"/>
                      <a:pt x="295140" y="186629"/>
                      <a:pt x="294327" y="184799"/>
                    </a:cubicBezTo>
                    <a:cubicBezTo>
                      <a:pt x="297377" y="182563"/>
                      <a:pt x="297783" y="179310"/>
                      <a:pt x="298800" y="176058"/>
                    </a:cubicBezTo>
                    <a:cubicBezTo>
                      <a:pt x="314454" y="129705"/>
                      <a:pt x="330311" y="83556"/>
                      <a:pt x="345965" y="37204"/>
                    </a:cubicBezTo>
                    <a:cubicBezTo>
                      <a:pt x="350031" y="25006"/>
                      <a:pt x="350031" y="25006"/>
                      <a:pt x="337427" y="25006"/>
                    </a:cubicBezTo>
                    <a:cubicBezTo>
                      <a:pt x="229271" y="25006"/>
                      <a:pt x="121319" y="25006"/>
                      <a:pt x="13164" y="25006"/>
                    </a:cubicBezTo>
                    <a:cubicBezTo>
                      <a:pt x="9098" y="25006"/>
                      <a:pt x="4218" y="26835"/>
                      <a:pt x="762" y="22973"/>
                    </a:cubicBezTo>
                    <a:cubicBezTo>
                      <a:pt x="-254" y="16264"/>
                      <a:pt x="-254" y="9555"/>
                      <a:pt x="762" y="2846"/>
                    </a:cubicBezTo>
                    <a:cubicBezTo>
                      <a:pt x="3608" y="-1016"/>
                      <a:pt x="7878" y="1423"/>
                      <a:pt x="11334" y="0"/>
                    </a:cubicBezTo>
                    <a:close/>
                  </a:path>
                </a:pathLst>
              </a:custGeom>
              <a:solidFill>
                <a:srgbClr val="44BAC5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258">
                <a:extLst>
                  <a:ext uri="{FF2B5EF4-FFF2-40B4-BE49-F238E27FC236}">
                    <a16:creationId xmlns:a16="http://schemas.microsoft.com/office/drawing/2014/main" id="{4072B296-2D69-4889-8CC4-582C889423F7}"/>
                  </a:ext>
                </a:extLst>
              </p:cNvPr>
              <p:cNvSpPr/>
              <p:nvPr/>
            </p:nvSpPr>
            <p:spPr>
              <a:xfrm>
                <a:off x="9213932" y="4766835"/>
                <a:ext cx="1208514" cy="48450"/>
              </a:xfrm>
              <a:custGeom>
                <a:avLst/>
                <a:gdLst>
                  <a:gd name="connsiteX0" fmla="*/ 812496 w 828392"/>
                  <a:gd name="connsiteY0" fmla="*/ 29529 h 29922"/>
                  <a:gd name="connsiteX1" fmla="*/ 802941 w 828392"/>
                  <a:gd name="connsiteY1" fmla="*/ 27903 h 29922"/>
                  <a:gd name="connsiteX2" fmla="*/ 24710 w 828392"/>
                  <a:gd name="connsiteY2" fmla="*/ 27903 h 29922"/>
                  <a:gd name="connsiteX3" fmla="*/ 17594 w 828392"/>
                  <a:gd name="connsiteY3" fmla="*/ 28106 h 29922"/>
                  <a:gd name="connsiteX4" fmla="*/ 517 w 828392"/>
                  <a:gd name="connsiteY4" fmla="*/ 27496 h 29922"/>
                  <a:gd name="connsiteX5" fmla="*/ 721 w 828392"/>
                  <a:gd name="connsiteY5" fmla="*/ 1271 h 29922"/>
                  <a:gd name="connsiteX6" fmla="*/ 924 w 828392"/>
                  <a:gd name="connsiteY6" fmla="*/ 864 h 29922"/>
                  <a:gd name="connsiteX7" fmla="*/ 11902 w 828392"/>
                  <a:gd name="connsiteY7" fmla="*/ 254 h 29922"/>
                  <a:gd name="connsiteX8" fmla="*/ 817376 w 828392"/>
                  <a:gd name="connsiteY8" fmla="*/ 254 h 29922"/>
                  <a:gd name="connsiteX9" fmla="*/ 828354 w 828392"/>
                  <a:gd name="connsiteY9" fmla="*/ 1271 h 29922"/>
                  <a:gd name="connsiteX10" fmla="*/ 828354 w 828392"/>
                  <a:gd name="connsiteY10" fmla="*/ 14485 h 29922"/>
                  <a:gd name="connsiteX11" fmla="*/ 812496 w 828392"/>
                  <a:gd name="connsiteY11" fmla="*/ 29529 h 29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28392" h="29922">
                    <a:moveTo>
                      <a:pt x="812496" y="29529"/>
                    </a:moveTo>
                    <a:cubicBezTo>
                      <a:pt x="809854" y="26480"/>
                      <a:pt x="806194" y="27903"/>
                      <a:pt x="802941" y="27903"/>
                    </a:cubicBezTo>
                    <a:cubicBezTo>
                      <a:pt x="543531" y="27903"/>
                      <a:pt x="284120" y="27903"/>
                      <a:pt x="24710" y="27903"/>
                    </a:cubicBezTo>
                    <a:cubicBezTo>
                      <a:pt x="22270" y="27903"/>
                      <a:pt x="20034" y="28106"/>
                      <a:pt x="17594" y="28106"/>
                    </a:cubicBezTo>
                    <a:cubicBezTo>
                      <a:pt x="11902" y="26480"/>
                      <a:pt x="6006" y="33392"/>
                      <a:pt x="517" y="27496"/>
                    </a:cubicBezTo>
                    <a:cubicBezTo>
                      <a:pt x="111" y="18754"/>
                      <a:pt x="-499" y="10013"/>
                      <a:pt x="721" y="1271"/>
                    </a:cubicBezTo>
                    <a:lnTo>
                      <a:pt x="924" y="864"/>
                    </a:lnTo>
                    <a:cubicBezTo>
                      <a:pt x="4583" y="-356"/>
                      <a:pt x="8243" y="254"/>
                      <a:pt x="11902" y="254"/>
                    </a:cubicBezTo>
                    <a:cubicBezTo>
                      <a:pt x="280461" y="254"/>
                      <a:pt x="548817" y="254"/>
                      <a:pt x="817376" y="254"/>
                    </a:cubicBezTo>
                    <a:cubicBezTo>
                      <a:pt x="821035" y="254"/>
                      <a:pt x="824898" y="-762"/>
                      <a:pt x="828354" y="1271"/>
                    </a:cubicBezTo>
                    <a:cubicBezTo>
                      <a:pt x="828354" y="5743"/>
                      <a:pt x="828354" y="10013"/>
                      <a:pt x="828354" y="14485"/>
                    </a:cubicBezTo>
                    <a:cubicBezTo>
                      <a:pt x="828557" y="29936"/>
                      <a:pt x="828557" y="29936"/>
                      <a:pt x="812496" y="29529"/>
                    </a:cubicBezTo>
                    <a:close/>
                  </a:path>
                </a:pathLst>
              </a:custGeom>
              <a:solidFill>
                <a:srgbClr val="44BAC5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270">
                <a:extLst>
                  <a:ext uri="{FF2B5EF4-FFF2-40B4-BE49-F238E27FC236}">
                    <a16:creationId xmlns:a16="http://schemas.microsoft.com/office/drawing/2014/main" id="{F7A917B3-0398-4244-8DCE-87D5A84B3C02}"/>
                  </a:ext>
                </a:extLst>
              </p:cNvPr>
              <p:cNvSpPr/>
              <p:nvPr/>
            </p:nvSpPr>
            <p:spPr>
              <a:xfrm>
                <a:off x="9215576" y="4765289"/>
                <a:ext cx="1207109" cy="3603"/>
              </a:xfrm>
              <a:custGeom>
                <a:avLst/>
                <a:gdLst>
                  <a:gd name="connsiteX0" fmla="*/ 827430 w 827429"/>
                  <a:gd name="connsiteY0" fmla="*/ 2225 h 2225"/>
                  <a:gd name="connsiteX1" fmla="*/ 812182 w 827429"/>
                  <a:gd name="connsiteY1" fmla="*/ 1819 h 2225"/>
                  <a:gd name="connsiteX2" fmla="*/ 0 w 827429"/>
                  <a:gd name="connsiteY2" fmla="*/ 1819 h 2225"/>
                  <a:gd name="connsiteX3" fmla="*/ 10775 w 827429"/>
                  <a:gd name="connsiteY3" fmla="*/ 192 h 2225"/>
                  <a:gd name="connsiteX4" fmla="*/ 816858 w 827429"/>
                  <a:gd name="connsiteY4" fmla="*/ 192 h 2225"/>
                  <a:gd name="connsiteX5" fmla="*/ 827430 w 827429"/>
                  <a:gd name="connsiteY5" fmla="*/ 2225 h 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7429" h="2225">
                    <a:moveTo>
                      <a:pt x="827430" y="2225"/>
                    </a:moveTo>
                    <a:cubicBezTo>
                      <a:pt x="822347" y="2022"/>
                      <a:pt x="817265" y="1819"/>
                      <a:pt x="812182" y="1819"/>
                    </a:cubicBezTo>
                    <a:cubicBezTo>
                      <a:pt x="541387" y="1819"/>
                      <a:pt x="270795" y="1819"/>
                      <a:pt x="0" y="1819"/>
                    </a:cubicBezTo>
                    <a:cubicBezTo>
                      <a:pt x="3253" y="-824"/>
                      <a:pt x="7115" y="192"/>
                      <a:pt x="10775" y="192"/>
                    </a:cubicBezTo>
                    <a:cubicBezTo>
                      <a:pt x="279537" y="192"/>
                      <a:pt x="548096" y="192"/>
                      <a:pt x="816858" y="192"/>
                    </a:cubicBezTo>
                    <a:cubicBezTo>
                      <a:pt x="820518" y="192"/>
                      <a:pt x="824380" y="-824"/>
                      <a:pt x="827430" y="2225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279">
                <a:extLst>
                  <a:ext uri="{FF2B5EF4-FFF2-40B4-BE49-F238E27FC236}">
                    <a16:creationId xmlns:a16="http://schemas.microsoft.com/office/drawing/2014/main" id="{5BBB4DD7-ED9C-4974-8623-5F7D147BB65C}"/>
                  </a:ext>
                </a:extLst>
              </p:cNvPr>
              <p:cNvSpPr/>
              <p:nvPr/>
            </p:nvSpPr>
            <p:spPr>
              <a:xfrm>
                <a:off x="9212127" y="4768892"/>
                <a:ext cx="3151" cy="42464"/>
              </a:xfrm>
              <a:custGeom>
                <a:avLst/>
                <a:gdLst>
                  <a:gd name="connsiteX0" fmla="*/ 2161 w 2160"/>
                  <a:gd name="connsiteY0" fmla="*/ 0 h 26225"/>
                  <a:gd name="connsiteX1" fmla="*/ 1957 w 2160"/>
                  <a:gd name="connsiteY1" fmla="*/ 26226 h 26225"/>
                  <a:gd name="connsiteX2" fmla="*/ 2161 w 2160"/>
                  <a:gd name="connsiteY2" fmla="*/ 0 h 2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0" h="26225">
                    <a:moveTo>
                      <a:pt x="2161" y="0"/>
                    </a:moveTo>
                    <a:cubicBezTo>
                      <a:pt x="2161" y="8742"/>
                      <a:pt x="1957" y="17484"/>
                      <a:pt x="1957" y="26226"/>
                    </a:cubicBezTo>
                    <a:cubicBezTo>
                      <a:pt x="-482" y="17484"/>
                      <a:pt x="-889" y="8742"/>
                      <a:pt x="2161" y="0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284">
                <a:extLst>
                  <a:ext uri="{FF2B5EF4-FFF2-40B4-BE49-F238E27FC236}">
                    <a16:creationId xmlns:a16="http://schemas.microsoft.com/office/drawing/2014/main" id="{60C26231-6BD4-4434-8927-88826C9A007C}"/>
                  </a:ext>
                </a:extLst>
              </p:cNvPr>
              <p:cNvSpPr/>
              <p:nvPr/>
            </p:nvSpPr>
            <p:spPr>
              <a:xfrm>
                <a:off x="9218022" y="5681073"/>
                <a:ext cx="2891" cy="32589"/>
              </a:xfrm>
              <a:custGeom>
                <a:avLst/>
                <a:gdLst>
                  <a:gd name="connsiteX0" fmla="*/ 1982 w 1982"/>
                  <a:gd name="connsiteY0" fmla="*/ 0 h 20126"/>
                  <a:gd name="connsiteX1" fmla="*/ 1982 w 1982"/>
                  <a:gd name="connsiteY1" fmla="*/ 20127 h 20126"/>
                  <a:gd name="connsiteX2" fmla="*/ 1982 w 1982"/>
                  <a:gd name="connsiteY2" fmla="*/ 0 h 2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2" h="20126">
                    <a:moveTo>
                      <a:pt x="1982" y="0"/>
                    </a:moveTo>
                    <a:cubicBezTo>
                      <a:pt x="1982" y="6709"/>
                      <a:pt x="1982" y="13418"/>
                      <a:pt x="1982" y="20127"/>
                    </a:cubicBezTo>
                    <a:cubicBezTo>
                      <a:pt x="-661" y="13214"/>
                      <a:pt x="-661" y="6709"/>
                      <a:pt x="1982" y="0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285">
                <a:extLst>
                  <a:ext uri="{FF2B5EF4-FFF2-40B4-BE49-F238E27FC236}">
                    <a16:creationId xmlns:a16="http://schemas.microsoft.com/office/drawing/2014/main" id="{F987D8CC-6325-40A8-965E-3CB208CA2B47}"/>
                  </a:ext>
                </a:extLst>
              </p:cNvPr>
              <p:cNvSpPr/>
              <p:nvPr/>
            </p:nvSpPr>
            <p:spPr>
              <a:xfrm>
                <a:off x="9373171" y="5238315"/>
                <a:ext cx="292328" cy="303746"/>
              </a:xfrm>
              <a:custGeom>
                <a:avLst/>
                <a:gdLst>
                  <a:gd name="connsiteX0" fmla="*/ 200380 w 200380"/>
                  <a:gd name="connsiteY0" fmla="*/ 86199 h 187587"/>
                  <a:gd name="connsiteX1" fmla="*/ 120686 w 200380"/>
                  <a:gd name="connsiteY1" fmla="*/ 185409 h 187587"/>
                  <a:gd name="connsiteX2" fmla="*/ 9075 w 200380"/>
                  <a:gd name="connsiteY2" fmla="*/ 129095 h 187587"/>
                  <a:gd name="connsiteX3" fmla="*/ 40993 w 200380"/>
                  <a:gd name="connsiteY3" fmla="*/ 6709 h 187587"/>
                  <a:gd name="connsiteX4" fmla="*/ 49735 w 200380"/>
                  <a:gd name="connsiteY4" fmla="*/ 0 h 187587"/>
                  <a:gd name="connsiteX5" fmla="*/ 59900 w 200380"/>
                  <a:gd name="connsiteY5" fmla="*/ 13214 h 187587"/>
                  <a:gd name="connsiteX6" fmla="*/ 94461 w 200380"/>
                  <a:gd name="connsiteY6" fmla="*/ 72375 h 187587"/>
                  <a:gd name="connsiteX7" fmla="*/ 105845 w 200380"/>
                  <a:gd name="connsiteY7" fmla="*/ 82946 h 187587"/>
                  <a:gd name="connsiteX8" fmla="*/ 188995 w 200380"/>
                  <a:gd name="connsiteY8" fmla="*/ 82133 h 187587"/>
                  <a:gd name="connsiteX9" fmla="*/ 200380 w 200380"/>
                  <a:gd name="connsiteY9" fmla="*/ 86199 h 18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0380" h="187587">
                    <a:moveTo>
                      <a:pt x="200380" y="86199"/>
                    </a:moveTo>
                    <a:cubicBezTo>
                      <a:pt x="200583" y="134381"/>
                      <a:pt x="167852" y="175244"/>
                      <a:pt x="120686" y="185409"/>
                    </a:cubicBezTo>
                    <a:cubicBezTo>
                      <a:pt x="75554" y="195168"/>
                      <a:pt x="28591" y="171382"/>
                      <a:pt x="9075" y="129095"/>
                    </a:cubicBezTo>
                    <a:cubicBezTo>
                      <a:pt x="-10645" y="85793"/>
                      <a:pt x="2569" y="35171"/>
                      <a:pt x="40993" y="6709"/>
                    </a:cubicBezTo>
                    <a:cubicBezTo>
                      <a:pt x="44042" y="4473"/>
                      <a:pt x="46888" y="2236"/>
                      <a:pt x="49735" y="0"/>
                    </a:cubicBezTo>
                    <a:cubicBezTo>
                      <a:pt x="55630" y="2643"/>
                      <a:pt x="57257" y="8539"/>
                      <a:pt x="59900" y="13214"/>
                    </a:cubicBezTo>
                    <a:cubicBezTo>
                      <a:pt x="71284" y="32935"/>
                      <a:pt x="83076" y="52655"/>
                      <a:pt x="94461" y="72375"/>
                    </a:cubicBezTo>
                    <a:cubicBezTo>
                      <a:pt x="97104" y="77051"/>
                      <a:pt x="99543" y="82133"/>
                      <a:pt x="105845" y="82946"/>
                    </a:cubicBezTo>
                    <a:cubicBezTo>
                      <a:pt x="133494" y="81320"/>
                      <a:pt x="161346" y="82540"/>
                      <a:pt x="188995" y="82133"/>
                    </a:cubicBezTo>
                    <a:cubicBezTo>
                      <a:pt x="193468" y="82133"/>
                      <a:pt x="197534" y="82540"/>
                      <a:pt x="200380" y="86199"/>
                    </a:cubicBezTo>
                    <a:close/>
                  </a:path>
                </a:pathLst>
              </a:custGeom>
              <a:solidFill>
                <a:srgbClr val="FBBF2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286">
                <a:extLst>
                  <a:ext uri="{FF2B5EF4-FFF2-40B4-BE49-F238E27FC236}">
                    <a16:creationId xmlns:a16="http://schemas.microsoft.com/office/drawing/2014/main" id="{0A5F9B83-0E90-442F-A663-0AC607AF64FD}"/>
                  </a:ext>
                </a:extLst>
              </p:cNvPr>
              <p:cNvSpPr/>
              <p:nvPr/>
            </p:nvSpPr>
            <p:spPr>
              <a:xfrm>
                <a:off x="9846972" y="5149104"/>
                <a:ext cx="466756" cy="333417"/>
              </a:xfrm>
              <a:custGeom>
                <a:avLst/>
                <a:gdLst>
                  <a:gd name="connsiteX0" fmla="*/ 5311 w 319944"/>
                  <a:gd name="connsiteY0" fmla="*/ 185003 h 205911"/>
                  <a:gd name="connsiteX1" fmla="*/ 103505 w 319944"/>
                  <a:gd name="connsiteY1" fmla="*/ 89249 h 205911"/>
                  <a:gd name="connsiteX2" fmla="*/ 112450 w 319944"/>
                  <a:gd name="connsiteY2" fmla="*/ 90672 h 205911"/>
                  <a:gd name="connsiteX3" fmla="*/ 148638 w 319944"/>
                  <a:gd name="connsiteY3" fmla="*/ 143530 h 205911"/>
                  <a:gd name="connsiteX4" fmla="*/ 160633 w 319944"/>
                  <a:gd name="connsiteY4" fmla="*/ 146579 h 205911"/>
                  <a:gd name="connsiteX5" fmla="*/ 227518 w 319944"/>
                  <a:gd name="connsiteY5" fmla="*/ 112425 h 205911"/>
                  <a:gd name="connsiteX6" fmla="*/ 237886 w 319944"/>
                  <a:gd name="connsiteY6" fmla="*/ 103073 h 205911"/>
                  <a:gd name="connsiteX7" fmla="*/ 270008 w 319944"/>
                  <a:gd name="connsiteY7" fmla="*/ 53671 h 205911"/>
                  <a:gd name="connsiteX8" fmla="*/ 267365 w 319944"/>
                  <a:gd name="connsiteY8" fmla="*/ 42083 h 205911"/>
                  <a:gd name="connsiteX9" fmla="*/ 253134 w 319944"/>
                  <a:gd name="connsiteY9" fmla="*/ 32731 h 205911"/>
                  <a:gd name="connsiteX10" fmla="*/ 317987 w 319944"/>
                  <a:gd name="connsiteY10" fmla="*/ 0 h 205911"/>
                  <a:gd name="connsiteX11" fmla="*/ 319613 w 319944"/>
                  <a:gd name="connsiteY11" fmla="*/ 7929 h 205911"/>
                  <a:gd name="connsiteX12" fmla="*/ 317173 w 319944"/>
                  <a:gd name="connsiteY12" fmla="*/ 66886 h 205911"/>
                  <a:gd name="connsiteX13" fmla="*/ 310668 w 319944"/>
                  <a:gd name="connsiteY13" fmla="*/ 70342 h 205911"/>
                  <a:gd name="connsiteX14" fmla="*/ 286272 w 319944"/>
                  <a:gd name="connsiteY14" fmla="*/ 76441 h 205911"/>
                  <a:gd name="connsiteX15" fmla="*/ 251101 w 319944"/>
                  <a:gd name="connsiteY15" fmla="*/ 128282 h 205911"/>
                  <a:gd name="connsiteX16" fmla="*/ 196007 w 319944"/>
                  <a:gd name="connsiteY16" fmla="*/ 158167 h 205911"/>
                  <a:gd name="connsiteX17" fmla="*/ 152704 w 319944"/>
                  <a:gd name="connsiteY17" fmla="*/ 180327 h 205911"/>
                  <a:gd name="connsiteX18" fmla="*/ 141319 w 319944"/>
                  <a:gd name="connsiteY18" fmla="*/ 177278 h 205911"/>
                  <a:gd name="connsiteX19" fmla="*/ 109808 w 319944"/>
                  <a:gd name="connsiteY19" fmla="*/ 131128 h 205911"/>
                  <a:gd name="connsiteX20" fmla="*/ 100049 w 319944"/>
                  <a:gd name="connsiteY20" fmla="*/ 130315 h 205911"/>
                  <a:gd name="connsiteX21" fmla="*/ 29707 w 319944"/>
                  <a:gd name="connsiteY21" fmla="*/ 199437 h 205911"/>
                  <a:gd name="connsiteX22" fmla="*/ 5515 w 319944"/>
                  <a:gd name="connsiteY22" fmla="*/ 201470 h 205911"/>
                  <a:gd name="connsiteX23" fmla="*/ 5311 w 319944"/>
                  <a:gd name="connsiteY23" fmla="*/ 185003 h 205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19944" h="205911">
                    <a:moveTo>
                      <a:pt x="5311" y="185003"/>
                    </a:moveTo>
                    <a:cubicBezTo>
                      <a:pt x="38043" y="153085"/>
                      <a:pt x="70977" y="121370"/>
                      <a:pt x="103505" y="89249"/>
                    </a:cubicBezTo>
                    <a:cubicBezTo>
                      <a:pt x="107978" y="84776"/>
                      <a:pt x="109808" y="86809"/>
                      <a:pt x="112450" y="90672"/>
                    </a:cubicBezTo>
                    <a:cubicBezTo>
                      <a:pt x="124445" y="108359"/>
                      <a:pt x="136846" y="125639"/>
                      <a:pt x="148638" y="143530"/>
                    </a:cubicBezTo>
                    <a:cubicBezTo>
                      <a:pt x="152094" y="148816"/>
                      <a:pt x="154940" y="149629"/>
                      <a:pt x="160633" y="146579"/>
                    </a:cubicBezTo>
                    <a:cubicBezTo>
                      <a:pt x="182792" y="134788"/>
                      <a:pt x="205155" y="123606"/>
                      <a:pt x="227518" y="112425"/>
                    </a:cubicBezTo>
                    <a:cubicBezTo>
                      <a:pt x="231991" y="110189"/>
                      <a:pt x="235243" y="107342"/>
                      <a:pt x="237886" y="103073"/>
                    </a:cubicBezTo>
                    <a:cubicBezTo>
                      <a:pt x="248458" y="86606"/>
                      <a:pt x="259030" y="69935"/>
                      <a:pt x="270008" y="53671"/>
                    </a:cubicBezTo>
                    <a:cubicBezTo>
                      <a:pt x="273870" y="48182"/>
                      <a:pt x="273261" y="45133"/>
                      <a:pt x="267365" y="42083"/>
                    </a:cubicBezTo>
                    <a:cubicBezTo>
                      <a:pt x="262689" y="39643"/>
                      <a:pt x="258420" y="36187"/>
                      <a:pt x="253134" y="32731"/>
                    </a:cubicBezTo>
                    <a:cubicBezTo>
                      <a:pt x="275497" y="21346"/>
                      <a:pt x="296843" y="10572"/>
                      <a:pt x="317987" y="0"/>
                    </a:cubicBezTo>
                    <a:cubicBezTo>
                      <a:pt x="321036" y="2643"/>
                      <a:pt x="319613" y="5489"/>
                      <a:pt x="319613" y="7929"/>
                    </a:cubicBezTo>
                    <a:cubicBezTo>
                      <a:pt x="318800" y="27649"/>
                      <a:pt x="317783" y="47166"/>
                      <a:pt x="317173" y="66886"/>
                    </a:cubicBezTo>
                    <a:cubicBezTo>
                      <a:pt x="316970" y="72375"/>
                      <a:pt x="315750" y="73391"/>
                      <a:pt x="310668" y="70342"/>
                    </a:cubicBezTo>
                    <a:cubicBezTo>
                      <a:pt x="295827" y="61803"/>
                      <a:pt x="295624" y="62006"/>
                      <a:pt x="286272" y="76441"/>
                    </a:cubicBezTo>
                    <a:cubicBezTo>
                      <a:pt x="274887" y="93925"/>
                      <a:pt x="266145" y="114661"/>
                      <a:pt x="251101" y="128282"/>
                    </a:cubicBezTo>
                    <a:cubicBezTo>
                      <a:pt x="236057" y="141903"/>
                      <a:pt x="214710" y="148612"/>
                      <a:pt x="196007" y="158167"/>
                    </a:cubicBezTo>
                    <a:cubicBezTo>
                      <a:pt x="181572" y="165689"/>
                      <a:pt x="166935" y="172602"/>
                      <a:pt x="152704" y="180327"/>
                    </a:cubicBezTo>
                    <a:cubicBezTo>
                      <a:pt x="147215" y="183376"/>
                      <a:pt x="144572" y="182360"/>
                      <a:pt x="141319" y="177278"/>
                    </a:cubicBezTo>
                    <a:cubicBezTo>
                      <a:pt x="130951" y="161827"/>
                      <a:pt x="120176" y="146783"/>
                      <a:pt x="109808" y="131128"/>
                    </a:cubicBezTo>
                    <a:cubicBezTo>
                      <a:pt x="106351" y="126046"/>
                      <a:pt x="104318" y="126046"/>
                      <a:pt x="100049" y="130315"/>
                    </a:cubicBezTo>
                    <a:cubicBezTo>
                      <a:pt x="76873" y="153491"/>
                      <a:pt x="53290" y="176464"/>
                      <a:pt x="29707" y="199437"/>
                    </a:cubicBezTo>
                    <a:cubicBezTo>
                      <a:pt x="21575" y="207366"/>
                      <a:pt x="15070" y="207976"/>
                      <a:pt x="5515" y="201470"/>
                    </a:cubicBezTo>
                    <a:cubicBezTo>
                      <a:pt x="-1804" y="194558"/>
                      <a:pt x="-1804" y="191712"/>
                      <a:pt x="5311" y="185003"/>
                    </a:cubicBezTo>
                    <a:close/>
                  </a:path>
                </a:pathLst>
              </a:custGeom>
              <a:solidFill>
                <a:srgbClr val="9DC00D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287">
                <a:extLst>
                  <a:ext uri="{FF2B5EF4-FFF2-40B4-BE49-F238E27FC236}">
                    <a16:creationId xmlns:a16="http://schemas.microsoft.com/office/drawing/2014/main" id="{4DB0E328-9502-491C-B77D-7B7878CD2E13}"/>
                  </a:ext>
                </a:extLst>
              </p:cNvPr>
              <p:cNvSpPr/>
              <p:nvPr/>
            </p:nvSpPr>
            <p:spPr>
              <a:xfrm>
                <a:off x="9446024" y="5215217"/>
                <a:ext cx="199306" cy="161685"/>
              </a:xfrm>
              <a:custGeom>
                <a:avLst/>
                <a:gdLst>
                  <a:gd name="connsiteX0" fmla="*/ 51435 w 136617"/>
                  <a:gd name="connsiteY0" fmla="*/ 99854 h 99853"/>
                  <a:gd name="connsiteX1" fmla="*/ 43709 w 136617"/>
                  <a:gd name="connsiteY1" fmla="*/ 91112 h 99853"/>
                  <a:gd name="connsiteX2" fmla="*/ 3456 w 136617"/>
                  <a:gd name="connsiteY2" fmla="*/ 22396 h 99853"/>
                  <a:gd name="connsiteX3" fmla="*/ 0 w 136617"/>
                  <a:gd name="connsiteY3" fmla="*/ 14061 h 99853"/>
                  <a:gd name="connsiteX4" fmla="*/ 135398 w 136617"/>
                  <a:gd name="connsiteY4" fmla="*/ 45776 h 99853"/>
                  <a:gd name="connsiteX5" fmla="*/ 136618 w 136617"/>
                  <a:gd name="connsiteY5" fmla="*/ 49435 h 99853"/>
                  <a:gd name="connsiteX6" fmla="*/ 127469 w 136617"/>
                  <a:gd name="connsiteY6" fmla="*/ 58381 h 99853"/>
                  <a:gd name="connsiteX7" fmla="*/ 68919 w 136617"/>
                  <a:gd name="connsiteY7" fmla="*/ 92331 h 99853"/>
                  <a:gd name="connsiteX8" fmla="*/ 51435 w 136617"/>
                  <a:gd name="connsiteY8" fmla="*/ 99854 h 9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17" h="99853">
                    <a:moveTo>
                      <a:pt x="51435" y="99854"/>
                    </a:moveTo>
                    <a:cubicBezTo>
                      <a:pt x="46759" y="98837"/>
                      <a:pt x="45742" y="94364"/>
                      <a:pt x="43709" y="91112"/>
                    </a:cubicBezTo>
                    <a:cubicBezTo>
                      <a:pt x="30292" y="68139"/>
                      <a:pt x="16874" y="45369"/>
                      <a:pt x="3456" y="22396"/>
                    </a:cubicBezTo>
                    <a:cubicBezTo>
                      <a:pt x="2033" y="19754"/>
                      <a:pt x="1016" y="16907"/>
                      <a:pt x="0" y="14061"/>
                    </a:cubicBezTo>
                    <a:cubicBezTo>
                      <a:pt x="44116" y="-13791"/>
                      <a:pt x="108359" y="1253"/>
                      <a:pt x="135398" y="45776"/>
                    </a:cubicBezTo>
                    <a:cubicBezTo>
                      <a:pt x="136008" y="46792"/>
                      <a:pt x="136211" y="48216"/>
                      <a:pt x="136618" y="49435"/>
                    </a:cubicBezTo>
                    <a:cubicBezTo>
                      <a:pt x="135398" y="54315"/>
                      <a:pt x="131332" y="56144"/>
                      <a:pt x="127469" y="58381"/>
                    </a:cubicBezTo>
                    <a:cubicBezTo>
                      <a:pt x="107749" y="69359"/>
                      <a:pt x="88435" y="81150"/>
                      <a:pt x="68919" y="92331"/>
                    </a:cubicBezTo>
                    <a:cubicBezTo>
                      <a:pt x="63430" y="95584"/>
                      <a:pt x="57534" y="98227"/>
                      <a:pt x="51435" y="99854"/>
                    </a:cubicBezTo>
                    <a:close/>
                  </a:path>
                </a:pathLst>
              </a:custGeom>
              <a:solidFill>
                <a:srgbClr val="9DC00D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288">
                <a:extLst>
                  <a:ext uri="{FF2B5EF4-FFF2-40B4-BE49-F238E27FC236}">
                    <a16:creationId xmlns:a16="http://schemas.microsoft.com/office/drawing/2014/main" id="{20852BF1-12A4-4CC8-BE9E-12EE35514759}"/>
                  </a:ext>
                </a:extLst>
              </p:cNvPr>
              <p:cNvSpPr/>
              <p:nvPr/>
            </p:nvSpPr>
            <p:spPr>
              <a:xfrm>
                <a:off x="9829215" y="5186288"/>
                <a:ext cx="457053" cy="329861"/>
              </a:xfrm>
              <a:custGeom>
                <a:avLst/>
                <a:gdLst>
                  <a:gd name="connsiteX0" fmla="*/ 17484 w 313293"/>
                  <a:gd name="connsiteY0" fmla="*/ 162039 h 203715"/>
                  <a:gd name="connsiteX1" fmla="*/ 17484 w 313293"/>
                  <a:gd name="connsiteY1" fmla="*/ 178710 h 203715"/>
                  <a:gd name="connsiteX2" fmla="*/ 24802 w 313293"/>
                  <a:gd name="connsiteY2" fmla="*/ 188468 h 203715"/>
                  <a:gd name="connsiteX3" fmla="*/ 305153 w 313293"/>
                  <a:gd name="connsiteY3" fmla="*/ 188875 h 203715"/>
                  <a:gd name="connsiteX4" fmla="*/ 313285 w 313293"/>
                  <a:gd name="connsiteY4" fmla="*/ 195991 h 203715"/>
                  <a:gd name="connsiteX5" fmla="*/ 304543 w 313293"/>
                  <a:gd name="connsiteY5" fmla="*/ 203716 h 203715"/>
                  <a:gd name="connsiteX6" fmla="*/ 8945 w 313293"/>
                  <a:gd name="connsiteY6" fmla="*/ 203716 h 203715"/>
                  <a:gd name="connsiteX7" fmla="*/ 0 w 313293"/>
                  <a:gd name="connsiteY7" fmla="*/ 195177 h 203715"/>
                  <a:gd name="connsiteX8" fmla="*/ 0 w 313293"/>
                  <a:gd name="connsiteY8" fmla="*/ 8345 h 203715"/>
                  <a:gd name="connsiteX9" fmla="*/ 7929 w 313293"/>
                  <a:gd name="connsiteY9" fmla="*/ 10 h 203715"/>
                  <a:gd name="connsiteX10" fmla="*/ 16061 w 313293"/>
                  <a:gd name="connsiteY10" fmla="*/ 8955 h 203715"/>
                  <a:gd name="connsiteX11" fmla="*/ 16061 w 313293"/>
                  <a:gd name="connsiteY11" fmla="*/ 150045 h 203715"/>
                  <a:gd name="connsiteX12" fmla="*/ 17484 w 313293"/>
                  <a:gd name="connsiteY12" fmla="*/ 162039 h 203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3293" h="203715">
                    <a:moveTo>
                      <a:pt x="17484" y="162039"/>
                    </a:moveTo>
                    <a:cubicBezTo>
                      <a:pt x="14028" y="167529"/>
                      <a:pt x="14231" y="173018"/>
                      <a:pt x="17484" y="178710"/>
                    </a:cubicBezTo>
                    <a:cubicBezTo>
                      <a:pt x="15044" y="185826"/>
                      <a:pt x="15857" y="188672"/>
                      <a:pt x="24802" y="188468"/>
                    </a:cubicBezTo>
                    <a:cubicBezTo>
                      <a:pt x="118320" y="188265"/>
                      <a:pt x="211635" y="188672"/>
                      <a:pt x="305153" y="188875"/>
                    </a:cubicBezTo>
                    <a:cubicBezTo>
                      <a:pt x="310235" y="188875"/>
                      <a:pt x="313285" y="189688"/>
                      <a:pt x="313285" y="195991"/>
                    </a:cubicBezTo>
                    <a:cubicBezTo>
                      <a:pt x="313488" y="202903"/>
                      <a:pt x="310235" y="203716"/>
                      <a:pt x="304543" y="203716"/>
                    </a:cubicBezTo>
                    <a:cubicBezTo>
                      <a:pt x="205942" y="203716"/>
                      <a:pt x="107546" y="203513"/>
                      <a:pt x="8945" y="203716"/>
                    </a:cubicBezTo>
                    <a:cubicBezTo>
                      <a:pt x="2439" y="203716"/>
                      <a:pt x="0" y="202090"/>
                      <a:pt x="0" y="195177"/>
                    </a:cubicBezTo>
                    <a:cubicBezTo>
                      <a:pt x="203" y="132968"/>
                      <a:pt x="203" y="70554"/>
                      <a:pt x="0" y="8345"/>
                    </a:cubicBezTo>
                    <a:cubicBezTo>
                      <a:pt x="0" y="2246"/>
                      <a:pt x="1626" y="213"/>
                      <a:pt x="7929" y="10"/>
                    </a:cubicBezTo>
                    <a:cubicBezTo>
                      <a:pt x="15044" y="-194"/>
                      <a:pt x="16061" y="2856"/>
                      <a:pt x="16061" y="8955"/>
                    </a:cubicBezTo>
                    <a:cubicBezTo>
                      <a:pt x="15857" y="55917"/>
                      <a:pt x="15857" y="103082"/>
                      <a:pt x="16061" y="150045"/>
                    </a:cubicBezTo>
                    <a:cubicBezTo>
                      <a:pt x="16467" y="154111"/>
                      <a:pt x="15857" y="158177"/>
                      <a:pt x="17484" y="162039"/>
                    </a:cubicBezTo>
                    <a:close/>
                  </a:path>
                </a:pathLst>
              </a:custGeom>
              <a:solidFill>
                <a:srgbClr val="8DA4A4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289">
                <a:extLst>
                  <a:ext uri="{FF2B5EF4-FFF2-40B4-BE49-F238E27FC236}">
                    <a16:creationId xmlns:a16="http://schemas.microsoft.com/office/drawing/2014/main" id="{A3730944-FE4A-42B8-956B-47CDEF34DA29}"/>
                  </a:ext>
                </a:extLst>
              </p:cNvPr>
              <p:cNvSpPr/>
              <p:nvPr/>
            </p:nvSpPr>
            <p:spPr>
              <a:xfrm>
                <a:off x="9860052" y="4959808"/>
                <a:ext cx="420577" cy="39514"/>
              </a:xfrm>
              <a:custGeom>
                <a:avLst/>
                <a:gdLst>
                  <a:gd name="connsiteX0" fmla="*/ 144755 w 288290"/>
                  <a:gd name="connsiteY0" fmla="*/ 8 h 24403"/>
                  <a:gd name="connsiteX1" fmla="*/ 271817 w 288290"/>
                  <a:gd name="connsiteY1" fmla="*/ 8 h 24403"/>
                  <a:gd name="connsiteX2" fmla="*/ 288285 w 288290"/>
                  <a:gd name="connsiteY2" fmla="*/ 11799 h 24403"/>
                  <a:gd name="connsiteX3" fmla="*/ 271411 w 288290"/>
                  <a:gd name="connsiteY3" fmla="*/ 24404 h 24403"/>
                  <a:gd name="connsiteX4" fmla="*/ 17286 w 288290"/>
                  <a:gd name="connsiteY4" fmla="*/ 24404 h 24403"/>
                  <a:gd name="connsiteX5" fmla="*/ 13220 w 288290"/>
                  <a:gd name="connsiteY5" fmla="*/ 24404 h 24403"/>
                  <a:gd name="connsiteX6" fmla="*/ 6 w 288290"/>
                  <a:gd name="connsiteY6" fmla="*/ 11596 h 24403"/>
                  <a:gd name="connsiteX7" fmla="*/ 13423 w 288290"/>
                  <a:gd name="connsiteY7" fmla="*/ 8 h 24403"/>
                  <a:gd name="connsiteX8" fmla="*/ 144755 w 288290"/>
                  <a:gd name="connsiteY8" fmla="*/ 8 h 2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290" h="24403">
                    <a:moveTo>
                      <a:pt x="144755" y="8"/>
                    </a:moveTo>
                    <a:cubicBezTo>
                      <a:pt x="187041" y="8"/>
                      <a:pt x="229531" y="8"/>
                      <a:pt x="271817" y="8"/>
                    </a:cubicBezTo>
                    <a:cubicBezTo>
                      <a:pt x="283202" y="8"/>
                      <a:pt x="288081" y="3464"/>
                      <a:pt x="288285" y="11799"/>
                    </a:cubicBezTo>
                    <a:cubicBezTo>
                      <a:pt x="288488" y="20541"/>
                      <a:pt x="283405" y="24404"/>
                      <a:pt x="271411" y="24404"/>
                    </a:cubicBezTo>
                    <a:cubicBezTo>
                      <a:pt x="186635" y="24404"/>
                      <a:pt x="102062" y="24404"/>
                      <a:pt x="17286" y="24404"/>
                    </a:cubicBezTo>
                    <a:cubicBezTo>
                      <a:pt x="15863" y="24404"/>
                      <a:pt x="14643" y="24404"/>
                      <a:pt x="13220" y="24404"/>
                    </a:cubicBezTo>
                    <a:cubicBezTo>
                      <a:pt x="5088" y="23997"/>
                      <a:pt x="209" y="18915"/>
                      <a:pt x="6" y="11596"/>
                    </a:cubicBezTo>
                    <a:cubicBezTo>
                      <a:pt x="-198" y="3667"/>
                      <a:pt x="5088" y="-196"/>
                      <a:pt x="13423" y="8"/>
                    </a:cubicBezTo>
                    <a:cubicBezTo>
                      <a:pt x="57336" y="8"/>
                      <a:pt x="101046" y="8"/>
                      <a:pt x="144755" y="8"/>
                    </a:cubicBezTo>
                    <a:close/>
                  </a:path>
                </a:pathLst>
              </a:custGeom>
              <a:solidFill>
                <a:srgbClr val="B1C1C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290">
                <a:extLst>
                  <a:ext uri="{FF2B5EF4-FFF2-40B4-BE49-F238E27FC236}">
                    <a16:creationId xmlns:a16="http://schemas.microsoft.com/office/drawing/2014/main" id="{36B9979E-C131-4574-9B04-401298FA8A63}"/>
                  </a:ext>
                </a:extLst>
              </p:cNvPr>
              <p:cNvSpPr/>
              <p:nvPr/>
            </p:nvSpPr>
            <p:spPr>
              <a:xfrm>
                <a:off x="9861228" y="5053970"/>
                <a:ext cx="294232" cy="38194"/>
              </a:xfrm>
              <a:custGeom>
                <a:avLst/>
                <a:gdLst>
                  <a:gd name="connsiteX0" fmla="*/ 101053 w 201685"/>
                  <a:gd name="connsiteY0" fmla="*/ 23379 h 23588"/>
                  <a:gd name="connsiteX1" fmla="*/ 10584 w 201685"/>
                  <a:gd name="connsiteY1" fmla="*/ 23583 h 23588"/>
                  <a:gd name="connsiteX2" fmla="*/ 12 w 201685"/>
                  <a:gd name="connsiteY2" fmla="*/ 11181 h 23588"/>
                  <a:gd name="connsiteX3" fmla="*/ 10787 w 201685"/>
                  <a:gd name="connsiteY3" fmla="*/ 0 h 23588"/>
                  <a:gd name="connsiteX4" fmla="*/ 191521 w 201685"/>
                  <a:gd name="connsiteY4" fmla="*/ 0 h 23588"/>
                  <a:gd name="connsiteX5" fmla="*/ 201686 w 201685"/>
                  <a:gd name="connsiteY5" fmla="*/ 11791 h 23588"/>
                  <a:gd name="connsiteX6" fmla="*/ 191521 w 201685"/>
                  <a:gd name="connsiteY6" fmla="*/ 23379 h 23588"/>
                  <a:gd name="connsiteX7" fmla="*/ 101053 w 201685"/>
                  <a:gd name="connsiteY7" fmla="*/ 23379 h 2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685" h="23588">
                    <a:moveTo>
                      <a:pt x="101053" y="23379"/>
                    </a:moveTo>
                    <a:cubicBezTo>
                      <a:pt x="70964" y="23379"/>
                      <a:pt x="40876" y="22973"/>
                      <a:pt x="10584" y="23583"/>
                    </a:cubicBezTo>
                    <a:cubicBezTo>
                      <a:pt x="419" y="23786"/>
                      <a:pt x="216" y="18907"/>
                      <a:pt x="12" y="11181"/>
                    </a:cubicBezTo>
                    <a:cubicBezTo>
                      <a:pt x="-191" y="3049"/>
                      <a:pt x="2045" y="0"/>
                      <a:pt x="10787" y="0"/>
                    </a:cubicBezTo>
                    <a:cubicBezTo>
                      <a:pt x="70964" y="407"/>
                      <a:pt x="131344" y="407"/>
                      <a:pt x="191521" y="0"/>
                    </a:cubicBezTo>
                    <a:cubicBezTo>
                      <a:pt x="201279" y="0"/>
                      <a:pt x="201483" y="4473"/>
                      <a:pt x="201686" y="11791"/>
                    </a:cubicBezTo>
                    <a:cubicBezTo>
                      <a:pt x="201686" y="19313"/>
                      <a:pt x="200873" y="23583"/>
                      <a:pt x="191521" y="23379"/>
                    </a:cubicBezTo>
                    <a:cubicBezTo>
                      <a:pt x="161432" y="23176"/>
                      <a:pt x="131344" y="23379"/>
                      <a:pt x="101053" y="23379"/>
                    </a:cubicBezTo>
                    <a:close/>
                  </a:path>
                </a:pathLst>
              </a:custGeom>
              <a:solidFill>
                <a:srgbClr val="B1C1C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291">
                <a:extLst>
                  <a:ext uri="{FF2B5EF4-FFF2-40B4-BE49-F238E27FC236}">
                    <a16:creationId xmlns:a16="http://schemas.microsoft.com/office/drawing/2014/main" id="{D1550302-F710-49C8-BA1A-A50019FE217A}"/>
                  </a:ext>
                </a:extLst>
              </p:cNvPr>
              <p:cNvSpPr/>
              <p:nvPr/>
            </p:nvSpPr>
            <p:spPr>
              <a:xfrm>
                <a:off x="9434146" y="4939082"/>
                <a:ext cx="210309" cy="43475"/>
              </a:xfrm>
              <a:custGeom>
                <a:avLst/>
                <a:gdLst>
                  <a:gd name="connsiteX0" fmla="*/ 72588 w 144159"/>
                  <a:gd name="connsiteY0" fmla="*/ 26632 h 26849"/>
                  <a:gd name="connsiteX1" fmla="*/ 10582 w 144159"/>
                  <a:gd name="connsiteY1" fmla="*/ 26836 h 26849"/>
                  <a:gd name="connsiteX2" fmla="*/ 10 w 144159"/>
                  <a:gd name="connsiteY2" fmla="*/ 16671 h 26849"/>
                  <a:gd name="connsiteX3" fmla="*/ 16884 w 144159"/>
                  <a:gd name="connsiteY3" fmla="*/ 203 h 26849"/>
                  <a:gd name="connsiteX4" fmla="*/ 133781 w 144159"/>
                  <a:gd name="connsiteY4" fmla="*/ 0 h 26849"/>
                  <a:gd name="connsiteX5" fmla="*/ 144150 w 144159"/>
                  <a:gd name="connsiteY5" fmla="*/ 9758 h 26849"/>
                  <a:gd name="connsiteX6" fmla="*/ 127276 w 144159"/>
                  <a:gd name="connsiteY6" fmla="*/ 26429 h 26849"/>
                  <a:gd name="connsiteX7" fmla="*/ 72588 w 144159"/>
                  <a:gd name="connsiteY7" fmla="*/ 26632 h 2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159" h="26849">
                    <a:moveTo>
                      <a:pt x="72588" y="26632"/>
                    </a:moveTo>
                    <a:cubicBezTo>
                      <a:pt x="51852" y="26632"/>
                      <a:pt x="31318" y="26226"/>
                      <a:pt x="10582" y="26836"/>
                    </a:cubicBezTo>
                    <a:cubicBezTo>
                      <a:pt x="2653" y="27039"/>
                      <a:pt x="-193" y="25006"/>
                      <a:pt x="10" y="16671"/>
                    </a:cubicBezTo>
                    <a:cubicBezTo>
                      <a:pt x="620" y="407"/>
                      <a:pt x="10" y="203"/>
                      <a:pt x="16884" y="203"/>
                    </a:cubicBezTo>
                    <a:cubicBezTo>
                      <a:pt x="55918" y="203"/>
                      <a:pt x="94748" y="407"/>
                      <a:pt x="133781" y="0"/>
                    </a:cubicBezTo>
                    <a:cubicBezTo>
                      <a:pt x="141303" y="0"/>
                      <a:pt x="144353" y="1423"/>
                      <a:pt x="144150" y="9758"/>
                    </a:cubicBezTo>
                    <a:cubicBezTo>
                      <a:pt x="143540" y="26429"/>
                      <a:pt x="144150" y="26429"/>
                      <a:pt x="127276" y="26429"/>
                    </a:cubicBezTo>
                    <a:cubicBezTo>
                      <a:pt x="109182" y="26632"/>
                      <a:pt x="90885" y="26632"/>
                      <a:pt x="72588" y="26632"/>
                    </a:cubicBezTo>
                    <a:close/>
                  </a:path>
                </a:pathLst>
              </a:custGeom>
              <a:solidFill>
                <a:srgbClr val="1D4B4B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292">
                <a:extLst>
                  <a:ext uri="{FF2B5EF4-FFF2-40B4-BE49-F238E27FC236}">
                    <a16:creationId xmlns:a16="http://schemas.microsoft.com/office/drawing/2014/main" id="{408DDD52-F212-4EB0-BB12-629520B0A162}"/>
                  </a:ext>
                </a:extLst>
              </p:cNvPr>
              <p:cNvSpPr/>
              <p:nvPr/>
            </p:nvSpPr>
            <p:spPr>
              <a:xfrm>
                <a:off x="9521061" y="5295263"/>
                <a:ext cx="145099" cy="82296"/>
              </a:xfrm>
              <a:custGeom>
                <a:avLst/>
                <a:gdLst>
                  <a:gd name="connsiteX0" fmla="*/ 0 w 99460"/>
                  <a:gd name="connsiteY0" fmla="*/ 50418 h 50824"/>
                  <a:gd name="connsiteX1" fmla="*/ 19517 w 99460"/>
                  <a:gd name="connsiteY1" fmla="*/ 38017 h 50824"/>
                  <a:gd name="connsiteX2" fmla="*/ 85386 w 99460"/>
                  <a:gd name="connsiteY2" fmla="*/ 0 h 50824"/>
                  <a:gd name="connsiteX3" fmla="*/ 99210 w 99460"/>
                  <a:gd name="connsiteY3" fmla="*/ 50825 h 50824"/>
                  <a:gd name="connsiteX4" fmla="*/ 0 w 99460"/>
                  <a:gd name="connsiteY4" fmla="*/ 50418 h 5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460" h="50824">
                    <a:moveTo>
                      <a:pt x="0" y="50418"/>
                    </a:moveTo>
                    <a:cubicBezTo>
                      <a:pt x="5286" y="44319"/>
                      <a:pt x="12808" y="41880"/>
                      <a:pt x="19517" y="38017"/>
                    </a:cubicBezTo>
                    <a:cubicBezTo>
                      <a:pt x="41270" y="25209"/>
                      <a:pt x="63429" y="12604"/>
                      <a:pt x="85386" y="0"/>
                    </a:cubicBezTo>
                    <a:cubicBezTo>
                      <a:pt x="94331" y="15857"/>
                      <a:pt x="100837" y="32121"/>
                      <a:pt x="99210" y="50825"/>
                    </a:cubicBezTo>
                    <a:cubicBezTo>
                      <a:pt x="66072" y="50825"/>
                      <a:pt x="32934" y="50622"/>
                      <a:pt x="0" y="50418"/>
                    </a:cubicBezTo>
                    <a:close/>
                  </a:path>
                </a:pathLst>
              </a:custGeom>
              <a:solidFill>
                <a:srgbClr val="1E4C4C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293">
                <a:extLst>
                  <a:ext uri="{FF2B5EF4-FFF2-40B4-BE49-F238E27FC236}">
                    <a16:creationId xmlns:a16="http://schemas.microsoft.com/office/drawing/2014/main" id="{C578CC42-EE4F-46EB-B4E5-0C9260F69A3A}"/>
                  </a:ext>
                </a:extLst>
              </p:cNvPr>
              <p:cNvSpPr/>
              <p:nvPr/>
            </p:nvSpPr>
            <p:spPr>
              <a:xfrm>
                <a:off x="9434387" y="5025306"/>
                <a:ext cx="131161" cy="43502"/>
              </a:xfrm>
              <a:custGeom>
                <a:avLst/>
                <a:gdLst>
                  <a:gd name="connsiteX0" fmla="*/ 44774 w 89906"/>
                  <a:gd name="connsiteY0" fmla="*/ 26647 h 26866"/>
                  <a:gd name="connsiteX1" fmla="*/ 8383 w 89906"/>
                  <a:gd name="connsiteY1" fmla="*/ 26850 h 26866"/>
                  <a:gd name="connsiteX2" fmla="*/ 48 w 89906"/>
                  <a:gd name="connsiteY2" fmla="*/ 18922 h 26866"/>
                  <a:gd name="connsiteX3" fmla="*/ 18752 w 89906"/>
                  <a:gd name="connsiteY3" fmla="*/ 218 h 26866"/>
                  <a:gd name="connsiteX4" fmla="*/ 80555 w 89906"/>
                  <a:gd name="connsiteY4" fmla="*/ 15 h 26866"/>
                  <a:gd name="connsiteX5" fmla="*/ 89906 w 89906"/>
                  <a:gd name="connsiteY5" fmla="*/ 8960 h 26866"/>
                  <a:gd name="connsiteX6" fmla="*/ 72219 w 89906"/>
                  <a:gd name="connsiteY6" fmla="*/ 26647 h 26866"/>
                  <a:gd name="connsiteX7" fmla="*/ 44774 w 89906"/>
                  <a:gd name="connsiteY7" fmla="*/ 26647 h 2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06" h="26866">
                    <a:moveTo>
                      <a:pt x="44774" y="26647"/>
                    </a:moveTo>
                    <a:cubicBezTo>
                      <a:pt x="32576" y="26647"/>
                      <a:pt x="20378" y="26444"/>
                      <a:pt x="8383" y="26850"/>
                    </a:cubicBezTo>
                    <a:cubicBezTo>
                      <a:pt x="2488" y="27054"/>
                      <a:pt x="48" y="25427"/>
                      <a:pt x="48" y="18922"/>
                    </a:cubicBezTo>
                    <a:cubicBezTo>
                      <a:pt x="-155" y="218"/>
                      <a:pt x="-562" y="218"/>
                      <a:pt x="18752" y="218"/>
                    </a:cubicBezTo>
                    <a:cubicBezTo>
                      <a:pt x="39285" y="218"/>
                      <a:pt x="60021" y="421"/>
                      <a:pt x="80555" y="15"/>
                    </a:cubicBezTo>
                    <a:cubicBezTo>
                      <a:pt x="87467" y="-188"/>
                      <a:pt x="89906" y="1641"/>
                      <a:pt x="89906" y="8960"/>
                    </a:cubicBezTo>
                    <a:cubicBezTo>
                      <a:pt x="89703" y="26647"/>
                      <a:pt x="90110" y="26647"/>
                      <a:pt x="72219" y="26647"/>
                    </a:cubicBezTo>
                    <a:cubicBezTo>
                      <a:pt x="63071" y="26647"/>
                      <a:pt x="53922" y="26647"/>
                      <a:pt x="44774" y="26647"/>
                    </a:cubicBezTo>
                    <a:close/>
                  </a:path>
                </a:pathLst>
              </a:custGeom>
              <a:solidFill>
                <a:srgbClr val="1D4B4B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294">
                <a:extLst>
                  <a:ext uri="{FF2B5EF4-FFF2-40B4-BE49-F238E27FC236}">
                    <a16:creationId xmlns:a16="http://schemas.microsoft.com/office/drawing/2014/main" id="{F4CA234B-5B89-42DD-98B7-22B40D49B290}"/>
                  </a:ext>
                </a:extLst>
              </p:cNvPr>
              <p:cNvSpPr/>
              <p:nvPr/>
            </p:nvSpPr>
            <p:spPr>
              <a:xfrm>
                <a:off x="9588079" y="5025277"/>
                <a:ext cx="78828" cy="44339"/>
              </a:xfrm>
              <a:custGeom>
                <a:avLst/>
                <a:gdLst>
                  <a:gd name="connsiteX0" fmla="*/ 26436 w 54034"/>
                  <a:gd name="connsiteY0" fmla="*/ 26665 h 27383"/>
                  <a:gd name="connsiteX1" fmla="*/ 18304 w 54034"/>
                  <a:gd name="connsiteY1" fmla="*/ 26665 h 27383"/>
                  <a:gd name="connsiteX2" fmla="*/ 2040 w 54034"/>
                  <a:gd name="connsiteY2" fmla="*/ 25242 h 27383"/>
                  <a:gd name="connsiteX3" fmla="*/ 821 w 54034"/>
                  <a:gd name="connsiteY3" fmla="*/ 3489 h 27383"/>
                  <a:gd name="connsiteX4" fmla="*/ 6716 w 54034"/>
                  <a:gd name="connsiteY4" fmla="*/ 32 h 27383"/>
                  <a:gd name="connsiteX5" fmla="*/ 47376 w 54034"/>
                  <a:gd name="connsiteY5" fmla="*/ 32 h 27383"/>
                  <a:gd name="connsiteX6" fmla="*/ 53679 w 54034"/>
                  <a:gd name="connsiteY6" fmla="*/ 6741 h 27383"/>
                  <a:gd name="connsiteX7" fmla="*/ 34568 w 54034"/>
                  <a:gd name="connsiteY7" fmla="*/ 27071 h 27383"/>
                  <a:gd name="connsiteX8" fmla="*/ 26436 w 54034"/>
                  <a:gd name="connsiteY8" fmla="*/ 26665 h 27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034" h="27383">
                    <a:moveTo>
                      <a:pt x="26436" y="26665"/>
                    </a:moveTo>
                    <a:cubicBezTo>
                      <a:pt x="23794" y="26665"/>
                      <a:pt x="20947" y="26868"/>
                      <a:pt x="18304" y="26665"/>
                    </a:cubicBezTo>
                    <a:cubicBezTo>
                      <a:pt x="12612" y="26258"/>
                      <a:pt x="4683" y="29308"/>
                      <a:pt x="2040" y="25242"/>
                    </a:cubicBezTo>
                    <a:cubicBezTo>
                      <a:pt x="-1822" y="19346"/>
                      <a:pt x="1024" y="10807"/>
                      <a:pt x="821" y="3489"/>
                    </a:cubicBezTo>
                    <a:cubicBezTo>
                      <a:pt x="821" y="-577"/>
                      <a:pt x="4073" y="32"/>
                      <a:pt x="6716" y="32"/>
                    </a:cubicBezTo>
                    <a:cubicBezTo>
                      <a:pt x="20337" y="32"/>
                      <a:pt x="33755" y="236"/>
                      <a:pt x="47376" y="32"/>
                    </a:cubicBezTo>
                    <a:cubicBezTo>
                      <a:pt x="52459" y="32"/>
                      <a:pt x="53475" y="2269"/>
                      <a:pt x="53679" y="6741"/>
                    </a:cubicBezTo>
                    <a:cubicBezTo>
                      <a:pt x="54695" y="27071"/>
                      <a:pt x="54898" y="27071"/>
                      <a:pt x="34568" y="27071"/>
                    </a:cubicBezTo>
                    <a:cubicBezTo>
                      <a:pt x="31722" y="26665"/>
                      <a:pt x="29079" y="26665"/>
                      <a:pt x="26436" y="26665"/>
                    </a:cubicBezTo>
                    <a:close/>
                  </a:path>
                </a:pathLst>
              </a:custGeom>
              <a:solidFill>
                <a:srgbClr val="1C4B4B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295">
                <a:extLst>
                  <a:ext uri="{FF2B5EF4-FFF2-40B4-BE49-F238E27FC236}">
                    <a16:creationId xmlns:a16="http://schemas.microsoft.com/office/drawing/2014/main" id="{F73AF4D1-CC08-434F-AD93-438240400214}"/>
                  </a:ext>
                </a:extLst>
              </p:cNvPr>
              <p:cNvSpPr/>
              <p:nvPr/>
            </p:nvSpPr>
            <p:spPr>
              <a:xfrm>
                <a:off x="9357096" y="5023591"/>
                <a:ext cx="47814" cy="44862"/>
              </a:xfrm>
              <a:custGeom>
                <a:avLst/>
                <a:gdLst>
                  <a:gd name="connsiteX0" fmla="*/ 17654 w 32775"/>
                  <a:gd name="connsiteY0" fmla="*/ 27706 h 27706"/>
                  <a:gd name="connsiteX1" fmla="*/ 2609 w 32775"/>
                  <a:gd name="connsiteY1" fmla="*/ 4937 h 27706"/>
                  <a:gd name="connsiteX2" fmla="*/ 25989 w 32775"/>
                  <a:gd name="connsiteY2" fmla="*/ 1074 h 27706"/>
                  <a:gd name="connsiteX3" fmla="*/ 32698 w 32775"/>
                  <a:gd name="connsiteY3" fmla="*/ 6970 h 27706"/>
                  <a:gd name="connsiteX4" fmla="*/ 32698 w 32775"/>
                  <a:gd name="connsiteY4" fmla="*/ 13069 h 27706"/>
                  <a:gd name="connsiteX5" fmla="*/ 17654 w 32775"/>
                  <a:gd name="connsiteY5" fmla="*/ 27706 h 2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75" h="27706">
                    <a:moveTo>
                      <a:pt x="17654" y="27706"/>
                    </a:moveTo>
                    <a:cubicBezTo>
                      <a:pt x="1999" y="27706"/>
                      <a:pt x="-3896" y="20591"/>
                      <a:pt x="2609" y="4937"/>
                    </a:cubicBezTo>
                    <a:cubicBezTo>
                      <a:pt x="6269" y="-4415"/>
                      <a:pt x="18060" y="2700"/>
                      <a:pt x="25989" y="1074"/>
                    </a:cubicBezTo>
                    <a:cubicBezTo>
                      <a:pt x="30258" y="57"/>
                      <a:pt x="33308" y="1684"/>
                      <a:pt x="32698" y="6970"/>
                    </a:cubicBezTo>
                    <a:cubicBezTo>
                      <a:pt x="32494" y="9003"/>
                      <a:pt x="32698" y="11036"/>
                      <a:pt x="32698" y="13069"/>
                    </a:cubicBezTo>
                    <a:cubicBezTo>
                      <a:pt x="32901" y="27706"/>
                      <a:pt x="32901" y="27706"/>
                      <a:pt x="17654" y="27706"/>
                    </a:cubicBezTo>
                    <a:close/>
                  </a:path>
                </a:pathLst>
              </a:custGeom>
              <a:solidFill>
                <a:srgbClr val="9CC00C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296">
                <a:extLst>
                  <a:ext uri="{FF2B5EF4-FFF2-40B4-BE49-F238E27FC236}">
                    <a16:creationId xmlns:a16="http://schemas.microsoft.com/office/drawing/2014/main" id="{613C8D3E-7A63-4CAE-8C89-DED924D2BAD7}"/>
                  </a:ext>
                </a:extLst>
              </p:cNvPr>
              <p:cNvSpPr/>
              <p:nvPr/>
            </p:nvSpPr>
            <p:spPr>
              <a:xfrm>
                <a:off x="9359608" y="4939262"/>
                <a:ext cx="45644" cy="45397"/>
              </a:xfrm>
              <a:custGeom>
                <a:avLst/>
                <a:gdLst>
                  <a:gd name="connsiteX0" fmla="*/ 16745 w 31287"/>
                  <a:gd name="connsiteY0" fmla="*/ 499 h 28036"/>
                  <a:gd name="connsiteX1" fmla="*/ 29960 w 31287"/>
                  <a:gd name="connsiteY1" fmla="*/ 2532 h 28036"/>
                  <a:gd name="connsiteX2" fmla="*/ 30773 w 31287"/>
                  <a:gd name="connsiteY2" fmla="*/ 24488 h 28036"/>
                  <a:gd name="connsiteX3" fmla="*/ 25284 w 31287"/>
                  <a:gd name="connsiteY3" fmla="*/ 27538 h 28036"/>
                  <a:gd name="connsiteX4" fmla="*/ 12273 w 31287"/>
                  <a:gd name="connsiteY4" fmla="*/ 27741 h 28036"/>
                  <a:gd name="connsiteX5" fmla="*/ 75 w 31287"/>
                  <a:gd name="connsiteY5" fmla="*/ 15543 h 28036"/>
                  <a:gd name="connsiteX6" fmla="*/ 16745 w 31287"/>
                  <a:gd name="connsiteY6" fmla="*/ 499 h 28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87" h="28036">
                    <a:moveTo>
                      <a:pt x="16745" y="499"/>
                    </a:moveTo>
                    <a:cubicBezTo>
                      <a:pt x="20811" y="1515"/>
                      <a:pt x="28333" y="-2347"/>
                      <a:pt x="29960" y="2532"/>
                    </a:cubicBezTo>
                    <a:cubicBezTo>
                      <a:pt x="32196" y="9241"/>
                      <a:pt x="30976" y="17169"/>
                      <a:pt x="30773" y="24488"/>
                    </a:cubicBezTo>
                    <a:cubicBezTo>
                      <a:pt x="30773" y="27538"/>
                      <a:pt x="27723" y="27538"/>
                      <a:pt x="25284" y="27538"/>
                    </a:cubicBezTo>
                    <a:cubicBezTo>
                      <a:pt x="21014" y="27538"/>
                      <a:pt x="16542" y="27131"/>
                      <a:pt x="12273" y="27741"/>
                    </a:cubicBezTo>
                    <a:cubicBezTo>
                      <a:pt x="2514" y="29164"/>
                      <a:pt x="-535" y="25505"/>
                      <a:pt x="75" y="15543"/>
                    </a:cubicBezTo>
                    <a:cubicBezTo>
                      <a:pt x="1091" y="-2144"/>
                      <a:pt x="-1755" y="702"/>
                      <a:pt x="16745" y="499"/>
                    </a:cubicBezTo>
                    <a:close/>
                  </a:path>
                </a:pathLst>
              </a:custGeom>
              <a:solidFill>
                <a:srgbClr val="43BAC5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2" name="그룹 201">
              <a:extLst>
                <a:ext uri="{FF2B5EF4-FFF2-40B4-BE49-F238E27FC236}">
                  <a16:creationId xmlns:a16="http://schemas.microsoft.com/office/drawing/2014/main" id="{F088CF54-36A8-41CE-9F8A-F957E03E8277}"/>
                </a:ext>
              </a:extLst>
            </p:cNvPr>
            <p:cNvGrpSpPr/>
            <p:nvPr/>
          </p:nvGrpSpPr>
          <p:grpSpPr>
            <a:xfrm>
              <a:off x="6272077" y="5463847"/>
              <a:ext cx="987361" cy="446584"/>
              <a:chOff x="9245361" y="5825009"/>
              <a:chExt cx="1174138" cy="531063"/>
            </a:xfrm>
          </p:grpSpPr>
          <p:sp>
            <p:nvSpPr>
              <p:cNvPr id="134" name="Freeform: Shape 256">
                <a:extLst>
                  <a:ext uri="{FF2B5EF4-FFF2-40B4-BE49-F238E27FC236}">
                    <a16:creationId xmlns:a16="http://schemas.microsoft.com/office/drawing/2014/main" id="{0D587F31-26BD-4D48-9CE3-46DCCDBCF040}"/>
                  </a:ext>
                </a:extLst>
              </p:cNvPr>
              <p:cNvSpPr/>
              <p:nvPr/>
            </p:nvSpPr>
            <p:spPr>
              <a:xfrm>
                <a:off x="9257377" y="5898336"/>
                <a:ext cx="1132684" cy="396255"/>
              </a:xfrm>
              <a:custGeom>
                <a:avLst/>
                <a:gdLst>
                  <a:gd name="connsiteX0" fmla="*/ 8347 w 776413"/>
                  <a:gd name="connsiteY0" fmla="*/ 233998 h 244719"/>
                  <a:gd name="connsiteX1" fmla="*/ 12 w 776413"/>
                  <a:gd name="connsiteY1" fmla="*/ 227086 h 244719"/>
                  <a:gd name="connsiteX2" fmla="*/ 4281 w 776413"/>
                  <a:gd name="connsiteY2" fmla="*/ 222207 h 244719"/>
                  <a:gd name="connsiteX3" fmla="*/ 73200 w 776413"/>
                  <a:gd name="connsiteY3" fmla="*/ 168332 h 244719"/>
                  <a:gd name="connsiteX4" fmla="*/ 150860 w 776413"/>
                  <a:gd name="connsiteY4" fmla="*/ 68309 h 244719"/>
                  <a:gd name="connsiteX5" fmla="*/ 179322 w 776413"/>
                  <a:gd name="connsiteY5" fmla="*/ 5896 h 244719"/>
                  <a:gd name="connsiteX6" fmla="*/ 182778 w 776413"/>
                  <a:gd name="connsiteY6" fmla="*/ 0 h 244719"/>
                  <a:gd name="connsiteX7" fmla="*/ 183795 w 776413"/>
                  <a:gd name="connsiteY7" fmla="*/ 407 h 244719"/>
                  <a:gd name="connsiteX8" fmla="*/ 194976 w 776413"/>
                  <a:gd name="connsiteY8" fmla="*/ 48589 h 244719"/>
                  <a:gd name="connsiteX9" fmla="*/ 192333 w 776413"/>
                  <a:gd name="connsiteY9" fmla="*/ 55094 h 244719"/>
                  <a:gd name="connsiteX10" fmla="*/ 197619 w 776413"/>
                  <a:gd name="connsiteY10" fmla="*/ 58347 h 244719"/>
                  <a:gd name="connsiteX11" fmla="*/ 296016 w 776413"/>
                  <a:gd name="connsiteY11" fmla="*/ 49605 h 244719"/>
                  <a:gd name="connsiteX12" fmla="*/ 377336 w 776413"/>
                  <a:gd name="connsiteY12" fmla="*/ 51435 h 244719"/>
                  <a:gd name="connsiteX13" fmla="*/ 429381 w 776413"/>
                  <a:gd name="connsiteY13" fmla="*/ 57940 h 244719"/>
                  <a:gd name="connsiteX14" fmla="*/ 435073 w 776413"/>
                  <a:gd name="connsiteY14" fmla="*/ 56721 h 244719"/>
                  <a:gd name="connsiteX15" fmla="*/ 441782 w 776413"/>
                  <a:gd name="connsiteY15" fmla="*/ 41880 h 244719"/>
                  <a:gd name="connsiteX16" fmla="*/ 446662 w 776413"/>
                  <a:gd name="connsiteY16" fmla="*/ 42896 h 244719"/>
                  <a:gd name="connsiteX17" fmla="*/ 525949 w 776413"/>
                  <a:gd name="connsiteY17" fmla="*/ 64853 h 244719"/>
                  <a:gd name="connsiteX18" fmla="*/ 639186 w 776413"/>
                  <a:gd name="connsiteY18" fmla="*/ 68919 h 244719"/>
                  <a:gd name="connsiteX19" fmla="*/ 736567 w 776413"/>
                  <a:gd name="connsiteY19" fmla="*/ 56721 h 244719"/>
                  <a:gd name="connsiteX20" fmla="*/ 764012 w 776413"/>
                  <a:gd name="connsiteY20" fmla="*/ 46556 h 244719"/>
                  <a:gd name="connsiteX21" fmla="*/ 774584 w 776413"/>
                  <a:gd name="connsiteY21" fmla="*/ 44523 h 244719"/>
                  <a:gd name="connsiteX22" fmla="*/ 776007 w 776413"/>
                  <a:gd name="connsiteY22" fmla="*/ 67699 h 244719"/>
                  <a:gd name="connsiteX23" fmla="*/ 771738 w 776413"/>
                  <a:gd name="connsiteY23" fmla="*/ 75424 h 244719"/>
                  <a:gd name="connsiteX24" fmla="*/ 761166 w 776413"/>
                  <a:gd name="connsiteY24" fmla="*/ 86199 h 244719"/>
                  <a:gd name="connsiteX25" fmla="*/ 725792 w 776413"/>
                  <a:gd name="connsiteY25" fmla="*/ 96364 h 244719"/>
                  <a:gd name="connsiteX26" fmla="*/ 637357 w 776413"/>
                  <a:gd name="connsiteY26" fmla="*/ 105309 h 244719"/>
                  <a:gd name="connsiteX27" fmla="*/ 553597 w 776413"/>
                  <a:gd name="connsiteY27" fmla="*/ 104090 h 244719"/>
                  <a:gd name="connsiteX28" fmla="*/ 449304 w 776413"/>
                  <a:gd name="connsiteY28" fmla="*/ 83150 h 244719"/>
                  <a:gd name="connsiteX29" fmla="*/ 438530 w 776413"/>
                  <a:gd name="connsiteY29" fmla="*/ 89655 h 244719"/>
                  <a:gd name="connsiteX30" fmla="*/ 394413 w 776413"/>
                  <a:gd name="connsiteY30" fmla="*/ 99414 h 244719"/>
                  <a:gd name="connsiteX31" fmla="*/ 286055 w 776413"/>
                  <a:gd name="connsiteY31" fmla="*/ 103480 h 244719"/>
                  <a:gd name="connsiteX32" fmla="*/ 188267 w 776413"/>
                  <a:gd name="connsiteY32" fmla="*/ 92908 h 244719"/>
                  <a:gd name="connsiteX33" fmla="*/ 183388 w 776413"/>
                  <a:gd name="connsiteY33" fmla="*/ 91892 h 244719"/>
                  <a:gd name="connsiteX34" fmla="*/ 175663 w 776413"/>
                  <a:gd name="connsiteY34" fmla="*/ 94738 h 244719"/>
                  <a:gd name="connsiteX35" fmla="*/ 181559 w 776413"/>
                  <a:gd name="connsiteY35" fmla="*/ 100024 h 244719"/>
                  <a:gd name="connsiteX36" fmla="*/ 240516 w 776413"/>
                  <a:gd name="connsiteY36" fmla="*/ 109782 h 244719"/>
                  <a:gd name="connsiteX37" fmla="*/ 355990 w 776413"/>
                  <a:gd name="connsiteY37" fmla="*/ 111612 h 244719"/>
                  <a:gd name="connsiteX38" fmla="*/ 424502 w 776413"/>
                  <a:gd name="connsiteY38" fmla="*/ 103886 h 244719"/>
                  <a:gd name="connsiteX39" fmla="*/ 440563 w 776413"/>
                  <a:gd name="connsiteY39" fmla="*/ 88029 h 244719"/>
                  <a:gd name="connsiteX40" fmla="*/ 448085 w 776413"/>
                  <a:gd name="connsiteY40" fmla="*/ 88435 h 244719"/>
                  <a:gd name="connsiteX41" fmla="*/ 536113 w 776413"/>
                  <a:gd name="connsiteY41" fmla="*/ 109985 h 244719"/>
                  <a:gd name="connsiteX42" fmla="*/ 605845 w 776413"/>
                  <a:gd name="connsiteY42" fmla="*/ 113238 h 244719"/>
                  <a:gd name="connsiteX43" fmla="*/ 738803 w 776413"/>
                  <a:gd name="connsiteY43" fmla="*/ 100024 h 244719"/>
                  <a:gd name="connsiteX44" fmla="*/ 763402 w 776413"/>
                  <a:gd name="connsiteY44" fmla="*/ 90468 h 244719"/>
                  <a:gd name="connsiteX45" fmla="*/ 774787 w 776413"/>
                  <a:gd name="connsiteY45" fmla="*/ 87419 h 244719"/>
                  <a:gd name="connsiteX46" fmla="*/ 776414 w 776413"/>
                  <a:gd name="connsiteY46" fmla="*/ 112222 h 244719"/>
                  <a:gd name="connsiteX47" fmla="*/ 760963 w 776413"/>
                  <a:gd name="connsiteY47" fmla="*/ 126453 h 244719"/>
                  <a:gd name="connsiteX48" fmla="*/ 752018 w 776413"/>
                  <a:gd name="connsiteY48" fmla="*/ 131942 h 244719"/>
                  <a:gd name="connsiteX49" fmla="*/ 752018 w 776413"/>
                  <a:gd name="connsiteY49" fmla="*/ 152882 h 244719"/>
                  <a:gd name="connsiteX50" fmla="*/ 749375 w 776413"/>
                  <a:gd name="connsiteY50" fmla="*/ 160404 h 244719"/>
                  <a:gd name="connsiteX51" fmla="*/ 737990 w 776413"/>
                  <a:gd name="connsiteY51" fmla="*/ 172195 h 244719"/>
                  <a:gd name="connsiteX52" fmla="*/ 680253 w 776413"/>
                  <a:gd name="connsiteY52" fmla="*/ 186832 h 244719"/>
                  <a:gd name="connsiteX53" fmla="*/ 555833 w 776413"/>
                  <a:gd name="connsiteY53" fmla="*/ 192931 h 244719"/>
                  <a:gd name="connsiteX54" fmla="*/ 456623 w 776413"/>
                  <a:gd name="connsiteY54" fmla="*/ 179920 h 244719"/>
                  <a:gd name="connsiteX55" fmla="*/ 435480 w 776413"/>
                  <a:gd name="connsiteY55" fmla="*/ 180124 h 244719"/>
                  <a:gd name="connsiteX56" fmla="*/ 275077 w 776413"/>
                  <a:gd name="connsiteY56" fmla="*/ 192931 h 244719"/>
                  <a:gd name="connsiteX57" fmla="*/ 192537 w 776413"/>
                  <a:gd name="connsiteY57" fmla="*/ 183376 h 244719"/>
                  <a:gd name="connsiteX58" fmla="*/ 331187 w 776413"/>
                  <a:gd name="connsiteY58" fmla="*/ 195371 h 244719"/>
                  <a:gd name="connsiteX59" fmla="*/ 349687 w 776413"/>
                  <a:gd name="connsiteY59" fmla="*/ 198827 h 244719"/>
                  <a:gd name="connsiteX60" fmla="*/ 337286 w 776413"/>
                  <a:gd name="connsiteY60" fmla="*/ 205333 h 244719"/>
                  <a:gd name="connsiteX61" fmla="*/ 273450 w 776413"/>
                  <a:gd name="connsiteY61" fmla="*/ 205129 h 244719"/>
                  <a:gd name="connsiteX62" fmla="*/ 207988 w 776413"/>
                  <a:gd name="connsiteY62" fmla="*/ 198827 h 244719"/>
                  <a:gd name="connsiteX63" fmla="*/ 154316 w 776413"/>
                  <a:gd name="connsiteY63" fmla="*/ 175651 h 244719"/>
                  <a:gd name="connsiteX64" fmla="*/ 130937 w 776413"/>
                  <a:gd name="connsiteY64" fmla="*/ 152678 h 244719"/>
                  <a:gd name="connsiteX65" fmla="*/ 82958 w 776413"/>
                  <a:gd name="connsiteY65" fmla="*/ 205536 h 244719"/>
                  <a:gd name="connsiteX66" fmla="*/ 37622 w 776413"/>
                  <a:gd name="connsiteY66" fmla="*/ 240504 h 244719"/>
                  <a:gd name="connsiteX67" fmla="*/ 8347 w 776413"/>
                  <a:gd name="connsiteY67" fmla="*/ 233998 h 244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776413" h="244719">
                    <a:moveTo>
                      <a:pt x="8347" y="233998"/>
                    </a:moveTo>
                    <a:cubicBezTo>
                      <a:pt x="5501" y="231762"/>
                      <a:pt x="2655" y="229322"/>
                      <a:pt x="12" y="227086"/>
                    </a:cubicBezTo>
                    <a:cubicBezTo>
                      <a:pt x="-191" y="224036"/>
                      <a:pt x="2248" y="223020"/>
                      <a:pt x="4281" y="222207"/>
                    </a:cubicBezTo>
                    <a:cubicBezTo>
                      <a:pt x="32337" y="210822"/>
                      <a:pt x="53073" y="189679"/>
                      <a:pt x="73200" y="168332"/>
                    </a:cubicBezTo>
                    <a:cubicBezTo>
                      <a:pt x="102069" y="137431"/>
                      <a:pt x="128701" y="104699"/>
                      <a:pt x="150860" y="68309"/>
                    </a:cubicBezTo>
                    <a:cubicBezTo>
                      <a:pt x="162855" y="48589"/>
                      <a:pt x="174646" y="28869"/>
                      <a:pt x="179322" y="5896"/>
                    </a:cubicBezTo>
                    <a:cubicBezTo>
                      <a:pt x="179729" y="3659"/>
                      <a:pt x="180542" y="1220"/>
                      <a:pt x="182778" y="0"/>
                    </a:cubicBezTo>
                    <a:cubicBezTo>
                      <a:pt x="183185" y="203"/>
                      <a:pt x="183388" y="203"/>
                      <a:pt x="183795" y="407"/>
                    </a:cubicBezTo>
                    <a:cubicBezTo>
                      <a:pt x="206971" y="19313"/>
                      <a:pt x="207174" y="20737"/>
                      <a:pt x="194976" y="48589"/>
                    </a:cubicBezTo>
                    <a:cubicBezTo>
                      <a:pt x="193960" y="50825"/>
                      <a:pt x="193350" y="52858"/>
                      <a:pt x="192333" y="55094"/>
                    </a:cubicBezTo>
                    <a:cubicBezTo>
                      <a:pt x="192943" y="58144"/>
                      <a:pt x="194976" y="58754"/>
                      <a:pt x="197619" y="58347"/>
                    </a:cubicBezTo>
                    <a:cubicBezTo>
                      <a:pt x="230147" y="52248"/>
                      <a:pt x="263082" y="50622"/>
                      <a:pt x="296016" y="49605"/>
                    </a:cubicBezTo>
                    <a:cubicBezTo>
                      <a:pt x="323259" y="48792"/>
                      <a:pt x="350297" y="50012"/>
                      <a:pt x="377336" y="51435"/>
                    </a:cubicBezTo>
                    <a:cubicBezTo>
                      <a:pt x="394820" y="52451"/>
                      <a:pt x="412101" y="54891"/>
                      <a:pt x="429381" y="57940"/>
                    </a:cubicBezTo>
                    <a:cubicBezTo>
                      <a:pt x="431414" y="58347"/>
                      <a:pt x="433447" y="58347"/>
                      <a:pt x="435073" y="56721"/>
                    </a:cubicBezTo>
                    <a:cubicBezTo>
                      <a:pt x="438733" y="52451"/>
                      <a:pt x="435683" y="45133"/>
                      <a:pt x="441782" y="41880"/>
                    </a:cubicBezTo>
                    <a:cubicBezTo>
                      <a:pt x="443612" y="41676"/>
                      <a:pt x="445238" y="42083"/>
                      <a:pt x="446662" y="42896"/>
                    </a:cubicBezTo>
                    <a:cubicBezTo>
                      <a:pt x="470651" y="59160"/>
                      <a:pt x="498706" y="60787"/>
                      <a:pt x="525949" y="64853"/>
                    </a:cubicBezTo>
                    <a:cubicBezTo>
                      <a:pt x="563559" y="70342"/>
                      <a:pt x="601373" y="70138"/>
                      <a:pt x="639186" y="68919"/>
                    </a:cubicBezTo>
                    <a:cubicBezTo>
                      <a:pt x="671918" y="67699"/>
                      <a:pt x="704649" y="65056"/>
                      <a:pt x="736567" y="56721"/>
                    </a:cubicBezTo>
                    <a:cubicBezTo>
                      <a:pt x="746122" y="54281"/>
                      <a:pt x="755474" y="51232"/>
                      <a:pt x="764012" y="46556"/>
                    </a:cubicBezTo>
                    <a:cubicBezTo>
                      <a:pt x="767265" y="44726"/>
                      <a:pt x="770518" y="42693"/>
                      <a:pt x="774584" y="44523"/>
                    </a:cubicBezTo>
                    <a:cubicBezTo>
                      <a:pt x="776617" y="52045"/>
                      <a:pt x="773974" y="59973"/>
                      <a:pt x="776007" y="67699"/>
                    </a:cubicBezTo>
                    <a:cubicBezTo>
                      <a:pt x="774584" y="70342"/>
                      <a:pt x="773161" y="72781"/>
                      <a:pt x="771738" y="75424"/>
                    </a:cubicBezTo>
                    <a:cubicBezTo>
                      <a:pt x="770721" y="81523"/>
                      <a:pt x="766045" y="84166"/>
                      <a:pt x="761166" y="86199"/>
                    </a:cubicBezTo>
                    <a:cubicBezTo>
                      <a:pt x="749781" y="91078"/>
                      <a:pt x="737787" y="93925"/>
                      <a:pt x="725792" y="96364"/>
                    </a:cubicBezTo>
                    <a:cubicBezTo>
                      <a:pt x="696517" y="100837"/>
                      <a:pt x="667038" y="102870"/>
                      <a:pt x="637357" y="105309"/>
                    </a:cubicBezTo>
                    <a:cubicBezTo>
                      <a:pt x="609098" y="107546"/>
                      <a:pt x="581246" y="105716"/>
                      <a:pt x="553597" y="104090"/>
                    </a:cubicBezTo>
                    <a:cubicBezTo>
                      <a:pt x="518223" y="102057"/>
                      <a:pt x="482239" y="98600"/>
                      <a:pt x="449304" y="83150"/>
                    </a:cubicBezTo>
                    <a:cubicBezTo>
                      <a:pt x="443205" y="81117"/>
                      <a:pt x="442189" y="87622"/>
                      <a:pt x="438530" y="89655"/>
                    </a:cubicBezTo>
                    <a:cubicBezTo>
                      <a:pt x="424908" y="97584"/>
                      <a:pt x="409254" y="97381"/>
                      <a:pt x="394413" y="99414"/>
                    </a:cubicBezTo>
                    <a:cubicBezTo>
                      <a:pt x="358429" y="104090"/>
                      <a:pt x="322242" y="104496"/>
                      <a:pt x="286055" y="103480"/>
                    </a:cubicBezTo>
                    <a:cubicBezTo>
                      <a:pt x="253323" y="102463"/>
                      <a:pt x="220389" y="100430"/>
                      <a:pt x="188267" y="92908"/>
                    </a:cubicBezTo>
                    <a:cubicBezTo>
                      <a:pt x="186641" y="92501"/>
                      <a:pt x="185015" y="92095"/>
                      <a:pt x="183388" y="91892"/>
                    </a:cubicBezTo>
                    <a:cubicBezTo>
                      <a:pt x="180339" y="91485"/>
                      <a:pt x="176679" y="91078"/>
                      <a:pt x="175663" y="94738"/>
                    </a:cubicBezTo>
                    <a:cubicBezTo>
                      <a:pt x="174443" y="99210"/>
                      <a:pt x="178712" y="99210"/>
                      <a:pt x="181559" y="100024"/>
                    </a:cubicBezTo>
                    <a:cubicBezTo>
                      <a:pt x="200872" y="105309"/>
                      <a:pt x="220795" y="107749"/>
                      <a:pt x="240516" y="109782"/>
                    </a:cubicBezTo>
                    <a:cubicBezTo>
                      <a:pt x="278939" y="113645"/>
                      <a:pt x="317566" y="112628"/>
                      <a:pt x="355990" y="111612"/>
                    </a:cubicBezTo>
                    <a:cubicBezTo>
                      <a:pt x="378963" y="111002"/>
                      <a:pt x="401732" y="107546"/>
                      <a:pt x="424502" y="103886"/>
                    </a:cubicBezTo>
                    <a:cubicBezTo>
                      <a:pt x="434870" y="102260"/>
                      <a:pt x="436497" y="94534"/>
                      <a:pt x="440563" y="88029"/>
                    </a:cubicBezTo>
                    <a:cubicBezTo>
                      <a:pt x="443205" y="85996"/>
                      <a:pt x="445848" y="87216"/>
                      <a:pt x="448085" y="88435"/>
                    </a:cubicBezTo>
                    <a:cubicBezTo>
                      <a:pt x="475530" y="103480"/>
                      <a:pt x="506025" y="105716"/>
                      <a:pt x="536113" y="109985"/>
                    </a:cubicBezTo>
                    <a:cubicBezTo>
                      <a:pt x="559289" y="113238"/>
                      <a:pt x="582872" y="113441"/>
                      <a:pt x="605845" y="113238"/>
                    </a:cubicBezTo>
                    <a:cubicBezTo>
                      <a:pt x="650368" y="112831"/>
                      <a:pt x="695094" y="111815"/>
                      <a:pt x="738803" y="100024"/>
                    </a:cubicBezTo>
                    <a:cubicBezTo>
                      <a:pt x="747342" y="97787"/>
                      <a:pt x="755474" y="94738"/>
                      <a:pt x="763402" y="90468"/>
                    </a:cubicBezTo>
                    <a:cubicBezTo>
                      <a:pt x="766859" y="88639"/>
                      <a:pt x="770315" y="85793"/>
                      <a:pt x="774787" y="87419"/>
                    </a:cubicBezTo>
                    <a:cubicBezTo>
                      <a:pt x="776820" y="95551"/>
                      <a:pt x="773974" y="104090"/>
                      <a:pt x="776414" y="112222"/>
                    </a:cubicBezTo>
                    <a:cubicBezTo>
                      <a:pt x="773567" y="119540"/>
                      <a:pt x="767875" y="123403"/>
                      <a:pt x="760963" y="126453"/>
                    </a:cubicBezTo>
                    <a:cubicBezTo>
                      <a:pt x="757913" y="127876"/>
                      <a:pt x="753847" y="128282"/>
                      <a:pt x="752018" y="131942"/>
                    </a:cubicBezTo>
                    <a:cubicBezTo>
                      <a:pt x="750595" y="138854"/>
                      <a:pt x="750595" y="145766"/>
                      <a:pt x="752018" y="152882"/>
                    </a:cubicBezTo>
                    <a:cubicBezTo>
                      <a:pt x="751204" y="155321"/>
                      <a:pt x="750188" y="157964"/>
                      <a:pt x="749375" y="160404"/>
                    </a:cubicBezTo>
                    <a:cubicBezTo>
                      <a:pt x="748765" y="167316"/>
                      <a:pt x="743072" y="169552"/>
                      <a:pt x="737990" y="172195"/>
                    </a:cubicBezTo>
                    <a:cubicBezTo>
                      <a:pt x="719693" y="181140"/>
                      <a:pt x="699973" y="183986"/>
                      <a:pt x="680253" y="186832"/>
                    </a:cubicBezTo>
                    <a:cubicBezTo>
                      <a:pt x="638983" y="192931"/>
                      <a:pt x="597307" y="194558"/>
                      <a:pt x="555833" y="192931"/>
                    </a:cubicBezTo>
                    <a:cubicBezTo>
                      <a:pt x="522492" y="191712"/>
                      <a:pt x="489151" y="187849"/>
                      <a:pt x="456623" y="179920"/>
                    </a:cubicBezTo>
                    <a:cubicBezTo>
                      <a:pt x="449508" y="178091"/>
                      <a:pt x="442596" y="178497"/>
                      <a:pt x="435480" y="180124"/>
                    </a:cubicBezTo>
                    <a:cubicBezTo>
                      <a:pt x="382622" y="192118"/>
                      <a:pt x="328951" y="194964"/>
                      <a:pt x="275077" y="192931"/>
                    </a:cubicBezTo>
                    <a:cubicBezTo>
                      <a:pt x="246005" y="191915"/>
                      <a:pt x="216526" y="190492"/>
                      <a:pt x="192537" y="183376"/>
                    </a:cubicBezTo>
                    <a:cubicBezTo>
                      <a:pt x="235230" y="193541"/>
                      <a:pt x="283005" y="196388"/>
                      <a:pt x="331187" y="195371"/>
                    </a:cubicBezTo>
                    <a:cubicBezTo>
                      <a:pt x="337489" y="195168"/>
                      <a:pt x="344198" y="193948"/>
                      <a:pt x="349687" y="198827"/>
                    </a:cubicBezTo>
                    <a:cubicBezTo>
                      <a:pt x="348671" y="206959"/>
                      <a:pt x="342165" y="205129"/>
                      <a:pt x="337286" y="205333"/>
                    </a:cubicBezTo>
                    <a:cubicBezTo>
                      <a:pt x="315940" y="205739"/>
                      <a:pt x="294593" y="206349"/>
                      <a:pt x="273450" y="205129"/>
                    </a:cubicBezTo>
                    <a:cubicBezTo>
                      <a:pt x="251494" y="203910"/>
                      <a:pt x="229537" y="202080"/>
                      <a:pt x="207988" y="198827"/>
                    </a:cubicBezTo>
                    <a:cubicBezTo>
                      <a:pt x="188064" y="195778"/>
                      <a:pt x="168751" y="191508"/>
                      <a:pt x="154316" y="175651"/>
                    </a:cubicBezTo>
                    <a:cubicBezTo>
                      <a:pt x="145778" y="169349"/>
                      <a:pt x="134596" y="165893"/>
                      <a:pt x="130937" y="152678"/>
                    </a:cubicBezTo>
                    <a:cubicBezTo>
                      <a:pt x="115486" y="171585"/>
                      <a:pt x="99832" y="189069"/>
                      <a:pt x="82958" y="205536"/>
                    </a:cubicBezTo>
                    <a:cubicBezTo>
                      <a:pt x="69337" y="219157"/>
                      <a:pt x="54496" y="231152"/>
                      <a:pt x="37622" y="240504"/>
                    </a:cubicBezTo>
                    <a:cubicBezTo>
                      <a:pt x="24205" y="247822"/>
                      <a:pt x="15259" y="245586"/>
                      <a:pt x="8347" y="233998"/>
                    </a:cubicBezTo>
                    <a:close/>
                  </a:path>
                </a:pathLst>
              </a:custGeom>
              <a:solidFill>
                <a:srgbClr val="FBBF2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259">
                <a:extLst>
                  <a:ext uri="{FF2B5EF4-FFF2-40B4-BE49-F238E27FC236}">
                    <a16:creationId xmlns:a16="http://schemas.microsoft.com/office/drawing/2014/main" id="{4222E9F4-45CF-4312-9359-93A5E1134A58}"/>
                  </a:ext>
                </a:extLst>
              </p:cNvPr>
              <p:cNvSpPr/>
              <p:nvPr/>
            </p:nvSpPr>
            <p:spPr>
              <a:xfrm>
                <a:off x="9459299" y="6202861"/>
                <a:ext cx="951227" cy="103695"/>
              </a:xfrm>
              <a:custGeom>
                <a:avLst/>
                <a:gdLst>
                  <a:gd name="connsiteX0" fmla="*/ 652032 w 652031"/>
                  <a:gd name="connsiteY0" fmla="*/ 26008 h 64040"/>
                  <a:gd name="connsiteX1" fmla="*/ 649999 w 652031"/>
                  <a:gd name="connsiteY1" fmla="*/ 31496 h 64040"/>
                  <a:gd name="connsiteX2" fmla="*/ 633938 w 652031"/>
                  <a:gd name="connsiteY2" fmla="*/ 45321 h 64040"/>
                  <a:gd name="connsiteX3" fmla="*/ 573964 w 652031"/>
                  <a:gd name="connsiteY3" fmla="*/ 59145 h 64040"/>
                  <a:gd name="connsiteX4" fmla="*/ 429418 w 652031"/>
                  <a:gd name="connsiteY4" fmla="*/ 63211 h 64040"/>
                  <a:gd name="connsiteX5" fmla="*/ 394654 w 652031"/>
                  <a:gd name="connsiteY5" fmla="*/ 58332 h 64040"/>
                  <a:gd name="connsiteX6" fmla="*/ 344033 w 652031"/>
                  <a:gd name="connsiteY6" fmla="*/ 48167 h 64040"/>
                  <a:gd name="connsiteX7" fmla="*/ 310895 w 652031"/>
                  <a:gd name="connsiteY7" fmla="*/ 48574 h 64040"/>
                  <a:gd name="connsiteX8" fmla="*/ 238317 w 652031"/>
                  <a:gd name="connsiteY8" fmla="*/ 61585 h 64040"/>
                  <a:gd name="connsiteX9" fmla="*/ 139106 w 652031"/>
                  <a:gd name="connsiteY9" fmla="*/ 63415 h 64040"/>
                  <a:gd name="connsiteX10" fmla="*/ 39693 w 652031"/>
                  <a:gd name="connsiteY10" fmla="*/ 51217 h 64040"/>
                  <a:gd name="connsiteX11" fmla="*/ 4319 w 652031"/>
                  <a:gd name="connsiteY11" fmla="*/ 34749 h 64040"/>
                  <a:gd name="connsiteX12" fmla="*/ 862 w 652031"/>
                  <a:gd name="connsiteY12" fmla="*/ 9134 h 64040"/>
                  <a:gd name="connsiteX13" fmla="*/ 3505 w 652031"/>
                  <a:gd name="connsiteY13" fmla="*/ 595 h 64040"/>
                  <a:gd name="connsiteX14" fmla="*/ 11231 w 652031"/>
                  <a:gd name="connsiteY14" fmla="*/ 1612 h 64040"/>
                  <a:gd name="connsiteX15" fmla="*/ 93161 w 652031"/>
                  <a:gd name="connsiteY15" fmla="*/ 22958 h 64040"/>
                  <a:gd name="connsiteX16" fmla="*/ 193387 w 652031"/>
                  <a:gd name="connsiteY16" fmla="*/ 27227 h 64040"/>
                  <a:gd name="connsiteX17" fmla="*/ 297883 w 652031"/>
                  <a:gd name="connsiteY17" fmla="*/ 14826 h 64040"/>
                  <a:gd name="connsiteX18" fmla="*/ 314757 w 652031"/>
                  <a:gd name="connsiteY18" fmla="*/ 3645 h 64040"/>
                  <a:gd name="connsiteX19" fmla="*/ 324109 w 652031"/>
                  <a:gd name="connsiteY19" fmla="*/ 2018 h 64040"/>
                  <a:gd name="connsiteX20" fmla="*/ 410105 w 652031"/>
                  <a:gd name="connsiteY20" fmla="*/ 23365 h 64040"/>
                  <a:gd name="connsiteX21" fmla="*/ 503216 w 652031"/>
                  <a:gd name="connsiteY21" fmla="*/ 27227 h 64040"/>
                  <a:gd name="connsiteX22" fmla="*/ 609948 w 652031"/>
                  <a:gd name="connsiteY22" fmla="*/ 15029 h 64040"/>
                  <a:gd name="connsiteX23" fmla="*/ 640443 w 652031"/>
                  <a:gd name="connsiteY23" fmla="*/ 4051 h 64040"/>
                  <a:gd name="connsiteX24" fmla="*/ 650812 w 652031"/>
                  <a:gd name="connsiteY24" fmla="*/ 2628 h 64040"/>
                  <a:gd name="connsiteX25" fmla="*/ 652032 w 652031"/>
                  <a:gd name="connsiteY25" fmla="*/ 26008 h 6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52031" h="64040">
                    <a:moveTo>
                      <a:pt x="652032" y="26008"/>
                    </a:moveTo>
                    <a:cubicBezTo>
                      <a:pt x="650202" y="27431"/>
                      <a:pt x="650405" y="29667"/>
                      <a:pt x="649999" y="31496"/>
                    </a:cubicBezTo>
                    <a:cubicBezTo>
                      <a:pt x="648169" y="40238"/>
                      <a:pt x="640850" y="42678"/>
                      <a:pt x="633938" y="45321"/>
                    </a:cubicBezTo>
                    <a:cubicBezTo>
                      <a:pt x="614624" y="53046"/>
                      <a:pt x="594294" y="56502"/>
                      <a:pt x="573964" y="59145"/>
                    </a:cubicBezTo>
                    <a:cubicBezTo>
                      <a:pt x="525986" y="65854"/>
                      <a:pt x="477600" y="63821"/>
                      <a:pt x="429418" y="63211"/>
                    </a:cubicBezTo>
                    <a:cubicBezTo>
                      <a:pt x="418237" y="59349"/>
                      <a:pt x="406039" y="61585"/>
                      <a:pt x="394654" y="58332"/>
                    </a:cubicBezTo>
                    <a:cubicBezTo>
                      <a:pt x="377577" y="56096"/>
                      <a:pt x="360296" y="54673"/>
                      <a:pt x="344033" y="48167"/>
                    </a:cubicBezTo>
                    <a:cubicBezTo>
                      <a:pt x="332851" y="43694"/>
                      <a:pt x="322483" y="44304"/>
                      <a:pt x="310895" y="48574"/>
                    </a:cubicBezTo>
                    <a:cubicBezTo>
                      <a:pt x="287515" y="57112"/>
                      <a:pt x="262713" y="58942"/>
                      <a:pt x="238317" y="61585"/>
                    </a:cubicBezTo>
                    <a:cubicBezTo>
                      <a:pt x="205382" y="65041"/>
                      <a:pt x="172041" y="64024"/>
                      <a:pt x="139106" y="63415"/>
                    </a:cubicBezTo>
                    <a:cubicBezTo>
                      <a:pt x="105562" y="63008"/>
                      <a:pt x="72424" y="59145"/>
                      <a:pt x="39693" y="51217"/>
                    </a:cubicBezTo>
                    <a:cubicBezTo>
                      <a:pt x="26885" y="48167"/>
                      <a:pt x="14280" y="43898"/>
                      <a:pt x="4319" y="34749"/>
                    </a:cubicBezTo>
                    <a:cubicBezTo>
                      <a:pt x="-1374" y="26821"/>
                      <a:pt x="-154" y="18079"/>
                      <a:pt x="862" y="9134"/>
                    </a:cubicBezTo>
                    <a:cubicBezTo>
                      <a:pt x="862" y="6084"/>
                      <a:pt x="862" y="2831"/>
                      <a:pt x="3505" y="595"/>
                    </a:cubicBezTo>
                    <a:cubicBezTo>
                      <a:pt x="6352" y="-625"/>
                      <a:pt x="8791" y="189"/>
                      <a:pt x="11231" y="1612"/>
                    </a:cubicBezTo>
                    <a:cubicBezTo>
                      <a:pt x="36643" y="16046"/>
                      <a:pt x="64902" y="19705"/>
                      <a:pt x="93161" y="22958"/>
                    </a:cubicBezTo>
                    <a:cubicBezTo>
                      <a:pt x="126502" y="26821"/>
                      <a:pt x="159843" y="28854"/>
                      <a:pt x="193387" y="27227"/>
                    </a:cubicBezTo>
                    <a:cubicBezTo>
                      <a:pt x="228558" y="25601"/>
                      <a:pt x="263729" y="23568"/>
                      <a:pt x="297883" y="14826"/>
                    </a:cubicBezTo>
                    <a:cubicBezTo>
                      <a:pt x="304796" y="12996"/>
                      <a:pt x="311708" y="11777"/>
                      <a:pt x="314757" y="3645"/>
                    </a:cubicBezTo>
                    <a:cubicBezTo>
                      <a:pt x="316587" y="-1031"/>
                      <a:pt x="320653" y="-15"/>
                      <a:pt x="324109" y="2018"/>
                    </a:cubicBezTo>
                    <a:cubicBezTo>
                      <a:pt x="350945" y="16859"/>
                      <a:pt x="380423" y="20315"/>
                      <a:pt x="410105" y="23365"/>
                    </a:cubicBezTo>
                    <a:cubicBezTo>
                      <a:pt x="441006" y="26618"/>
                      <a:pt x="472111" y="28651"/>
                      <a:pt x="503216" y="27227"/>
                    </a:cubicBezTo>
                    <a:cubicBezTo>
                      <a:pt x="538997" y="25601"/>
                      <a:pt x="574778" y="23568"/>
                      <a:pt x="609948" y="15029"/>
                    </a:cubicBezTo>
                    <a:cubicBezTo>
                      <a:pt x="620520" y="12387"/>
                      <a:pt x="630685" y="9134"/>
                      <a:pt x="640443" y="4051"/>
                    </a:cubicBezTo>
                    <a:cubicBezTo>
                      <a:pt x="643696" y="2222"/>
                      <a:pt x="646949" y="392"/>
                      <a:pt x="650812" y="2628"/>
                    </a:cubicBezTo>
                    <a:cubicBezTo>
                      <a:pt x="652438" y="10354"/>
                      <a:pt x="649999" y="18282"/>
                      <a:pt x="652032" y="26008"/>
                    </a:cubicBezTo>
                    <a:close/>
                  </a:path>
                </a:pathLst>
              </a:custGeom>
              <a:solidFill>
                <a:srgbClr val="FBBF2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260">
                <a:extLst>
                  <a:ext uri="{FF2B5EF4-FFF2-40B4-BE49-F238E27FC236}">
                    <a16:creationId xmlns:a16="http://schemas.microsoft.com/office/drawing/2014/main" id="{1DAFDEE8-3685-4E43-88C3-D134F61D58DF}"/>
                  </a:ext>
                </a:extLst>
              </p:cNvPr>
              <p:cNvSpPr/>
              <p:nvPr/>
            </p:nvSpPr>
            <p:spPr>
              <a:xfrm>
                <a:off x="9461348" y="6161687"/>
                <a:ext cx="948881" cy="92471"/>
              </a:xfrm>
              <a:custGeom>
                <a:avLst/>
                <a:gdLst>
                  <a:gd name="connsiteX0" fmla="*/ 648594 w 650423"/>
                  <a:gd name="connsiteY0" fmla="*/ 27852 h 57108"/>
                  <a:gd name="connsiteX1" fmla="*/ 561785 w 650423"/>
                  <a:gd name="connsiteY1" fmla="*/ 52248 h 57108"/>
                  <a:gd name="connsiteX2" fmla="*/ 461558 w 650423"/>
                  <a:gd name="connsiteY2" fmla="*/ 56517 h 57108"/>
                  <a:gd name="connsiteX3" fmla="*/ 349133 w 650423"/>
                  <a:gd name="connsiteY3" fmla="*/ 42693 h 57108"/>
                  <a:gd name="connsiteX4" fmla="*/ 315182 w 650423"/>
                  <a:gd name="connsiteY4" fmla="*/ 26429 h 57108"/>
                  <a:gd name="connsiteX5" fmla="*/ 301968 w 650423"/>
                  <a:gd name="connsiteY5" fmla="*/ 42896 h 57108"/>
                  <a:gd name="connsiteX6" fmla="*/ 212719 w 650423"/>
                  <a:gd name="connsiteY6" fmla="*/ 55094 h 57108"/>
                  <a:gd name="connsiteX7" fmla="*/ 147867 w 650423"/>
                  <a:gd name="connsiteY7" fmla="*/ 56314 h 57108"/>
                  <a:gd name="connsiteX8" fmla="*/ 27716 w 650423"/>
                  <a:gd name="connsiteY8" fmla="*/ 39847 h 57108"/>
                  <a:gd name="connsiteX9" fmla="*/ 2101 w 650423"/>
                  <a:gd name="connsiteY9" fmla="*/ 26022 h 57108"/>
                  <a:gd name="connsiteX10" fmla="*/ 12672 w 650423"/>
                  <a:gd name="connsiteY10" fmla="*/ 9555 h 57108"/>
                  <a:gd name="connsiteX11" fmla="*/ 21617 w 650423"/>
                  <a:gd name="connsiteY11" fmla="*/ 11385 h 57108"/>
                  <a:gd name="connsiteX12" fmla="*/ 45810 w 650423"/>
                  <a:gd name="connsiteY12" fmla="*/ 27242 h 57108"/>
                  <a:gd name="connsiteX13" fmla="*/ 206010 w 650423"/>
                  <a:gd name="connsiteY13" fmla="*/ 38017 h 57108"/>
                  <a:gd name="connsiteX14" fmla="*/ 209670 w 650423"/>
                  <a:gd name="connsiteY14" fmla="*/ 36594 h 57108"/>
                  <a:gd name="connsiteX15" fmla="*/ 238742 w 650423"/>
                  <a:gd name="connsiteY15" fmla="*/ 30698 h 57108"/>
                  <a:gd name="connsiteX16" fmla="*/ 309083 w 650423"/>
                  <a:gd name="connsiteY16" fmla="*/ 16467 h 57108"/>
                  <a:gd name="connsiteX17" fmla="*/ 318029 w 650423"/>
                  <a:gd name="connsiteY17" fmla="*/ 15247 h 57108"/>
                  <a:gd name="connsiteX18" fmla="*/ 411546 w 650423"/>
                  <a:gd name="connsiteY18" fmla="*/ 31511 h 57108"/>
                  <a:gd name="connsiteX19" fmla="*/ 446920 w 650423"/>
                  <a:gd name="connsiteY19" fmla="*/ 33138 h 57108"/>
                  <a:gd name="connsiteX20" fmla="*/ 465014 w 650423"/>
                  <a:gd name="connsiteY20" fmla="*/ 35374 h 57108"/>
                  <a:gd name="connsiteX21" fmla="*/ 547961 w 650423"/>
                  <a:gd name="connsiteY21" fmla="*/ 33138 h 57108"/>
                  <a:gd name="connsiteX22" fmla="*/ 609764 w 650423"/>
                  <a:gd name="connsiteY22" fmla="*/ 22363 h 57108"/>
                  <a:gd name="connsiteX23" fmla="*/ 617286 w 650423"/>
                  <a:gd name="connsiteY23" fmla="*/ 19517 h 57108"/>
                  <a:gd name="connsiteX24" fmla="*/ 618302 w 650423"/>
                  <a:gd name="connsiteY24" fmla="*/ 9758 h 57108"/>
                  <a:gd name="connsiteX25" fmla="*/ 611797 w 650423"/>
                  <a:gd name="connsiteY25" fmla="*/ 4879 h 57108"/>
                  <a:gd name="connsiteX26" fmla="*/ 612000 w 650423"/>
                  <a:gd name="connsiteY26" fmla="*/ 0 h 57108"/>
                  <a:gd name="connsiteX27" fmla="*/ 639039 w 650423"/>
                  <a:gd name="connsiteY27" fmla="*/ 9555 h 57108"/>
                  <a:gd name="connsiteX28" fmla="*/ 650424 w 650423"/>
                  <a:gd name="connsiteY28" fmla="*/ 23583 h 57108"/>
                  <a:gd name="connsiteX29" fmla="*/ 648594 w 650423"/>
                  <a:gd name="connsiteY29" fmla="*/ 27852 h 57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50423" h="57108">
                    <a:moveTo>
                      <a:pt x="648594" y="27852"/>
                    </a:moveTo>
                    <a:cubicBezTo>
                      <a:pt x="622368" y="45539"/>
                      <a:pt x="591670" y="48589"/>
                      <a:pt x="561785" y="52248"/>
                    </a:cubicBezTo>
                    <a:cubicBezTo>
                      <a:pt x="528647" y="56314"/>
                      <a:pt x="495103" y="58144"/>
                      <a:pt x="461558" y="56517"/>
                    </a:cubicBezTo>
                    <a:cubicBezTo>
                      <a:pt x="423744" y="54484"/>
                      <a:pt x="385930" y="53061"/>
                      <a:pt x="349133" y="42693"/>
                    </a:cubicBezTo>
                    <a:cubicBezTo>
                      <a:pt x="337545" y="39440"/>
                      <a:pt x="325754" y="36187"/>
                      <a:pt x="315182" y="26429"/>
                    </a:cubicBezTo>
                    <a:cubicBezTo>
                      <a:pt x="317012" y="38627"/>
                      <a:pt x="310303" y="41067"/>
                      <a:pt x="301968" y="42896"/>
                    </a:cubicBezTo>
                    <a:cubicBezTo>
                      <a:pt x="272693" y="49808"/>
                      <a:pt x="243011" y="53265"/>
                      <a:pt x="212719" y="55094"/>
                    </a:cubicBezTo>
                    <a:cubicBezTo>
                      <a:pt x="190966" y="56314"/>
                      <a:pt x="169416" y="57331"/>
                      <a:pt x="147867" y="56314"/>
                    </a:cubicBezTo>
                    <a:cubicBezTo>
                      <a:pt x="107410" y="54281"/>
                      <a:pt x="66953" y="52451"/>
                      <a:pt x="27716" y="39847"/>
                    </a:cubicBezTo>
                    <a:cubicBezTo>
                      <a:pt x="18365" y="36797"/>
                      <a:pt x="9419" y="32731"/>
                      <a:pt x="2101" y="26022"/>
                    </a:cubicBezTo>
                    <a:cubicBezTo>
                      <a:pt x="-2779" y="15451"/>
                      <a:pt x="881" y="9758"/>
                      <a:pt x="12672" y="9555"/>
                    </a:cubicBezTo>
                    <a:cubicBezTo>
                      <a:pt x="16128" y="7929"/>
                      <a:pt x="20398" y="7929"/>
                      <a:pt x="21617" y="11385"/>
                    </a:cubicBezTo>
                    <a:cubicBezTo>
                      <a:pt x="25683" y="23176"/>
                      <a:pt x="36255" y="25006"/>
                      <a:pt x="45810" y="27242"/>
                    </a:cubicBezTo>
                    <a:cubicBezTo>
                      <a:pt x="98668" y="39034"/>
                      <a:pt x="152339" y="39237"/>
                      <a:pt x="206010" y="38017"/>
                    </a:cubicBezTo>
                    <a:cubicBezTo>
                      <a:pt x="207230" y="38017"/>
                      <a:pt x="208450" y="37001"/>
                      <a:pt x="209670" y="36594"/>
                    </a:cubicBezTo>
                    <a:cubicBezTo>
                      <a:pt x="218208" y="29275"/>
                      <a:pt x="228983" y="32121"/>
                      <a:pt x="238742" y="30698"/>
                    </a:cubicBezTo>
                    <a:cubicBezTo>
                      <a:pt x="262528" y="27649"/>
                      <a:pt x="286517" y="25412"/>
                      <a:pt x="309083" y="16467"/>
                    </a:cubicBezTo>
                    <a:cubicBezTo>
                      <a:pt x="311930" y="15247"/>
                      <a:pt x="314979" y="14434"/>
                      <a:pt x="318029" y="15247"/>
                    </a:cubicBezTo>
                    <a:cubicBezTo>
                      <a:pt x="348320" y="25209"/>
                      <a:pt x="380035" y="27852"/>
                      <a:pt x="411546" y="31511"/>
                    </a:cubicBezTo>
                    <a:cubicBezTo>
                      <a:pt x="423338" y="32935"/>
                      <a:pt x="435332" y="31105"/>
                      <a:pt x="446920" y="33138"/>
                    </a:cubicBezTo>
                    <a:cubicBezTo>
                      <a:pt x="452816" y="34968"/>
                      <a:pt x="458712" y="35374"/>
                      <a:pt x="465014" y="35374"/>
                    </a:cubicBezTo>
                    <a:cubicBezTo>
                      <a:pt x="492663" y="35374"/>
                      <a:pt x="520515" y="36187"/>
                      <a:pt x="547961" y="33138"/>
                    </a:cubicBezTo>
                    <a:cubicBezTo>
                      <a:pt x="568697" y="30698"/>
                      <a:pt x="589434" y="27852"/>
                      <a:pt x="609764" y="22363"/>
                    </a:cubicBezTo>
                    <a:cubicBezTo>
                      <a:pt x="612406" y="21753"/>
                      <a:pt x="615049" y="20737"/>
                      <a:pt x="617286" y="19517"/>
                    </a:cubicBezTo>
                    <a:cubicBezTo>
                      <a:pt x="623791" y="16061"/>
                      <a:pt x="623995" y="13824"/>
                      <a:pt x="618302" y="9758"/>
                    </a:cubicBezTo>
                    <a:cubicBezTo>
                      <a:pt x="616066" y="8132"/>
                      <a:pt x="613626" y="7115"/>
                      <a:pt x="611797" y="4879"/>
                    </a:cubicBezTo>
                    <a:cubicBezTo>
                      <a:pt x="610780" y="3253"/>
                      <a:pt x="610780" y="1626"/>
                      <a:pt x="612000" y="0"/>
                    </a:cubicBezTo>
                    <a:cubicBezTo>
                      <a:pt x="621352" y="2236"/>
                      <a:pt x="630500" y="4879"/>
                      <a:pt x="639039" y="9555"/>
                    </a:cubicBezTo>
                    <a:cubicBezTo>
                      <a:pt x="644934" y="12808"/>
                      <a:pt x="649204" y="16874"/>
                      <a:pt x="650424" y="23583"/>
                    </a:cubicBezTo>
                    <a:cubicBezTo>
                      <a:pt x="649610" y="25006"/>
                      <a:pt x="650220" y="27039"/>
                      <a:pt x="648594" y="27852"/>
                    </a:cubicBezTo>
                    <a:close/>
                  </a:path>
                </a:pathLst>
              </a:custGeom>
              <a:solidFill>
                <a:srgbClr val="FB790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261">
                <a:extLst>
                  <a:ext uri="{FF2B5EF4-FFF2-40B4-BE49-F238E27FC236}">
                    <a16:creationId xmlns:a16="http://schemas.microsoft.com/office/drawing/2014/main" id="{A431AFCE-B3CC-468C-9B05-859549A9E234}"/>
                  </a:ext>
                </a:extLst>
              </p:cNvPr>
              <p:cNvSpPr/>
              <p:nvPr/>
            </p:nvSpPr>
            <p:spPr>
              <a:xfrm>
                <a:off x="9268341" y="6211584"/>
                <a:ext cx="472492" cy="141751"/>
              </a:xfrm>
              <a:custGeom>
                <a:avLst/>
                <a:gdLst>
                  <a:gd name="connsiteX0" fmla="*/ 133587 w 323875"/>
                  <a:gd name="connsiteY0" fmla="*/ 3542 h 88216"/>
                  <a:gd name="connsiteX1" fmla="*/ 137043 w 323875"/>
                  <a:gd name="connsiteY1" fmla="*/ 27735 h 88216"/>
                  <a:gd name="connsiteX2" fmla="*/ 148225 w 323875"/>
                  <a:gd name="connsiteY2" fmla="*/ 48471 h 88216"/>
                  <a:gd name="connsiteX3" fmla="*/ 208198 w 323875"/>
                  <a:gd name="connsiteY3" fmla="*/ 62499 h 88216"/>
                  <a:gd name="connsiteX4" fmla="*/ 309035 w 323875"/>
                  <a:gd name="connsiteY4" fmla="*/ 68801 h 88216"/>
                  <a:gd name="connsiteX5" fmla="*/ 323876 w 323875"/>
                  <a:gd name="connsiteY5" fmla="*/ 74290 h 88216"/>
                  <a:gd name="connsiteX6" fmla="*/ 271628 w 323875"/>
                  <a:gd name="connsiteY6" fmla="*/ 83236 h 88216"/>
                  <a:gd name="connsiteX7" fmla="*/ 205352 w 323875"/>
                  <a:gd name="connsiteY7" fmla="*/ 87302 h 88216"/>
                  <a:gd name="connsiteX8" fmla="*/ 168962 w 323875"/>
                  <a:gd name="connsiteY8" fmla="*/ 87302 h 88216"/>
                  <a:gd name="connsiteX9" fmla="*/ 60196 w 323875"/>
                  <a:gd name="connsiteY9" fmla="*/ 76527 h 88216"/>
                  <a:gd name="connsiteX10" fmla="*/ 5712 w 323875"/>
                  <a:gd name="connsiteY10" fmla="*/ 54977 h 88216"/>
                  <a:gd name="connsiteX11" fmla="*/ 426 w 323875"/>
                  <a:gd name="connsiteY11" fmla="*/ 40746 h 88216"/>
                  <a:gd name="connsiteX12" fmla="*/ 34784 w 323875"/>
                  <a:gd name="connsiteY12" fmla="*/ 40339 h 88216"/>
                  <a:gd name="connsiteX13" fmla="*/ 72598 w 323875"/>
                  <a:gd name="connsiteY13" fmla="*/ 9844 h 88216"/>
                  <a:gd name="connsiteX14" fmla="*/ 125252 w 323875"/>
                  <a:gd name="connsiteY14" fmla="*/ 86 h 88216"/>
                  <a:gd name="connsiteX15" fmla="*/ 133587 w 323875"/>
                  <a:gd name="connsiteY15" fmla="*/ 3542 h 88216"/>
                  <a:gd name="connsiteX0" fmla="*/ 133587 w 323876"/>
                  <a:gd name="connsiteY0" fmla="*/ 3542 h 87542"/>
                  <a:gd name="connsiteX1" fmla="*/ 137043 w 323876"/>
                  <a:gd name="connsiteY1" fmla="*/ 27735 h 87542"/>
                  <a:gd name="connsiteX2" fmla="*/ 148225 w 323876"/>
                  <a:gd name="connsiteY2" fmla="*/ 48471 h 87542"/>
                  <a:gd name="connsiteX3" fmla="*/ 208198 w 323876"/>
                  <a:gd name="connsiteY3" fmla="*/ 62499 h 87542"/>
                  <a:gd name="connsiteX4" fmla="*/ 309035 w 323876"/>
                  <a:gd name="connsiteY4" fmla="*/ 68801 h 87542"/>
                  <a:gd name="connsiteX5" fmla="*/ 323876 w 323876"/>
                  <a:gd name="connsiteY5" fmla="*/ 74290 h 87542"/>
                  <a:gd name="connsiteX6" fmla="*/ 271628 w 323876"/>
                  <a:gd name="connsiteY6" fmla="*/ 83236 h 87542"/>
                  <a:gd name="connsiteX7" fmla="*/ 168962 w 323876"/>
                  <a:gd name="connsiteY7" fmla="*/ 87302 h 87542"/>
                  <a:gd name="connsiteX8" fmla="*/ 60196 w 323876"/>
                  <a:gd name="connsiteY8" fmla="*/ 76527 h 87542"/>
                  <a:gd name="connsiteX9" fmla="*/ 5712 w 323876"/>
                  <a:gd name="connsiteY9" fmla="*/ 54977 h 87542"/>
                  <a:gd name="connsiteX10" fmla="*/ 426 w 323876"/>
                  <a:gd name="connsiteY10" fmla="*/ 40746 h 87542"/>
                  <a:gd name="connsiteX11" fmla="*/ 34784 w 323876"/>
                  <a:gd name="connsiteY11" fmla="*/ 40339 h 87542"/>
                  <a:gd name="connsiteX12" fmla="*/ 72598 w 323876"/>
                  <a:gd name="connsiteY12" fmla="*/ 9844 h 87542"/>
                  <a:gd name="connsiteX13" fmla="*/ 125252 w 323876"/>
                  <a:gd name="connsiteY13" fmla="*/ 86 h 87542"/>
                  <a:gd name="connsiteX14" fmla="*/ 133587 w 323876"/>
                  <a:gd name="connsiteY14" fmla="*/ 3542 h 87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3876" h="87542">
                    <a:moveTo>
                      <a:pt x="133587" y="3542"/>
                    </a:moveTo>
                    <a:cubicBezTo>
                      <a:pt x="135620" y="11471"/>
                      <a:pt x="131758" y="20213"/>
                      <a:pt x="137043" y="27735"/>
                    </a:cubicBezTo>
                    <a:cubicBezTo>
                      <a:pt x="134807" y="41152"/>
                      <a:pt x="135620" y="43185"/>
                      <a:pt x="148225" y="48471"/>
                    </a:cubicBezTo>
                    <a:cubicBezTo>
                      <a:pt x="167335" y="56400"/>
                      <a:pt x="187665" y="59856"/>
                      <a:pt x="208198" y="62499"/>
                    </a:cubicBezTo>
                    <a:cubicBezTo>
                      <a:pt x="241743" y="66972"/>
                      <a:pt x="275287" y="68598"/>
                      <a:pt x="309035" y="68801"/>
                    </a:cubicBezTo>
                    <a:cubicBezTo>
                      <a:pt x="314321" y="68801"/>
                      <a:pt x="320826" y="67175"/>
                      <a:pt x="323876" y="74290"/>
                    </a:cubicBezTo>
                    <a:cubicBezTo>
                      <a:pt x="306392" y="77137"/>
                      <a:pt x="297447" y="81067"/>
                      <a:pt x="271628" y="83236"/>
                    </a:cubicBezTo>
                    <a:cubicBezTo>
                      <a:pt x="245809" y="85405"/>
                      <a:pt x="204201" y="88420"/>
                      <a:pt x="168962" y="87302"/>
                    </a:cubicBezTo>
                    <a:cubicBezTo>
                      <a:pt x="132368" y="87505"/>
                      <a:pt x="95977" y="84659"/>
                      <a:pt x="60196" y="76527"/>
                    </a:cubicBezTo>
                    <a:cubicBezTo>
                      <a:pt x="41086" y="72257"/>
                      <a:pt x="21163" y="68801"/>
                      <a:pt x="5712" y="54977"/>
                    </a:cubicBezTo>
                    <a:cubicBezTo>
                      <a:pt x="1239" y="50911"/>
                      <a:pt x="-997" y="46642"/>
                      <a:pt x="426" y="40746"/>
                    </a:cubicBezTo>
                    <a:cubicBezTo>
                      <a:pt x="12014" y="52334"/>
                      <a:pt x="23196" y="47861"/>
                      <a:pt x="34784" y="40339"/>
                    </a:cubicBezTo>
                    <a:cubicBezTo>
                      <a:pt x="48405" y="31394"/>
                      <a:pt x="60400" y="20416"/>
                      <a:pt x="72598" y="9844"/>
                    </a:cubicBezTo>
                    <a:cubicBezTo>
                      <a:pt x="89065" y="493"/>
                      <a:pt x="107565" y="2322"/>
                      <a:pt x="125252" y="86"/>
                    </a:cubicBezTo>
                    <a:cubicBezTo>
                      <a:pt x="128708" y="-321"/>
                      <a:pt x="131554" y="696"/>
                      <a:pt x="133587" y="3542"/>
                    </a:cubicBezTo>
                    <a:close/>
                  </a:path>
                </a:pathLst>
              </a:custGeom>
              <a:solidFill>
                <a:srgbClr val="8B9DA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262">
                <a:extLst>
                  <a:ext uri="{FF2B5EF4-FFF2-40B4-BE49-F238E27FC236}">
                    <a16:creationId xmlns:a16="http://schemas.microsoft.com/office/drawing/2014/main" id="{A57EA6DB-3BEC-40E5-B85D-91C3C8A51950}"/>
                  </a:ext>
                </a:extLst>
              </p:cNvPr>
              <p:cNvSpPr/>
              <p:nvPr/>
            </p:nvSpPr>
            <p:spPr>
              <a:xfrm>
                <a:off x="9879149" y="5892794"/>
                <a:ext cx="495786" cy="102356"/>
              </a:xfrm>
              <a:custGeom>
                <a:avLst/>
                <a:gdLst>
                  <a:gd name="connsiteX0" fmla="*/ 339843 w 339843"/>
                  <a:gd name="connsiteY0" fmla="*/ 24160 h 63213"/>
                  <a:gd name="connsiteX1" fmla="*/ 338217 w 339843"/>
                  <a:gd name="connsiteY1" fmla="*/ 29446 h 63213"/>
                  <a:gd name="connsiteX2" fmla="*/ 314024 w 339843"/>
                  <a:gd name="connsiteY2" fmla="*/ 47133 h 63213"/>
                  <a:gd name="connsiteX3" fmla="*/ 207088 w 339843"/>
                  <a:gd name="connsiteY3" fmla="*/ 61567 h 63213"/>
                  <a:gd name="connsiteX4" fmla="*/ 158500 w 339843"/>
                  <a:gd name="connsiteY4" fmla="*/ 62990 h 63213"/>
                  <a:gd name="connsiteX5" fmla="*/ 30421 w 339843"/>
                  <a:gd name="connsiteY5" fmla="*/ 46930 h 63213"/>
                  <a:gd name="connsiteX6" fmla="*/ 12531 w 339843"/>
                  <a:gd name="connsiteY6" fmla="*/ 39814 h 63213"/>
                  <a:gd name="connsiteX7" fmla="*/ 3992 w 339843"/>
                  <a:gd name="connsiteY7" fmla="*/ 984 h 63213"/>
                  <a:gd name="connsiteX8" fmla="*/ 12734 w 339843"/>
                  <a:gd name="connsiteY8" fmla="*/ 2204 h 63213"/>
                  <a:gd name="connsiteX9" fmla="*/ 88971 w 339843"/>
                  <a:gd name="connsiteY9" fmla="*/ 21517 h 63213"/>
                  <a:gd name="connsiteX10" fmla="*/ 198143 w 339843"/>
                  <a:gd name="connsiteY10" fmla="*/ 25583 h 63213"/>
                  <a:gd name="connsiteX11" fmla="*/ 299590 w 339843"/>
                  <a:gd name="connsiteY11" fmla="*/ 13385 h 63213"/>
                  <a:gd name="connsiteX12" fmla="*/ 327035 w 339843"/>
                  <a:gd name="connsiteY12" fmla="*/ 3017 h 63213"/>
                  <a:gd name="connsiteX13" fmla="*/ 338217 w 339843"/>
                  <a:gd name="connsiteY13" fmla="*/ 984 h 63213"/>
                  <a:gd name="connsiteX14" fmla="*/ 339843 w 339843"/>
                  <a:gd name="connsiteY14" fmla="*/ 24160 h 63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9843" h="63213">
                    <a:moveTo>
                      <a:pt x="339843" y="24160"/>
                    </a:moveTo>
                    <a:cubicBezTo>
                      <a:pt x="339233" y="25990"/>
                      <a:pt x="338827" y="27616"/>
                      <a:pt x="338217" y="29446"/>
                    </a:cubicBezTo>
                    <a:cubicBezTo>
                      <a:pt x="334354" y="41237"/>
                      <a:pt x="324392" y="44287"/>
                      <a:pt x="314024" y="47133"/>
                    </a:cubicBezTo>
                    <a:cubicBezTo>
                      <a:pt x="278853" y="56281"/>
                      <a:pt x="243276" y="60347"/>
                      <a:pt x="207088" y="61567"/>
                    </a:cubicBezTo>
                    <a:cubicBezTo>
                      <a:pt x="191028" y="62177"/>
                      <a:pt x="174764" y="63804"/>
                      <a:pt x="158500" y="62990"/>
                    </a:cubicBezTo>
                    <a:cubicBezTo>
                      <a:pt x="115400" y="60551"/>
                      <a:pt x="72301" y="59534"/>
                      <a:pt x="30421" y="46930"/>
                    </a:cubicBezTo>
                    <a:cubicBezTo>
                      <a:pt x="23915" y="45913"/>
                      <a:pt x="18630" y="42050"/>
                      <a:pt x="12531" y="39814"/>
                    </a:cubicBezTo>
                    <a:cubicBezTo>
                      <a:pt x="-277" y="30666"/>
                      <a:pt x="-3530" y="15825"/>
                      <a:pt x="3992" y="984"/>
                    </a:cubicBezTo>
                    <a:cubicBezTo>
                      <a:pt x="7041" y="-439"/>
                      <a:pt x="10091" y="781"/>
                      <a:pt x="12734" y="2204"/>
                    </a:cubicBezTo>
                    <a:cubicBezTo>
                      <a:pt x="36520" y="14605"/>
                      <a:pt x="62746" y="18061"/>
                      <a:pt x="88971" y="21517"/>
                    </a:cubicBezTo>
                    <a:cubicBezTo>
                      <a:pt x="125159" y="26396"/>
                      <a:pt x="161753" y="26396"/>
                      <a:pt x="198143" y="25583"/>
                    </a:cubicBezTo>
                    <a:cubicBezTo>
                      <a:pt x="232298" y="24770"/>
                      <a:pt x="266249" y="21517"/>
                      <a:pt x="299590" y="13385"/>
                    </a:cubicBezTo>
                    <a:cubicBezTo>
                      <a:pt x="309145" y="11149"/>
                      <a:pt x="318293" y="7693"/>
                      <a:pt x="327035" y="3017"/>
                    </a:cubicBezTo>
                    <a:cubicBezTo>
                      <a:pt x="330491" y="1187"/>
                      <a:pt x="333947" y="-1456"/>
                      <a:pt x="338217" y="984"/>
                    </a:cubicBezTo>
                    <a:cubicBezTo>
                      <a:pt x="340250" y="8506"/>
                      <a:pt x="337607" y="16435"/>
                      <a:pt x="339843" y="24160"/>
                    </a:cubicBezTo>
                    <a:close/>
                  </a:path>
                </a:pathLst>
              </a:custGeom>
              <a:solidFill>
                <a:srgbClr val="FBBF2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263">
                <a:extLst>
                  <a:ext uri="{FF2B5EF4-FFF2-40B4-BE49-F238E27FC236}">
                    <a16:creationId xmlns:a16="http://schemas.microsoft.com/office/drawing/2014/main" id="{D6BB6C7D-4746-4179-B248-2D31DB162580}"/>
                  </a:ext>
                </a:extLst>
              </p:cNvPr>
              <p:cNvSpPr/>
              <p:nvPr/>
            </p:nvSpPr>
            <p:spPr>
              <a:xfrm>
                <a:off x="9880609" y="5826985"/>
                <a:ext cx="493361" cy="114585"/>
              </a:xfrm>
              <a:custGeom>
                <a:avLst/>
                <a:gdLst>
                  <a:gd name="connsiteX0" fmla="*/ 337013 w 338181"/>
                  <a:gd name="connsiteY0" fmla="*/ 41422 h 70765"/>
                  <a:gd name="connsiteX1" fmla="*/ 247561 w 338181"/>
                  <a:gd name="connsiteY1" fmla="*/ 66428 h 70765"/>
                  <a:gd name="connsiteX2" fmla="*/ 136356 w 338181"/>
                  <a:gd name="connsiteY2" fmla="*/ 70088 h 70765"/>
                  <a:gd name="connsiteX3" fmla="*/ 31453 w 338181"/>
                  <a:gd name="connsiteY3" fmla="*/ 55653 h 70765"/>
                  <a:gd name="connsiteX4" fmla="*/ 3398 w 338181"/>
                  <a:gd name="connsiteY4" fmla="*/ 41829 h 70765"/>
                  <a:gd name="connsiteX5" fmla="*/ 11733 w 338181"/>
                  <a:gd name="connsiteY5" fmla="*/ 23329 h 70765"/>
                  <a:gd name="connsiteX6" fmla="*/ 43855 w 338181"/>
                  <a:gd name="connsiteY6" fmla="*/ 12147 h 70765"/>
                  <a:gd name="connsiteX7" fmla="*/ 147944 w 338181"/>
                  <a:gd name="connsiteY7" fmla="*/ 762 h 70765"/>
                  <a:gd name="connsiteX8" fmla="*/ 192467 w 338181"/>
                  <a:gd name="connsiteY8" fmla="*/ 762 h 70765"/>
                  <a:gd name="connsiteX9" fmla="*/ 306721 w 338181"/>
                  <a:gd name="connsiteY9" fmla="*/ 15400 h 70765"/>
                  <a:gd name="connsiteX10" fmla="*/ 337216 w 338181"/>
                  <a:gd name="connsiteY10" fmla="*/ 31664 h 70765"/>
                  <a:gd name="connsiteX11" fmla="*/ 337013 w 338181"/>
                  <a:gd name="connsiteY11" fmla="*/ 41422 h 7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8181" h="70765">
                    <a:moveTo>
                      <a:pt x="337013" y="41422"/>
                    </a:moveTo>
                    <a:cubicBezTo>
                      <a:pt x="309974" y="59719"/>
                      <a:pt x="278666" y="62362"/>
                      <a:pt x="247561" y="66428"/>
                    </a:cubicBezTo>
                    <a:cubicBezTo>
                      <a:pt x="210560" y="71307"/>
                      <a:pt x="173356" y="71307"/>
                      <a:pt x="136356" y="70088"/>
                    </a:cubicBezTo>
                    <a:cubicBezTo>
                      <a:pt x="100982" y="68868"/>
                      <a:pt x="65811" y="65412"/>
                      <a:pt x="31453" y="55653"/>
                    </a:cubicBezTo>
                    <a:cubicBezTo>
                      <a:pt x="21288" y="52807"/>
                      <a:pt x="11733" y="48538"/>
                      <a:pt x="3398" y="41829"/>
                    </a:cubicBezTo>
                    <a:cubicBezTo>
                      <a:pt x="-3311" y="32884"/>
                      <a:pt x="145" y="25362"/>
                      <a:pt x="11733" y="23329"/>
                    </a:cubicBezTo>
                    <a:cubicBezTo>
                      <a:pt x="22101" y="18449"/>
                      <a:pt x="32876" y="15603"/>
                      <a:pt x="43855" y="12147"/>
                    </a:cubicBezTo>
                    <a:cubicBezTo>
                      <a:pt x="78212" y="5032"/>
                      <a:pt x="112976" y="1982"/>
                      <a:pt x="147944" y="762"/>
                    </a:cubicBezTo>
                    <a:cubicBezTo>
                      <a:pt x="162785" y="-254"/>
                      <a:pt x="177626" y="-254"/>
                      <a:pt x="192467" y="762"/>
                    </a:cubicBezTo>
                    <a:cubicBezTo>
                      <a:pt x="230890" y="2592"/>
                      <a:pt x="269314" y="5235"/>
                      <a:pt x="306721" y="15400"/>
                    </a:cubicBezTo>
                    <a:cubicBezTo>
                      <a:pt x="317902" y="18449"/>
                      <a:pt x="329084" y="22312"/>
                      <a:pt x="337216" y="31664"/>
                    </a:cubicBezTo>
                    <a:cubicBezTo>
                      <a:pt x="338436" y="34917"/>
                      <a:pt x="338639" y="38170"/>
                      <a:pt x="337013" y="41422"/>
                    </a:cubicBezTo>
                    <a:close/>
                  </a:path>
                </a:pathLst>
              </a:custGeom>
              <a:solidFill>
                <a:srgbClr val="FB790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264">
                <a:extLst>
                  <a:ext uri="{FF2B5EF4-FFF2-40B4-BE49-F238E27FC236}">
                    <a16:creationId xmlns:a16="http://schemas.microsoft.com/office/drawing/2014/main" id="{A841AD99-C157-4A55-BE1F-B6CA7EA3921C}"/>
                  </a:ext>
                </a:extLst>
              </p:cNvPr>
              <p:cNvSpPr/>
              <p:nvPr/>
            </p:nvSpPr>
            <p:spPr>
              <a:xfrm>
                <a:off x="9458749" y="6256493"/>
                <a:ext cx="503931" cy="72455"/>
              </a:xfrm>
              <a:custGeom>
                <a:avLst/>
                <a:gdLst>
                  <a:gd name="connsiteX0" fmla="*/ 193561 w 345426"/>
                  <a:gd name="connsiteY0" fmla="*/ 46556 h 46691"/>
                  <a:gd name="connsiteX1" fmla="*/ 184209 w 345426"/>
                  <a:gd name="connsiteY1" fmla="*/ 44726 h 46691"/>
                  <a:gd name="connsiteX2" fmla="*/ 44339 w 345426"/>
                  <a:gd name="connsiteY2" fmla="*/ 32934 h 46691"/>
                  <a:gd name="connsiteX3" fmla="*/ 8152 w 345426"/>
                  <a:gd name="connsiteY3" fmla="*/ 20330 h 46691"/>
                  <a:gd name="connsiteX4" fmla="*/ 6525 w 345426"/>
                  <a:gd name="connsiteY4" fmla="*/ 0 h 46691"/>
                  <a:gd name="connsiteX5" fmla="*/ 81746 w 345426"/>
                  <a:gd name="connsiteY5" fmla="*/ 21956 h 46691"/>
                  <a:gd name="connsiteX6" fmla="*/ 292975 w 345426"/>
                  <a:gd name="connsiteY6" fmla="*/ 16670 h 46691"/>
                  <a:gd name="connsiteX7" fmla="*/ 310459 w 345426"/>
                  <a:gd name="connsiteY7" fmla="*/ 11791 h 46691"/>
                  <a:gd name="connsiteX8" fmla="*/ 345426 w 345426"/>
                  <a:gd name="connsiteY8" fmla="*/ 12808 h 46691"/>
                  <a:gd name="connsiteX9" fmla="*/ 330992 w 345426"/>
                  <a:gd name="connsiteY9" fmla="*/ 26226 h 46691"/>
                  <a:gd name="connsiteX10" fmla="*/ 294398 w 345426"/>
                  <a:gd name="connsiteY10" fmla="*/ 35577 h 46691"/>
                  <a:gd name="connsiteX11" fmla="*/ 292568 w 345426"/>
                  <a:gd name="connsiteY11" fmla="*/ 36391 h 46691"/>
                  <a:gd name="connsiteX12" fmla="*/ 240727 w 345426"/>
                  <a:gd name="connsiteY12" fmla="*/ 42693 h 46691"/>
                  <a:gd name="connsiteX13" fmla="*/ 233815 w 345426"/>
                  <a:gd name="connsiteY13" fmla="*/ 42693 h 46691"/>
                  <a:gd name="connsiteX14" fmla="*/ 202303 w 345426"/>
                  <a:gd name="connsiteY14" fmla="*/ 44523 h 46691"/>
                  <a:gd name="connsiteX15" fmla="*/ 193561 w 345426"/>
                  <a:gd name="connsiteY15" fmla="*/ 46556 h 46691"/>
                  <a:gd name="connsiteX0" fmla="*/ 193561 w 345426"/>
                  <a:gd name="connsiteY0" fmla="*/ 46556 h 46691"/>
                  <a:gd name="connsiteX1" fmla="*/ 184209 w 345426"/>
                  <a:gd name="connsiteY1" fmla="*/ 44726 h 46691"/>
                  <a:gd name="connsiteX2" fmla="*/ 44339 w 345426"/>
                  <a:gd name="connsiteY2" fmla="*/ 32934 h 46691"/>
                  <a:gd name="connsiteX3" fmla="*/ 8152 w 345426"/>
                  <a:gd name="connsiteY3" fmla="*/ 20330 h 46691"/>
                  <a:gd name="connsiteX4" fmla="*/ 6525 w 345426"/>
                  <a:gd name="connsiteY4" fmla="*/ 0 h 46691"/>
                  <a:gd name="connsiteX5" fmla="*/ 81746 w 345426"/>
                  <a:gd name="connsiteY5" fmla="*/ 21956 h 46691"/>
                  <a:gd name="connsiteX6" fmla="*/ 292975 w 345426"/>
                  <a:gd name="connsiteY6" fmla="*/ 16670 h 46691"/>
                  <a:gd name="connsiteX7" fmla="*/ 310459 w 345426"/>
                  <a:gd name="connsiteY7" fmla="*/ 11791 h 46691"/>
                  <a:gd name="connsiteX8" fmla="*/ 345426 w 345426"/>
                  <a:gd name="connsiteY8" fmla="*/ 12808 h 46691"/>
                  <a:gd name="connsiteX9" fmla="*/ 330992 w 345426"/>
                  <a:gd name="connsiteY9" fmla="*/ 26226 h 46691"/>
                  <a:gd name="connsiteX10" fmla="*/ 294398 w 345426"/>
                  <a:gd name="connsiteY10" fmla="*/ 35577 h 46691"/>
                  <a:gd name="connsiteX11" fmla="*/ 292568 w 345426"/>
                  <a:gd name="connsiteY11" fmla="*/ 36391 h 46691"/>
                  <a:gd name="connsiteX12" fmla="*/ 240727 w 345426"/>
                  <a:gd name="connsiteY12" fmla="*/ 42693 h 46691"/>
                  <a:gd name="connsiteX13" fmla="*/ 202303 w 345426"/>
                  <a:gd name="connsiteY13" fmla="*/ 44523 h 46691"/>
                  <a:gd name="connsiteX14" fmla="*/ 193561 w 345426"/>
                  <a:gd name="connsiteY14" fmla="*/ 46556 h 46691"/>
                  <a:gd name="connsiteX0" fmla="*/ 202303 w 345426"/>
                  <a:gd name="connsiteY0" fmla="*/ 44523 h 45607"/>
                  <a:gd name="connsiteX1" fmla="*/ 184209 w 345426"/>
                  <a:gd name="connsiteY1" fmla="*/ 44726 h 45607"/>
                  <a:gd name="connsiteX2" fmla="*/ 44339 w 345426"/>
                  <a:gd name="connsiteY2" fmla="*/ 32934 h 45607"/>
                  <a:gd name="connsiteX3" fmla="*/ 8152 w 345426"/>
                  <a:gd name="connsiteY3" fmla="*/ 20330 h 45607"/>
                  <a:gd name="connsiteX4" fmla="*/ 6525 w 345426"/>
                  <a:gd name="connsiteY4" fmla="*/ 0 h 45607"/>
                  <a:gd name="connsiteX5" fmla="*/ 81746 w 345426"/>
                  <a:gd name="connsiteY5" fmla="*/ 21956 h 45607"/>
                  <a:gd name="connsiteX6" fmla="*/ 292975 w 345426"/>
                  <a:gd name="connsiteY6" fmla="*/ 16670 h 45607"/>
                  <a:gd name="connsiteX7" fmla="*/ 310459 w 345426"/>
                  <a:gd name="connsiteY7" fmla="*/ 11791 h 45607"/>
                  <a:gd name="connsiteX8" fmla="*/ 345426 w 345426"/>
                  <a:gd name="connsiteY8" fmla="*/ 12808 h 45607"/>
                  <a:gd name="connsiteX9" fmla="*/ 330992 w 345426"/>
                  <a:gd name="connsiteY9" fmla="*/ 26226 h 45607"/>
                  <a:gd name="connsiteX10" fmla="*/ 294398 w 345426"/>
                  <a:gd name="connsiteY10" fmla="*/ 35577 h 45607"/>
                  <a:gd name="connsiteX11" fmla="*/ 292568 w 345426"/>
                  <a:gd name="connsiteY11" fmla="*/ 36391 h 45607"/>
                  <a:gd name="connsiteX12" fmla="*/ 240727 w 345426"/>
                  <a:gd name="connsiteY12" fmla="*/ 42693 h 45607"/>
                  <a:gd name="connsiteX13" fmla="*/ 202303 w 345426"/>
                  <a:gd name="connsiteY13" fmla="*/ 44523 h 45607"/>
                  <a:gd name="connsiteX0" fmla="*/ 202303 w 345426"/>
                  <a:gd name="connsiteY0" fmla="*/ 44523 h 45607"/>
                  <a:gd name="connsiteX1" fmla="*/ 184209 w 345426"/>
                  <a:gd name="connsiteY1" fmla="*/ 44726 h 45607"/>
                  <a:gd name="connsiteX2" fmla="*/ 44339 w 345426"/>
                  <a:gd name="connsiteY2" fmla="*/ 32934 h 45607"/>
                  <a:gd name="connsiteX3" fmla="*/ 8152 w 345426"/>
                  <a:gd name="connsiteY3" fmla="*/ 20330 h 45607"/>
                  <a:gd name="connsiteX4" fmla="*/ 6525 w 345426"/>
                  <a:gd name="connsiteY4" fmla="*/ 0 h 45607"/>
                  <a:gd name="connsiteX5" fmla="*/ 81746 w 345426"/>
                  <a:gd name="connsiteY5" fmla="*/ 21956 h 45607"/>
                  <a:gd name="connsiteX6" fmla="*/ 292975 w 345426"/>
                  <a:gd name="connsiteY6" fmla="*/ 16670 h 45607"/>
                  <a:gd name="connsiteX7" fmla="*/ 310459 w 345426"/>
                  <a:gd name="connsiteY7" fmla="*/ 11791 h 45607"/>
                  <a:gd name="connsiteX8" fmla="*/ 345426 w 345426"/>
                  <a:gd name="connsiteY8" fmla="*/ 12808 h 45607"/>
                  <a:gd name="connsiteX9" fmla="*/ 330992 w 345426"/>
                  <a:gd name="connsiteY9" fmla="*/ 26226 h 45607"/>
                  <a:gd name="connsiteX10" fmla="*/ 294398 w 345426"/>
                  <a:gd name="connsiteY10" fmla="*/ 35577 h 45607"/>
                  <a:gd name="connsiteX11" fmla="*/ 240727 w 345426"/>
                  <a:gd name="connsiteY11" fmla="*/ 42693 h 45607"/>
                  <a:gd name="connsiteX12" fmla="*/ 202303 w 345426"/>
                  <a:gd name="connsiteY12" fmla="*/ 44523 h 45607"/>
                  <a:gd name="connsiteX0" fmla="*/ 240727 w 345426"/>
                  <a:gd name="connsiteY0" fmla="*/ 42693 h 45309"/>
                  <a:gd name="connsiteX1" fmla="*/ 184209 w 345426"/>
                  <a:gd name="connsiteY1" fmla="*/ 44726 h 45309"/>
                  <a:gd name="connsiteX2" fmla="*/ 44339 w 345426"/>
                  <a:gd name="connsiteY2" fmla="*/ 32934 h 45309"/>
                  <a:gd name="connsiteX3" fmla="*/ 8152 w 345426"/>
                  <a:gd name="connsiteY3" fmla="*/ 20330 h 45309"/>
                  <a:gd name="connsiteX4" fmla="*/ 6525 w 345426"/>
                  <a:gd name="connsiteY4" fmla="*/ 0 h 45309"/>
                  <a:gd name="connsiteX5" fmla="*/ 81746 w 345426"/>
                  <a:gd name="connsiteY5" fmla="*/ 21956 h 45309"/>
                  <a:gd name="connsiteX6" fmla="*/ 292975 w 345426"/>
                  <a:gd name="connsiteY6" fmla="*/ 16670 h 45309"/>
                  <a:gd name="connsiteX7" fmla="*/ 310459 w 345426"/>
                  <a:gd name="connsiteY7" fmla="*/ 11791 h 45309"/>
                  <a:gd name="connsiteX8" fmla="*/ 345426 w 345426"/>
                  <a:gd name="connsiteY8" fmla="*/ 12808 h 45309"/>
                  <a:gd name="connsiteX9" fmla="*/ 330992 w 345426"/>
                  <a:gd name="connsiteY9" fmla="*/ 26226 h 45309"/>
                  <a:gd name="connsiteX10" fmla="*/ 294398 w 345426"/>
                  <a:gd name="connsiteY10" fmla="*/ 35577 h 45309"/>
                  <a:gd name="connsiteX11" fmla="*/ 240727 w 345426"/>
                  <a:gd name="connsiteY11" fmla="*/ 42693 h 45309"/>
                  <a:gd name="connsiteX0" fmla="*/ 294398 w 345426"/>
                  <a:gd name="connsiteY0" fmla="*/ 35577 h 44747"/>
                  <a:gd name="connsiteX1" fmla="*/ 184209 w 345426"/>
                  <a:gd name="connsiteY1" fmla="*/ 44726 h 44747"/>
                  <a:gd name="connsiteX2" fmla="*/ 44339 w 345426"/>
                  <a:gd name="connsiteY2" fmla="*/ 32934 h 44747"/>
                  <a:gd name="connsiteX3" fmla="*/ 8152 w 345426"/>
                  <a:gd name="connsiteY3" fmla="*/ 20330 h 44747"/>
                  <a:gd name="connsiteX4" fmla="*/ 6525 w 345426"/>
                  <a:gd name="connsiteY4" fmla="*/ 0 h 44747"/>
                  <a:gd name="connsiteX5" fmla="*/ 81746 w 345426"/>
                  <a:gd name="connsiteY5" fmla="*/ 21956 h 44747"/>
                  <a:gd name="connsiteX6" fmla="*/ 292975 w 345426"/>
                  <a:gd name="connsiteY6" fmla="*/ 16670 h 44747"/>
                  <a:gd name="connsiteX7" fmla="*/ 310459 w 345426"/>
                  <a:gd name="connsiteY7" fmla="*/ 11791 h 44747"/>
                  <a:gd name="connsiteX8" fmla="*/ 345426 w 345426"/>
                  <a:gd name="connsiteY8" fmla="*/ 12808 h 44747"/>
                  <a:gd name="connsiteX9" fmla="*/ 330992 w 345426"/>
                  <a:gd name="connsiteY9" fmla="*/ 26226 h 44747"/>
                  <a:gd name="connsiteX10" fmla="*/ 294398 w 345426"/>
                  <a:gd name="connsiteY10" fmla="*/ 35577 h 44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426" h="44747">
                    <a:moveTo>
                      <a:pt x="294398" y="35577"/>
                    </a:moveTo>
                    <a:cubicBezTo>
                      <a:pt x="269934" y="38660"/>
                      <a:pt x="225885" y="45166"/>
                      <a:pt x="184209" y="44726"/>
                    </a:cubicBezTo>
                    <a:cubicBezTo>
                      <a:pt x="142533" y="44286"/>
                      <a:pt x="90488" y="42693"/>
                      <a:pt x="44339" y="32934"/>
                    </a:cubicBezTo>
                    <a:cubicBezTo>
                      <a:pt x="31735" y="30292"/>
                      <a:pt x="19333" y="27039"/>
                      <a:pt x="8152" y="20330"/>
                    </a:cubicBezTo>
                    <a:cubicBezTo>
                      <a:pt x="-2216" y="14028"/>
                      <a:pt x="-2623" y="8538"/>
                      <a:pt x="6525" y="0"/>
                    </a:cubicBezTo>
                    <a:cubicBezTo>
                      <a:pt x="29295" y="15247"/>
                      <a:pt x="55724" y="18907"/>
                      <a:pt x="81746" y="21956"/>
                    </a:cubicBezTo>
                    <a:cubicBezTo>
                      <a:pt x="152291" y="30292"/>
                      <a:pt x="222836" y="30088"/>
                      <a:pt x="292975" y="16670"/>
                    </a:cubicBezTo>
                    <a:cubicBezTo>
                      <a:pt x="298871" y="15451"/>
                      <a:pt x="305580" y="14841"/>
                      <a:pt x="310459" y="11791"/>
                    </a:cubicBezTo>
                    <a:cubicBezTo>
                      <a:pt x="322656" y="4269"/>
                      <a:pt x="334041" y="6099"/>
                      <a:pt x="345426" y="12808"/>
                    </a:cubicBezTo>
                    <a:cubicBezTo>
                      <a:pt x="345426" y="22566"/>
                      <a:pt x="337294" y="23583"/>
                      <a:pt x="330992" y="26226"/>
                    </a:cubicBezTo>
                    <a:cubicBezTo>
                      <a:pt x="318591" y="28462"/>
                      <a:pt x="306189" y="31105"/>
                      <a:pt x="294398" y="35577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265">
                <a:extLst>
                  <a:ext uri="{FF2B5EF4-FFF2-40B4-BE49-F238E27FC236}">
                    <a16:creationId xmlns:a16="http://schemas.microsoft.com/office/drawing/2014/main" id="{31487E3A-309C-41BB-A0E1-6084C9FBB3E7}"/>
                  </a:ext>
                </a:extLst>
              </p:cNvPr>
              <p:cNvSpPr/>
              <p:nvPr/>
            </p:nvSpPr>
            <p:spPr>
              <a:xfrm>
                <a:off x="9245361" y="5890180"/>
                <a:ext cx="278671" cy="375860"/>
              </a:xfrm>
              <a:custGeom>
                <a:avLst/>
                <a:gdLst>
                  <a:gd name="connsiteX0" fmla="*/ 191014 w 191019"/>
                  <a:gd name="connsiteY0" fmla="*/ 4834 h 232123"/>
                  <a:gd name="connsiteX1" fmla="*/ 179833 w 191019"/>
                  <a:gd name="connsiteY1" fmla="*/ 43461 h 232123"/>
                  <a:gd name="connsiteX2" fmla="*/ 111321 w 191019"/>
                  <a:gd name="connsiteY2" fmla="*/ 144704 h 232123"/>
                  <a:gd name="connsiteX3" fmla="*/ 41386 w 191019"/>
                  <a:gd name="connsiteY3" fmla="*/ 214843 h 232123"/>
                  <a:gd name="connsiteX4" fmla="*/ 8451 w 191019"/>
                  <a:gd name="connsiteY4" fmla="*/ 232123 h 232123"/>
                  <a:gd name="connsiteX5" fmla="*/ 3775 w 191019"/>
                  <a:gd name="connsiteY5" fmla="*/ 205694 h 232123"/>
                  <a:gd name="connsiteX6" fmla="*/ 50331 w 191019"/>
                  <a:gd name="connsiteY6" fmla="*/ 124781 h 232123"/>
                  <a:gd name="connsiteX7" fmla="*/ 97090 w 191019"/>
                  <a:gd name="connsiteY7" fmla="*/ 66637 h 232123"/>
                  <a:gd name="connsiteX8" fmla="*/ 170074 w 191019"/>
                  <a:gd name="connsiteY8" fmla="*/ 3411 h 232123"/>
                  <a:gd name="connsiteX9" fmla="*/ 191014 w 191019"/>
                  <a:gd name="connsiteY9" fmla="*/ 4834 h 23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019" h="232123">
                    <a:moveTo>
                      <a:pt x="191014" y="4834"/>
                    </a:moveTo>
                    <a:cubicBezTo>
                      <a:pt x="191218" y="18862"/>
                      <a:pt x="185729" y="31263"/>
                      <a:pt x="179833" y="43461"/>
                    </a:cubicBezTo>
                    <a:cubicBezTo>
                      <a:pt x="161536" y="80258"/>
                      <a:pt x="137547" y="113396"/>
                      <a:pt x="111321" y="144704"/>
                    </a:cubicBezTo>
                    <a:cubicBezTo>
                      <a:pt x="89975" y="170117"/>
                      <a:pt x="67612" y="194513"/>
                      <a:pt x="41386" y="214843"/>
                    </a:cubicBezTo>
                    <a:cubicBezTo>
                      <a:pt x="31424" y="222568"/>
                      <a:pt x="20446" y="228260"/>
                      <a:pt x="8451" y="232123"/>
                    </a:cubicBezTo>
                    <a:cubicBezTo>
                      <a:pt x="-1510" y="223991"/>
                      <a:pt x="-2120" y="220738"/>
                      <a:pt x="3775" y="205694"/>
                    </a:cubicBezTo>
                    <a:cubicBezTo>
                      <a:pt x="15363" y="176419"/>
                      <a:pt x="32034" y="150193"/>
                      <a:pt x="50331" y="124781"/>
                    </a:cubicBezTo>
                    <a:cubicBezTo>
                      <a:pt x="64969" y="104451"/>
                      <a:pt x="80419" y="84934"/>
                      <a:pt x="97090" y="66637"/>
                    </a:cubicBezTo>
                    <a:cubicBezTo>
                      <a:pt x="118843" y="42648"/>
                      <a:pt x="141003" y="18862"/>
                      <a:pt x="170074" y="3411"/>
                    </a:cubicBezTo>
                    <a:cubicBezTo>
                      <a:pt x="176580" y="-249"/>
                      <a:pt x="184305" y="-2485"/>
                      <a:pt x="191014" y="4834"/>
                    </a:cubicBezTo>
                    <a:close/>
                  </a:path>
                </a:pathLst>
              </a:custGeom>
              <a:solidFill>
                <a:srgbClr val="FB7A0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266">
                <a:extLst>
                  <a:ext uri="{FF2B5EF4-FFF2-40B4-BE49-F238E27FC236}">
                    <a16:creationId xmlns:a16="http://schemas.microsoft.com/office/drawing/2014/main" id="{F5CFD4C9-C728-452B-B6AA-6D0AA96720F1}"/>
                  </a:ext>
                </a:extLst>
              </p:cNvPr>
              <p:cNvSpPr/>
              <p:nvPr/>
            </p:nvSpPr>
            <p:spPr>
              <a:xfrm>
                <a:off x="9510680" y="6157738"/>
                <a:ext cx="843880" cy="65031"/>
              </a:xfrm>
              <a:custGeom>
                <a:avLst/>
                <a:gdLst>
                  <a:gd name="connsiteX0" fmla="*/ 413918 w 578449"/>
                  <a:gd name="connsiteY0" fmla="*/ 39237 h 40162"/>
                  <a:gd name="connsiteX1" fmla="*/ 298037 w 578449"/>
                  <a:gd name="connsiteY1" fmla="*/ 23989 h 40162"/>
                  <a:gd name="connsiteX2" fmla="*/ 271608 w 578449"/>
                  <a:gd name="connsiteY2" fmla="*/ 24396 h 40162"/>
                  <a:gd name="connsiteX3" fmla="*/ 210415 w 578449"/>
                  <a:gd name="connsiteY3" fmla="*/ 36594 h 40162"/>
                  <a:gd name="connsiteX4" fmla="*/ 176058 w 578449"/>
                  <a:gd name="connsiteY4" fmla="*/ 39033 h 40162"/>
                  <a:gd name="connsiteX5" fmla="*/ 108969 w 578449"/>
                  <a:gd name="connsiteY5" fmla="*/ 38627 h 40162"/>
                  <a:gd name="connsiteX6" fmla="*/ 9352 w 578449"/>
                  <a:gd name="connsiteY6" fmla="*/ 22363 h 40162"/>
                  <a:gd name="connsiteX7" fmla="*/ 0 w 578449"/>
                  <a:gd name="connsiteY7" fmla="*/ 17077 h 40162"/>
                  <a:gd name="connsiteX8" fmla="*/ 40050 w 578449"/>
                  <a:gd name="connsiteY8" fmla="*/ 23176 h 40162"/>
                  <a:gd name="connsiteX9" fmla="*/ 171382 w 578449"/>
                  <a:gd name="connsiteY9" fmla="*/ 27242 h 40162"/>
                  <a:gd name="connsiteX10" fmla="*/ 266526 w 578449"/>
                  <a:gd name="connsiteY10" fmla="*/ 14028 h 40162"/>
                  <a:gd name="connsiteX11" fmla="*/ 295191 w 578449"/>
                  <a:gd name="connsiteY11" fmla="*/ 18907 h 40162"/>
                  <a:gd name="connsiteX12" fmla="*/ 452545 w 578449"/>
                  <a:gd name="connsiteY12" fmla="*/ 27242 h 40162"/>
                  <a:gd name="connsiteX13" fmla="*/ 545657 w 578449"/>
                  <a:gd name="connsiteY13" fmla="*/ 14434 h 40162"/>
                  <a:gd name="connsiteX14" fmla="*/ 575542 w 578449"/>
                  <a:gd name="connsiteY14" fmla="*/ 0 h 40162"/>
                  <a:gd name="connsiteX15" fmla="*/ 578388 w 578449"/>
                  <a:gd name="connsiteY15" fmla="*/ 2643 h 40162"/>
                  <a:gd name="connsiteX16" fmla="*/ 578388 w 578449"/>
                  <a:gd name="connsiteY16" fmla="*/ 6302 h 40162"/>
                  <a:gd name="connsiteX17" fmla="*/ 565377 w 578449"/>
                  <a:gd name="connsiteY17" fmla="*/ 22363 h 40162"/>
                  <a:gd name="connsiteX18" fmla="*/ 506826 w 578449"/>
                  <a:gd name="connsiteY18" fmla="*/ 36797 h 40162"/>
                  <a:gd name="connsiteX19" fmla="*/ 419814 w 578449"/>
                  <a:gd name="connsiteY19" fmla="*/ 40050 h 40162"/>
                  <a:gd name="connsiteX20" fmla="*/ 413918 w 578449"/>
                  <a:gd name="connsiteY20" fmla="*/ 39237 h 40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8449" h="40162">
                    <a:moveTo>
                      <a:pt x="413918" y="39237"/>
                    </a:moveTo>
                    <a:cubicBezTo>
                      <a:pt x="374682" y="39033"/>
                      <a:pt x="335648" y="35577"/>
                      <a:pt x="298037" y="23989"/>
                    </a:cubicBezTo>
                    <a:cubicBezTo>
                      <a:pt x="288686" y="21143"/>
                      <a:pt x="281164" y="20127"/>
                      <a:pt x="271608" y="24396"/>
                    </a:cubicBezTo>
                    <a:cubicBezTo>
                      <a:pt x="252295" y="32731"/>
                      <a:pt x="231152" y="34358"/>
                      <a:pt x="210415" y="36594"/>
                    </a:cubicBezTo>
                    <a:cubicBezTo>
                      <a:pt x="199031" y="37814"/>
                      <a:pt x="187646" y="38220"/>
                      <a:pt x="176058" y="39033"/>
                    </a:cubicBezTo>
                    <a:cubicBezTo>
                      <a:pt x="153695" y="39033"/>
                      <a:pt x="131332" y="39847"/>
                      <a:pt x="108969" y="38627"/>
                    </a:cubicBezTo>
                    <a:cubicBezTo>
                      <a:pt x="75221" y="36797"/>
                      <a:pt x="41473" y="33951"/>
                      <a:pt x="9352" y="22363"/>
                    </a:cubicBezTo>
                    <a:cubicBezTo>
                      <a:pt x="6302" y="21346"/>
                      <a:pt x="2643" y="21346"/>
                      <a:pt x="0" y="17077"/>
                    </a:cubicBezTo>
                    <a:cubicBezTo>
                      <a:pt x="13824" y="19110"/>
                      <a:pt x="26835" y="21550"/>
                      <a:pt x="40050" y="23176"/>
                    </a:cubicBezTo>
                    <a:cubicBezTo>
                      <a:pt x="83759" y="28462"/>
                      <a:pt x="127469" y="30088"/>
                      <a:pt x="171382" y="27242"/>
                    </a:cubicBezTo>
                    <a:cubicBezTo>
                      <a:pt x="203503" y="25209"/>
                      <a:pt x="235218" y="21550"/>
                      <a:pt x="266526" y="14028"/>
                    </a:cubicBezTo>
                    <a:cubicBezTo>
                      <a:pt x="276284" y="11588"/>
                      <a:pt x="285636" y="17077"/>
                      <a:pt x="295191" y="18907"/>
                    </a:cubicBezTo>
                    <a:cubicBezTo>
                      <a:pt x="347236" y="28259"/>
                      <a:pt x="399687" y="30495"/>
                      <a:pt x="452545" y="27242"/>
                    </a:cubicBezTo>
                    <a:cubicBezTo>
                      <a:pt x="484057" y="25412"/>
                      <a:pt x="515162" y="22160"/>
                      <a:pt x="545657" y="14434"/>
                    </a:cubicBezTo>
                    <a:cubicBezTo>
                      <a:pt x="556635" y="11588"/>
                      <a:pt x="566800" y="7522"/>
                      <a:pt x="575542" y="0"/>
                    </a:cubicBezTo>
                    <a:cubicBezTo>
                      <a:pt x="576558" y="813"/>
                      <a:pt x="577371" y="1830"/>
                      <a:pt x="578388" y="2643"/>
                    </a:cubicBezTo>
                    <a:cubicBezTo>
                      <a:pt x="578388" y="3863"/>
                      <a:pt x="578388" y="5082"/>
                      <a:pt x="578388" y="6302"/>
                    </a:cubicBezTo>
                    <a:cubicBezTo>
                      <a:pt x="579201" y="15857"/>
                      <a:pt x="571882" y="19110"/>
                      <a:pt x="565377" y="22363"/>
                    </a:cubicBezTo>
                    <a:cubicBezTo>
                      <a:pt x="547080" y="31918"/>
                      <a:pt x="526953" y="34561"/>
                      <a:pt x="506826" y="36797"/>
                    </a:cubicBezTo>
                    <a:cubicBezTo>
                      <a:pt x="477958" y="39847"/>
                      <a:pt x="448886" y="40457"/>
                      <a:pt x="419814" y="40050"/>
                    </a:cubicBezTo>
                    <a:cubicBezTo>
                      <a:pt x="417984" y="39847"/>
                      <a:pt x="415951" y="40050"/>
                      <a:pt x="413918" y="39237"/>
                    </a:cubicBezTo>
                    <a:close/>
                  </a:path>
                </a:pathLst>
              </a:custGeom>
              <a:solidFill>
                <a:srgbClr val="F97B02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267">
                <a:extLst>
                  <a:ext uri="{FF2B5EF4-FFF2-40B4-BE49-F238E27FC236}">
                    <a16:creationId xmlns:a16="http://schemas.microsoft.com/office/drawing/2014/main" id="{FE428375-207C-4DBA-844F-B92B4BA24E1E}"/>
                  </a:ext>
                </a:extLst>
              </p:cNvPr>
              <p:cNvSpPr/>
              <p:nvPr/>
            </p:nvSpPr>
            <p:spPr>
              <a:xfrm>
                <a:off x="9898059" y="5940473"/>
                <a:ext cx="491409" cy="76672"/>
              </a:xfrm>
              <a:custGeom>
                <a:avLst/>
                <a:gdLst>
                  <a:gd name="connsiteX0" fmla="*/ 303299 w 336843"/>
                  <a:gd name="connsiteY0" fmla="*/ 14434 h 47351"/>
                  <a:gd name="connsiteX1" fmla="*/ 325052 w 336843"/>
                  <a:gd name="connsiteY1" fmla="*/ 0 h 47351"/>
                  <a:gd name="connsiteX2" fmla="*/ 336843 w 336843"/>
                  <a:gd name="connsiteY2" fmla="*/ 15451 h 47351"/>
                  <a:gd name="connsiteX3" fmla="*/ 335217 w 336843"/>
                  <a:gd name="connsiteY3" fmla="*/ 18297 h 47351"/>
                  <a:gd name="connsiteX4" fmla="*/ 266501 w 336843"/>
                  <a:gd name="connsiteY4" fmla="*/ 40660 h 47351"/>
                  <a:gd name="connsiteX5" fmla="*/ 136999 w 336843"/>
                  <a:gd name="connsiteY5" fmla="*/ 46759 h 47351"/>
                  <a:gd name="connsiteX6" fmla="*/ 30877 w 336843"/>
                  <a:gd name="connsiteY6" fmla="*/ 32528 h 47351"/>
                  <a:gd name="connsiteX7" fmla="*/ 1805 w 336843"/>
                  <a:gd name="connsiteY7" fmla="*/ 16670 h 47351"/>
                  <a:gd name="connsiteX8" fmla="*/ 2008 w 336843"/>
                  <a:gd name="connsiteY8" fmla="*/ 8538 h 47351"/>
                  <a:gd name="connsiteX9" fmla="*/ 15833 w 336843"/>
                  <a:gd name="connsiteY9" fmla="*/ 14028 h 47351"/>
                  <a:gd name="connsiteX10" fmla="*/ 66658 w 336843"/>
                  <a:gd name="connsiteY10" fmla="*/ 26429 h 47351"/>
                  <a:gd name="connsiteX11" fmla="*/ 161395 w 336843"/>
                  <a:gd name="connsiteY11" fmla="*/ 32528 h 47351"/>
                  <a:gd name="connsiteX12" fmla="*/ 286831 w 336843"/>
                  <a:gd name="connsiteY12" fmla="*/ 19720 h 47351"/>
                  <a:gd name="connsiteX13" fmla="*/ 303299 w 336843"/>
                  <a:gd name="connsiteY13" fmla="*/ 14434 h 4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6843" h="47351">
                    <a:moveTo>
                      <a:pt x="303299" y="14434"/>
                    </a:moveTo>
                    <a:cubicBezTo>
                      <a:pt x="311634" y="11385"/>
                      <a:pt x="318343" y="5692"/>
                      <a:pt x="325052" y="0"/>
                    </a:cubicBezTo>
                    <a:cubicBezTo>
                      <a:pt x="332370" y="2643"/>
                      <a:pt x="336640" y="7522"/>
                      <a:pt x="336843" y="15451"/>
                    </a:cubicBezTo>
                    <a:cubicBezTo>
                      <a:pt x="336640" y="16670"/>
                      <a:pt x="336640" y="17890"/>
                      <a:pt x="335217" y="18297"/>
                    </a:cubicBezTo>
                    <a:cubicBezTo>
                      <a:pt x="314887" y="33748"/>
                      <a:pt x="290491" y="36797"/>
                      <a:pt x="266501" y="40660"/>
                    </a:cubicBezTo>
                    <a:cubicBezTo>
                      <a:pt x="223605" y="47369"/>
                      <a:pt x="180302" y="48182"/>
                      <a:pt x="136999" y="46759"/>
                    </a:cubicBezTo>
                    <a:cubicBezTo>
                      <a:pt x="101219" y="45539"/>
                      <a:pt x="65641" y="41676"/>
                      <a:pt x="30877" y="32528"/>
                    </a:cubicBezTo>
                    <a:cubicBezTo>
                      <a:pt x="19899" y="29682"/>
                      <a:pt x="10140" y="24396"/>
                      <a:pt x="1805" y="16670"/>
                    </a:cubicBezTo>
                    <a:cubicBezTo>
                      <a:pt x="-635" y="13824"/>
                      <a:pt x="-635" y="11181"/>
                      <a:pt x="2008" y="8538"/>
                    </a:cubicBezTo>
                    <a:cubicBezTo>
                      <a:pt x="6684" y="10368"/>
                      <a:pt x="11360" y="12198"/>
                      <a:pt x="15833" y="14028"/>
                    </a:cubicBezTo>
                    <a:cubicBezTo>
                      <a:pt x="31893" y="21753"/>
                      <a:pt x="49377" y="23989"/>
                      <a:pt x="66658" y="26429"/>
                    </a:cubicBezTo>
                    <a:cubicBezTo>
                      <a:pt x="97966" y="30901"/>
                      <a:pt x="129884" y="33138"/>
                      <a:pt x="161395" y="32528"/>
                    </a:cubicBezTo>
                    <a:cubicBezTo>
                      <a:pt x="203478" y="31715"/>
                      <a:pt x="245765" y="30292"/>
                      <a:pt x="286831" y="19720"/>
                    </a:cubicBezTo>
                    <a:cubicBezTo>
                      <a:pt x="292524" y="17890"/>
                      <a:pt x="298013" y="16467"/>
                      <a:pt x="303299" y="14434"/>
                    </a:cubicBezTo>
                    <a:close/>
                  </a:path>
                </a:pathLst>
              </a:custGeom>
              <a:solidFill>
                <a:srgbClr val="FB7A0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269">
                <a:extLst>
                  <a:ext uri="{FF2B5EF4-FFF2-40B4-BE49-F238E27FC236}">
                    <a16:creationId xmlns:a16="http://schemas.microsoft.com/office/drawing/2014/main" id="{322B4D8C-BC7D-4816-B4D9-A0FBB6EC6F7D}"/>
                  </a:ext>
                </a:extLst>
              </p:cNvPr>
              <p:cNvSpPr/>
              <p:nvPr/>
            </p:nvSpPr>
            <p:spPr>
              <a:xfrm>
                <a:off x="9900692" y="6020136"/>
                <a:ext cx="489491" cy="66445"/>
              </a:xfrm>
              <a:custGeom>
                <a:avLst/>
                <a:gdLst>
                  <a:gd name="connsiteX0" fmla="*/ 0 w 335528"/>
                  <a:gd name="connsiteY0" fmla="*/ 11995 h 41035"/>
                  <a:gd name="connsiteX1" fmla="*/ 6099 w 335528"/>
                  <a:gd name="connsiteY1" fmla="*/ 2846 h 41035"/>
                  <a:gd name="connsiteX2" fmla="*/ 47775 w 335528"/>
                  <a:gd name="connsiteY2" fmla="*/ 19517 h 41035"/>
                  <a:gd name="connsiteX3" fmla="*/ 134178 w 335528"/>
                  <a:gd name="connsiteY3" fmla="*/ 28462 h 41035"/>
                  <a:gd name="connsiteX4" fmla="*/ 244366 w 335528"/>
                  <a:gd name="connsiteY4" fmla="*/ 25006 h 41035"/>
                  <a:gd name="connsiteX5" fmla="*/ 286856 w 335528"/>
                  <a:gd name="connsiteY5" fmla="*/ 17687 h 41035"/>
                  <a:gd name="connsiteX6" fmla="*/ 314708 w 335528"/>
                  <a:gd name="connsiteY6" fmla="*/ 9352 h 41035"/>
                  <a:gd name="connsiteX7" fmla="*/ 331175 w 335528"/>
                  <a:gd name="connsiteY7" fmla="*/ 0 h 41035"/>
                  <a:gd name="connsiteX8" fmla="*/ 335445 w 335528"/>
                  <a:gd name="connsiteY8" fmla="*/ 9555 h 41035"/>
                  <a:gd name="connsiteX9" fmla="*/ 333615 w 335528"/>
                  <a:gd name="connsiteY9" fmla="*/ 11995 h 41035"/>
                  <a:gd name="connsiteX10" fmla="*/ 269372 w 335528"/>
                  <a:gd name="connsiteY10" fmla="*/ 34154 h 41035"/>
                  <a:gd name="connsiteX11" fmla="*/ 180530 w 335528"/>
                  <a:gd name="connsiteY11" fmla="*/ 40863 h 41035"/>
                  <a:gd name="connsiteX12" fmla="*/ 43709 w 335528"/>
                  <a:gd name="connsiteY12" fmla="*/ 30088 h 41035"/>
                  <a:gd name="connsiteX13" fmla="*/ 0 w 335528"/>
                  <a:gd name="connsiteY13" fmla="*/ 11995 h 41035"/>
                  <a:gd name="connsiteX14" fmla="*/ 0 w 335528"/>
                  <a:gd name="connsiteY14" fmla="*/ 11995 h 4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5528" h="41035">
                    <a:moveTo>
                      <a:pt x="0" y="11995"/>
                    </a:moveTo>
                    <a:cubicBezTo>
                      <a:pt x="0" y="1220"/>
                      <a:pt x="0" y="1220"/>
                      <a:pt x="6099" y="2846"/>
                    </a:cubicBezTo>
                    <a:cubicBezTo>
                      <a:pt x="17484" y="14638"/>
                      <a:pt x="33138" y="16671"/>
                      <a:pt x="47775" y="19517"/>
                    </a:cubicBezTo>
                    <a:cubicBezTo>
                      <a:pt x="76237" y="25209"/>
                      <a:pt x="105106" y="27445"/>
                      <a:pt x="134178" y="28462"/>
                    </a:cubicBezTo>
                    <a:cubicBezTo>
                      <a:pt x="170975" y="29682"/>
                      <a:pt x="207772" y="28869"/>
                      <a:pt x="244366" y="25006"/>
                    </a:cubicBezTo>
                    <a:cubicBezTo>
                      <a:pt x="258597" y="23379"/>
                      <a:pt x="273032" y="22160"/>
                      <a:pt x="286856" y="17687"/>
                    </a:cubicBezTo>
                    <a:cubicBezTo>
                      <a:pt x="296208" y="14841"/>
                      <a:pt x="305356" y="12198"/>
                      <a:pt x="314708" y="9352"/>
                    </a:cubicBezTo>
                    <a:cubicBezTo>
                      <a:pt x="321010" y="7522"/>
                      <a:pt x="326296" y="4269"/>
                      <a:pt x="331175" y="0"/>
                    </a:cubicBezTo>
                    <a:cubicBezTo>
                      <a:pt x="333208" y="2846"/>
                      <a:pt x="336055" y="5489"/>
                      <a:pt x="335445" y="9555"/>
                    </a:cubicBezTo>
                    <a:cubicBezTo>
                      <a:pt x="335038" y="10572"/>
                      <a:pt x="335038" y="11791"/>
                      <a:pt x="333615" y="11995"/>
                    </a:cubicBezTo>
                    <a:cubicBezTo>
                      <a:pt x="314911" y="27445"/>
                      <a:pt x="291938" y="30495"/>
                      <a:pt x="269372" y="34154"/>
                    </a:cubicBezTo>
                    <a:cubicBezTo>
                      <a:pt x="239894" y="39034"/>
                      <a:pt x="210415" y="40253"/>
                      <a:pt x="180530" y="40863"/>
                    </a:cubicBezTo>
                    <a:cubicBezTo>
                      <a:pt x="134584" y="41676"/>
                      <a:pt x="88842" y="39847"/>
                      <a:pt x="43709" y="30088"/>
                    </a:cubicBezTo>
                    <a:cubicBezTo>
                      <a:pt x="27852" y="26836"/>
                      <a:pt x="12401" y="22770"/>
                      <a:pt x="0" y="11995"/>
                    </a:cubicBezTo>
                    <a:lnTo>
                      <a:pt x="0" y="11995"/>
                    </a:lnTo>
                    <a:close/>
                  </a:path>
                </a:pathLst>
              </a:custGeom>
              <a:solidFill>
                <a:srgbClr val="FA7A0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271">
                <a:extLst>
                  <a:ext uri="{FF2B5EF4-FFF2-40B4-BE49-F238E27FC236}">
                    <a16:creationId xmlns:a16="http://schemas.microsoft.com/office/drawing/2014/main" id="{5EE86CB1-F0F6-423D-98FA-89B2A56149E0}"/>
                  </a:ext>
                </a:extLst>
              </p:cNvPr>
              <p:cNvSpPr/>
              <p:nvPr/>
            </p:nvSpPr>
            <p:spPr>
              <a:xfrm>
                <a:off x="9536166" y="5966143"/>
                <a:ext cx="361944" cy="34020"/>
              </a:xfrm>
              <a:custGeom>
                <a:avLst/>
                <a:gdLst>
                  <a:gd name="connsiteX0" fmla="*/ 77471 w 248099"/>
                  <a:gd name="connsiteY0" fmla="*/ 5900 h 21010"/>
                  <a:gd name="connsiteX1" fmla="*/ 115691 w 248099"/>
                  <a:gd name="connsiteY1" fmla="*/ 4274 h 21010"/>
                  <a:gd name="connsiteX2" fmla="*/ 142120 w 248099"/>
                  <a:gd name="connsiteY2" fmla="*/ 818 h 21010"/>
                  <a:gd name="connsiteX3" fmla="*/ 226490 w 248099"/>
                  <a:gd name="connsiteY3" fmla="*/ 9153 h 21010"/>
                  <a:gd name="connsiteX4" fmla="*/ 246210 w 248099"/>
                  <a:gd name="connsiteY4" fmla="*/ 17488 h 21010"/>
                  <a:gd name="connsiteX5" fmla="*/ 244787 w 248099"/>
                  <a:gd name="connsiteY5" fmla="*/ 20741 h 21010"/>
                  <a:gd name="connsiteX6" fmla="*/ 203924 w 248099"/>
                  <a:gd name="connsiteY6" fmla="*/ 14032 h 21010"/>
                  <a:gd name="connsiteX7" fmla="*/ 169566 w 248099"/>
                  <a:gd name="connsiteY7" fmla="*/ 10983 h 21010"/>
                  <a:gd name="connsiteX8" fmla="*/ 72388 w 248099"/>
                  <a:gd name="connsiteY8" fmla="*/ 10983 h 21010"/>
                  <a:gd name="connsiteX9" fmla="*/ 8146 w 248099"/>
                  <a:gd name="connsiteY9" fmla="*/ 18302 h 21010"/>
                  <a:gd name="connsiteX10" fmla="*/ 1234 w 248099"/>
                  <a:gd name="connsiteY10" fmla="*/ 13219 h 21010"/>
                  <a:gd name="connsiteX11" fmla="*/ 12415 w 248099"/>
                  <a:gd name="connsiteY11" fmla="*/ 12812 h 21010"/>
                  <a:gd name="connsiteX12" fmla="*/ 77471 w 248099"/>
                  <a:gd name="connsiteY12" fmla="*/ 5900 h 21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8099" h="21010">
                    <a:moveTo>
                      <a:pt x="77471" y="5900"/>
                    </a:moveTo>
                    <a:cubicBezTo>
                      <a:pt x="90279" y="5290"/>
                      <a:pt x="103087" y="4884"/>
                      <a:pt x="115691" y="4274"/>
                    </a:cubicBezTo>
                    <a:cubicBezTo>
                      <a:pt x="123823" y="-1825"/>
                      <a:pt x="133378" y="208"/>
                      <a:pt x="142120" y="818"/>
                    </a:cubicBezTo>
                    <a:cubicBezTo>
                      <a:pt x="170379" y="2851"/>
                      <a:pt x="198638" y="3867"/>
                      <a:pt x="226490" y="9153"/>
                    </a:cubicBezTo>
                    <a:cubicBezTo>
                      <a:pt x="233402" y="10373"/>
                      <a:pt x="241737" y="9763"/>
                      <a:pt x="246210" y="17488"/>
                    </a:cubicBezTo>
                    <a:cubicBezTo>
                      <a:pt x="248649" y="19725"/>
                      <a:pt x="249259" y="21758"/>
                      <a:pt x="244787" y="20741"/>
                    </a:cubicBezTo>
                    <a:cubicBezTo>
                      <a:pt x="231369" y="17488"/>
                      <a:pt x="217544" y="15455"/>
                      <a:pt x="203924" y="14032"/>
                    </a:cubicBezTo>
                    <a:cubicBezTo>
                      <a:pt x="192539" y="12812"/>
                      <a:pt x="181154" y="11389"/>
                      <a:pt x="169566" y="10983"/>
                    </a:cubicBezTo>
                    <a:cubicBezTo>
                      <a:pt x="137241" y="9966"/>
                      <a:pt x="104713" y="9153"/>
                      <a:pt x="72388" y="10983"/>
                    </a:cubicBezTo>
                    <a:cubicBezTo>
                      <a:pt x="50839" y="12203"/>
                      <a:pt x="29289" y="14236"/>
                      <a:pt x="8146" y="18302"/>
                    </a:cubicBezTo>
                    <a:cubicBezTo>
                      <a:pt x="5706" y="18708"/>
                      <a:pt x="-3239" y="23587"/>
                      <a:pt x="1234" y="13219"/>
                    </a:cubicBezTo>
                    <a:cubicBezTo>
                      <a:pt x="5096" y="17082"/>
                      <a:pt x="8959" y="13422"/>
                      <a:pt x="12415" y="12812"/>
                    </a:cubicBezTo>
                    <a:cubicBezTo>
                      <a:pt x="33965" y="9560"/>
                      <a:pt x="55718" y="7323"/>
                      <a:pt x="77471" y="5900"/>
                    </a:cubicBezTo>
                    <a:close/>
                  </a:path>
                </a:pathLst>
              </a:custGeom>
              <a:solidFill>
                <a:srgbClr val="F97A0A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273">
                <a:extLst>
                  <a:ext uri="{FF2B5EF4-FFF2-40B4-BE49-F238E27FC236}">
                    <a16:creationId xmlns:a16="http://schemas.microsoft.com/office/drawing/2014/main" id="{54DB9C8A-A521-4000-A3E2-E6A558A2A689}"/>
                  </a:ext>
                </a:extLst>
              </p:cNvPr>
              <p:cNvSpPr/>
              <p:nvPr/>
            </p:nvSpPr>
            <p:spPr>
              <a:xfrm>
                <a:off x="10096736" y="5825009"/>
                <a:ext cx="64952" cy="3209"/>
              </a:xfrm>
              <a:custGeom>
                <a:avLst/>
                <a:gdLst>
                  <a:gd name="connsiteX0" fmla="*/ 44523 w 44522"/>
                  <a:gd name="connsiteY0" fmla="*/ 1982 h 1982"/>
                  <a:gd name="connsiteX1" fmla="*/ 0 w 44522"/>
                  <a:gd name="connsiteY1" fmla="*/ 1982 h 1982"/>
                  <a:gd name="connsiteX2" fmla="*/ 44523 w 44522"/>
                  <a:gd name="connsiteY2" fmla="*/ 1982 h 1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22" h="1982">
                    <a:moveTo>
                      <a:pt x="44523" y="1982"/>
                    </a:moveTo>
                    <a:cubicBezTo>
                      <a:pt x="29682" y="1982"/>
                      <a:pt x="14841" y="1982"/>
                      <a:pt x="0" y="1982"/>
                    </a:cubicBezTo>
                    <a:cubicBezTo>
                      <a:pt x="14638" y="-661"/>
                      <a:pt x="29682" y="-661"/>
                      <a:pt x="44523" y="1982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274">
                <a:extLst>
                  <a:ext uri="{FF2B5EF4-FFF2-40B4-BE49-F238E27FC236}">
                    <a16:creationId xmlns:a16="http://schemas.microsoft.com/office/drawing/2014/main" id="{A3CD8748-6177-4C99-8615-ACEE871A08C1}"/>
                  </a:ext>
                </a:extLst>
              </p:cNvPr>
              <p:cNvSpPr/>
              <p:nvPr/>
            </p:nvSpPr>
            <p:spPr>
              <a:xfrm>
                <a:off x="9515426" y="6352617"/>
                <a:ext cx="53088" cy="3455"/>
              </a:xfrm>
              <a:custGeom>
                <a:avLst/>
                <a:gdLst>
                  <a:gd name="connsiteX0" fmla="*/ 0 w 36390"/>
                  <a:gd name="connsiteY0" fmla="*/ 0 h 2134"/>
                  <a:gd name="connsiteX1" fmla="*/ 36391 w 36390"/>
                  <a:gd name="connsiteY1" fmla="*/ 0 h 2134"/>
                  <a:gd name="connsiteX2" fmla="*/ 0 w 36390"/>
                  <a:gd name="connsiteY2" fmla="*/ 0 h 2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390" h="2134">
                    <a:moveTo>
                      <a:pt x="0" y="0"/>
                    </a:moveTo>
                    <a:cubicBezTo>
                      <a:pt x="12198" y="0"/>
                      <a:pt x="24193" y="0"/>
                      <a:pt x="36391" y="0"/>
                    </a:cubicBezTo>
                    <a:cubicBezTo>
                      <a:pt x="24193" y="2846"/>
                      <a:pt x="11995" y="2846"/>
                      <a:pt x="0" y="0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275">
                <a:extLst>
                  <a:ext uri="{FF2B5EF4-FFF2-40B4-BE49-F238E27FC236}">
                    <a16:creationId xmlns:a16="http://schemas.microsoft.com/office/drawing/2014/main" id="{0CEE9A89-B18E-4E27-BB24-FAFC03E4A6C5}"/>
                  </a:ext>
                </a:extLst>
              </p:cNvPr>
              <p:cNvSpPr/>
              <p:nvPr/>
            </p:nvSpPr>
            <p:spPr>
              <a:xfrm>
                <a:off x="10372267" y="5878256"/>
                <a:ext cx="3316" cy="53656"/>
              </a:xfrm>
              <a:custGeom>
                <a:avLst/>
                <a:gdLst>
                  <a:gd name="connsiteX0" fmla="*/ 0 w 2273"/>
                  <a:gd name="connsiteY0" fmla="*/ 9758 h 33137"/>
                  <a:gd name="connsiteX1" fmla="*/ 203 w 2273"/>
                  <a:gd name="connsiteY1" fmla="*/ 0 h 33137"/>
                  <a:gd name="connsiteX2" fmla="*/ 1830 w 2273"/>
                  <a:gd name="connsiteY2" fmla="*/ 33138 h 33137"/>
                  <a:gd name="connsiteX3" fmla="*/ 0 w 2273"/>
                  <a:gd name="connsiteY3" fmla="*/ 9758 h 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" h="33137">
                    <a:moveTo>
                      <a:pt x="0" y="9758"/>
                    </a:moveTo>
                    <a:cubicBezTo>
                      <a:pt x="0" y="6506"/>
                      <a:pt x="203" y="3253"/>
                      <a:pt x="203" y="0"/>
                    </a:cubicBezTo>
                    <a:cubicBezTo>
                      <a:pt x="4066" y="10775"/>
                      <a:pt x="1220" y="21956"/>
                      <a:pt x="1830" y="33138"/>
                    </a:cubicBezTo>
                    <a:cubicBezTo>
                      <a:pt x="-1016" y="25616"/>
                      <a:pt x="1830" y="17484"/>
                      <a:pt x="0" y="9758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276">
                <a:extLst>
                  <a:ext uri="{FF2B5EF4-FFF2-40B4-BE49-F238E27FC236}">
                    <a16:creationId xmlns:a16="http://schemas.microsoft.com/office/drawing/2014/main" id="{5E388C6F-742D-47C2-9B71-E5B71633DDF3}"/>
                  </a:ext>
                </a:extLst>
              </p:cNvPr>
              <p:cNvSpPr/>
              <p:nvPr/>
            </p:nvSpPr>
            <p:spPr>
              <a:xfrm>
                <a:off x="9753882" y="6325953"/>
                <a:ext cx="45970" cy="3619"/>
              </a:xfrm>
              <a:custGeom>
                <a:avLst/>
                <a:gdLst>
                  <a:gd name="connsiteX0" fmla="*/ 0 w 31511"/>
                  <a:gd name="connsiteY0" fmla="*/ 1830 h 2235"/>
                  <a:gd name="connsiteX1" fmla="*/ 31511 w 31511"/>
                  <a:gd name="connsiteY1" fmla="*/ 0 h 2235"/>
                  <a:gd name="connsiteX2" fmla="*/ 0 w 31511"/>
                  <a:gd name="connsiteY2" fmla="*/ 1830 h 2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511" h="2235">
                    <a:moveTo>
                      <a:pt x="0" y="1830"/>
                    </a:moveTo>
                    <a:cubicBezTo>
                      <a:pt x="10368" y="-407"/>
                      <a:pt x="20940" y="203"/>
                      <a:pt x="31511" y="0"/>
                    </a:cubicBezTo>
                    <a:cubicBezTo>
                      <a:pt x="21143" y="4066"/>
                      <a:pt x="10571" y="1220"/>
                      <a:pt x="0" y="1830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277">
                <a:extLst>
                  <a:ext uri="{FF2B5EF4-FFF2-40B4-BE49-F238E27FC236}">
                    <a16:creationId xmlns:a16="http://schemas.microsoft.com/office/drawing/2014/main" id="{947193CA-0764-4E6C-A41F-FCF65D82900E}"/>
                  </a:ext>
                </a:extLst>
              </p:cNvPr>
              <p:cNvSpPr/>
              <p:nvPr/>
            </p:nvSpPr>
            <p:spPr>
              <a:xfrm>
                <a:off x="10407561" y="6199873"/>
                <a:ext cx="2964" cy="44768"/>
              </a:xfrm>
              <a:custGeom>
                <a:avLst/>
                <a:gdLst>
                  <a:gd name="connsiteX0" fmla="*/ 0 w 2032"/>
                  <a:gd name="connsiteY0" fmla="*/ 4269 h 27648"/>
                  <a:gd name="connsiteX1" fmla="*/ 2033 w 2032"/>
                  <a:gd name="connsiteY1" fmla="*/ 0 h 27648"/>
                  <a:gd name="connsiteX2" fmla="*/ 2033 w 2032"/>
                  <a:gd name="connsiteY2" fmla="*/ 27649 h 27648"/>
                  <a:gd name="connsiteX3" fmla="*/ 0 w 2032"/>
                  <a:gd name="connsiteY3" fmla="*/ 4269 h 27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" h="27648">
                    <a:moveTo>
                      <a:pt x="0" y="4269"/>
                    </a:moveTo>
                    <a:cubicBezTo>
                      <a:pt x="610" y="2846"/>
                      <a:pt x="1423" y="1423"/>
                      <a:pt x="2033" y="0"/>
                    </a:cubicBezTo>
                    <a:cubicBezTo>
                      <a:pt x="2033" y="9148"/>
                      <a:pt x="2033" y="18500"/>
                      <a:pt x="2033" y="27649"/>
                    </a:cubicBezTo>
                    <a:cubicBezTo>
                      <a:pt x="-1423" y="20126"/>
                      <a:pt x="1830" y="11994"/>
                      <a:pt x="0" y="4269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278">
                <a:extLst>
                  <a:ext uri="{FF2B5EF4-FFF2-40B4-BE49-F238E27FC236}">
                    <a16:creationId xmlns:a16="http://schemas.microsoft.com/office/drawing/2014/main" id="{1E4030EA-90E4-4844-A660-8B4E8457B5CB}"/>
                  </a:ext>
                </a:extLst>
              </p:cNvPr>
              <p:cNvSpPr/>
              <p:nvPr/>
            </p:nvSpPr>
            <p:spPr>
              <a:xfrm>
                <a:off x="10387096" y="6035609"/>
                <a:ext cx="2964" cy="44111"/>
              </a:xfrm>
              <a:custGeom>
                <a:avLst/>
                <a:gdLst>
                  <a:gd name="connsiteX0" fmla="*/ 0 w 2032"/>
                  <a:gd name="connsiteY0" fmla="*/ 2439 h 27242"/>
                  <a:gd name="connsiteX1" fmla="*/ 1830 w 2032"/>
                  <a:gd name="connsiteY1" fmla="*/ 0 h 27242"/>
                  <a:gd name="connsiteX2" fmla="*/ 2033 w 2032"/>
                  <a:gd name="connsiteY2" fmla="*/ 27242 h 27242"/>
                  <a:gd name="connsiteX3" fmla="*/ 0 w 2032"/>
                  <a:gd name="connsiteY3" fmla="*/ 2439 h 27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" h="27242">
                    <a:moveTo>
                      <a:pt x="0" y="2439"/>
                    </a:moveTo>
                    <a:cubicBezTo>
                      <a:pt x="610" y="1626"/>
                      <a:pt x="1220" y="813"/>
                      <a:pt x="1830" y="0"/>
                    </a:cubicBezTo>
                    <a:cubicBezTo>
                      <a:pt x="1830" y="9148"/>
                      <a:pt x="1830" y="18094"/>
                      <a:pt x="2033" y="27242"/>
                    </a:cubicBezTo>
                    <a:cubicBezTo>
                      <a:pt x="-1423" y="19110"/>
                      <a:pt x="1830" y="10571"/>
                      <a:pt x="0" y="2439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280">
                <a:extLst>
                  <a:ext uri="{FF2B5EF4-FFF2-40B4-BE49-F238E27FC236}">
                    <a16:creationId xmlns:a16="http://schemas.microsoft.com/office/drawing/2014/main" id="{F037D9F2-A184-4918-9A31-BF6B64D2161C}"/>
                  </a:ext>
                </a:extLst>
              </p:cNvPr>
              <p:cNvSpPr/>
              <p:nvPr/>
            </p:nvSpPr>
            <p:spPr>
              <a:xfrm>
                <a:off x="10087838" y="6325992"/>
                <a:ext cx="38853" cy="3642"/>
              </a:xfrm>
              <a:custGeom>
                <a:avLst/>
                <a:gdLst>
                  <a:gd name="connsiteX0" fmla="*/ 0 w 26632"/>
                  <a:gd name="connsiteY0" fmla="*/ 179 h 2249"/>
                  <a:gd name="connsiteX1" fmla="*/ 26632 w 26632"/>
                  <a:gd name="connsiteY1" fmla="*/ 1806 h 2249"/>
                  <a:gd name="connsiteX2" fmla="*/ 0 w 26632"/>
                  <a:gd name="connsiteY2" fmla="*/ 179 h 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32" h="2249">
                    <a:moveTo>
                      <a:pt x="0" y="179"/>
                    </a:moveTo>
                    <a:cubicBezTo>
                      <a:pt x="8945" y="586"/>
                      <a:pt x="17890" y="-1244"/>
                      <a:pt x="26632" y="1806"/>
                    </a:cubicBezTo>
                    <a:cubicBezTo>
                      <a:pt x="17687" y="1196"/>
                      <a:pt x="8539" y="4042"/>
                      <a:pt x="0" y="179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281">
                <a:extLst>
                  <a:ext uri="{FF2B5EF4-FFF2-40B4-BE49-F238E27FC236}">
                    <a16:creationId xmlns:a16="http://schemas.microsoft.com/office/drawing/2014/main" id="{A1958518-BFC6-4218-A715-6D6F5B4E187F}"/>
                  </a:ext>
                </a:extLst>
              </p:cNvPr>
              <p:cNvSpPr/>
              <p:nvPr/>
            </p:nvSpPr>
            <p:spPr>
              <a:xfrm>
                <a:off x="10208847" y="6325992"/>
                <a:ext cx="38853" cy="3642"/>
              </a:xfrm>
              <a:custGeom>
                <a:avLst/>
                <a:gdLst>
                  <a:gd name="connsiteX0" fmla="*/ 0 w 26632"/>
                  <a:gd name="connsiteY0" fmla="*/ 1806 h 2249"/>
                  <a:gd name="connsiteX1" fmla="*/ 26632 w 26632"/>
                  <a:gd name="connsiteY1" fmla="*/ 179 h 2249"/>
                  <a:gd name="connsiteX2" fmla="*/ 0 w 26632"/>
                  <a:gd name="connsiteY2" fmla="*/ 1806 h 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32" h="2249">
                    <a:moveTo>
                      <a:pt x="0" y="1806"/>
                    </a:moveTo>
                    <a:cubicBezTo>
                      <a:pt x="8742" y="-1244"/>
                      <a:pt x="17687" y="586"/>
                      <a:pt x="26632" y="179"/>
                    </a:cubicBezTo>
                    <a:cubicBezTo>
                      <a:pt x="17890" y="4042"/>
                      <a:pt x="8742" y="1196"/>
                      <a:pt x="0" y="1806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282">
                <a:extLst>
                  <a:ext uri="{FF2B5EF4-FFF2-40B4-BE49-F238E27FC236}">
                    <a16:creationId xmlns:a16="http://schemas.microsoft.com/office/drawing/2014/main" id="{E7219898-94FA-4F60-A57C-F7C98E5E38A3}"/>
                  </a:ext>
                </a:extLst>
              </p:cNvPr>
              <p:cNvSpPr/>
              <p:nvPr/>
            </p:nvSpPr>
            <p:spPr>
              <a:xfrm>
                <a:off x="10387096" y="5965492"/>
                <a:ext cx="2668" cy="42136"/>
              </a:xfrm>
              <a:custGeom>
                <a:avLst/>
                <a:gdLst>
                  <a:gd name="connsiteX0" fmla="*/ 0 w 1829"/>
                  <a:gd name="connsiteY0" fmla="*/ 2846 h 26022"/>
                  <a:gd name="connsiteX1" fmla="*/ 1626 w 1829"/>
                  <a:gd name="connsiteY1" fmla="*/ 0 h 26022"/>
                  <a:gd name="connsiteX2" fmla="*/ 1830 w 1829"/>
                  <a:gd name="connsiteY2" fmla="*/ 26022 h 26022"/>
                  <a:gd name="connsiteX3" fmla="*/ 0 w 1829"/>
                  <a:gd name="connsiteY3" fmla="*/ 2846 h 26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9" h="26022">
                    <a:moveTo>
                      <a:pt x="0" y="2846"/>
                    </a:moveTo>
                    <a:cubicBezTo>
                      <a:pt x="610" y="1830"/>
                      <a:pt x="1220" y="1016"/>
                      <a:pt x="1626" y="0"/>
                    </a:cubicBezTo>
                    <a:cubicBezTo>
                      <a:pt x="1626" y="8742"/>
                      <a:pt x="1626" y="17280"/>
                      <a:pt x="1830" y="26022"/>
                    </a:cubicBezTo>
                    <a:cubicBezTo>
                      <a:pt x="-1220" y="18500"/>
                      <a:pt x="1830" y="10572"/>
                      <a:pt x="0" y="2846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283">
                <a:extLst>
                  <a:ext uri="{FF2B5EF4-FFF2-40B4-BE49-F238E27FC236}">
                    <a16:creationId xmlns:a16="http://schemas.microsoft.com/office/drawing/2014/main" id="{3D9C082B-A88E-4FB4-9173-A6C5CFE5EC9C}"/>
                  </a:ext>
                </a:extLst>
              </p:cNvPr>
              <p:cNvSpPr/>
              <p:nvPr/>
            </p:nvSpPr>
            <p:spPr>
              <a:xfrm>
                <a:off x="10352470" y="6111321"/>
                <a:ext cx="2002" cy="33905"/>
              </a:xfrm>
              <a:custGeom>
                <a:avLst/>
                <a:gdLst>
                  <a:gd name="connsiteX0" fmla="*/ 1372 w 1372"/>
                  <a:gd name="connsiteY0" fmla="*/ 20940 h 20939"/>
                  <a:gd name="connsiteX1" fmla="*/ 1372 w 1372"/>
                  <a:gd name="connsiteY1" fmla="*/ 0 h 20939"/>
                  <a:gd name="connsiteX2" fmla="*/ 1372 w 1372"/>
                  <a:gd name="connsiteY2" fmla="*/ 20940 h 20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2" h="20939">
                    <a:moveTo>
                      <a:pt x="1372" y="20940"/>
                    </a:moveTo>
                    <a:cubicBezTo>
                      <a:pt x="-457" y="14028"/>
                      <a:pt x="-457" y="7115"/>
                      <a:pt x="1372" y="0"/>
                    </a:cubicBezTo>
                    <a:cubicBezTo>
                      <a:pt x="1372" y="7115"/>
                      <a:pt x="1372" y="14028"/>
                      <a:pt x="1372" y="20940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297">
                <a:extLst>
                  <a:ext uri="{FF2B5EF4-FFF2-40B4-BE49-F238E27FC236}">
                    <a16:creationId xmlns:a16="http://schemas.microsoft.com/office/drawing/2014/main" id="{6EE6FB96-9C97-4F5D-B55C-B4FD80AC520E}"/>
                  </a:ext>
                </a:extLst>
              </p:cNvPr>
              <p:cNvSpPr/>
              <p:nvPr/>
            </p:nvSpPr>
            <p:spPr>
              <a:xfrm>
                <a:off x="9502299" y="6037598"/>
                <a:ext cx="398393" cy="48802"/>
              </a:xfrm>
              <a:custGeom>
                <a:avLst/>
                <a:gdLst>
                  <a:gd name="connsiteX0" fmla="*/ 273084 w 273084"/>
                  <a:gd name="connsiteY0" fmla="*/ 1211 h 30139"/>
                  <a:gd name="connsiteX1" fmla="*/ 255804 w 273084"/>
                  <a:gd name="connsiteY1" fmla="*/ 21541 h 30139"/>
                  <a:gd name="connsiteX2" fmla="*/ 167368 w 273084"/>
                  <a:gd name="connsiteY2" fmla="*/ 29876 h 30139"/>
                  <a:gd name="connsiteX3" fmla="*/ 29328 w 273084"/>
                  <a:gd name="connsiteY3" fmla="*/ 21338 h 30139"/>
                  <a:gd name="connsiteX4" fmla="*/ 7575 w 273084"/>
                  <a:gd name="connsiteY4" fmla="*/ 16255 h 30139"/>
                  <a:gd name="connsiteX5" fmla="*/ 459 w 273084"/>
                  <a:gd name="connsiteY5" fmla="*/ 10359 h 30139"/>
                  <a:gd name="connsiteX6" fmla="*/ 11844 w 273084"/>
                  <a:gd name="connsiteY6" fmla="*/ 398 h 30139"/>
                  <a:gd name="connsiteX7" fmla="*/ 69581 w 273084"/>
                  <a:gd name="connsiteY7" fmla="*/ 10156 h 30139"/>
                  <a:gd name="connsiteX8" fmla="*/ 189935 w 273084"/>
                  <a:gd name="connsiteY8" fmla="*/ 11986 h 30139"/>
                  <a:gd name="connsiteX9" fmla="*/ 273084 w 273084"/>
                  <a:gd name="connsiteY9" fmla="*/ 1211 h 30139"/>
                  <a:gd name="connsiteX10" fmla="*/ 273084 w 273084"/>
                  <a:gd name="connsiteY10" fmla="*/ 1211 h 3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084" h="30139">
                    <a:moveTo>
                      <a:pt x="273084" y="1211"/>
                    </a:moveTo>
                    <a:cubicBezTo>
                      <a:pt x="272881" y="18491"/>
                      <a:pt x="272881" y="18491"/>
                      <a:pt x="255804" y="21541"/>
                    </a:cubicBezTo>
                    <a:cubicBezTo>
                      <a:pt x="226529" y="26827"/>
                      <a:pt x="197050" y="29470"/>
                      <a:pt x="167368" y="29876"/>
                    </a:cubicBezTo>
                    <a:cubicBezTo>
                      <a:pt x="121219" y="30689"/>
                      <a:pt x="75070" y="30080"/>
                      <a:pt x="29328" y="21338"/>
                    </a:cubicBezTo>
                    <a:cubicBezTo>
                      <a:pt x="22009" y="19915"/>
                      <a:pt x="14690" y="18491"/>
                      <a:pt x="7575" y="16255"/>
                    </a:cubicBezTo>
                    <a:cubicBezTo>
                      <a:pt x="4729" y="15442"/>
                      <a:pt x="-1777" y="16052"/>
                      <a:pt x="459" y="10359"/>
                    </a:cubicBezTo>
                    <a:cubicBezTo>
                      <a:pt x="2289" y="5887"/>
                      <a:pt x="3509" y="-1839"/>
                      <a:pt x="11844" y="398"/>
                    </a:cubicBezTo>
                    <a:cubicBezTo>
                      <a:pt x="30751" y="5480"/>
                      <a:pt x="50065" y="8326"/>
                      <a:pt x="69581" y="10156"/>
                    </a:cubicBezTo>
                    <a:cubicBezTo>
                      <a:pt x="109631" y="13612"/>
                      <a:pt x="149681" y="14222"/>
                      <a:pt x="189935" y="11986"/>
                    </a:cubicBezTo>
                    <a:cubicBezTo>
                      <a:pt x="217990" y="10359"/>
                      <a:pt x="245842" y="7513"/>
                      <a:pt x="273084" y="1211"/>
                    </a:cubicBezTo>
                    <a:lnTo>
                      <a:pt x="273084" y="1211"/>
                    </a:lnTo>
                    <a:close/>
                  </a:path>
                </a:pathLst>
              </a:custGeom>
              <a:solidFill>
                <a:srgbClr val="FB790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298">
                <a:extLst>
                  <a:ext uri="{FF2B5EF4-FFF2-40B4-BE49-F238E27FC236}">
                    <a16:creationId xmlns:a16="http://schemas.microsoft.com/office/drawing/2014/main" id="{18517633-32B3-4E2A-BBA2-CB51E2AD2DD4}"/>
                  </a:ext>
                </a:extLst>
              </p:cNvPr>
              <p:cNvSpPr/>
              <p:nvPr/>
            </p:nvSpPr>
            <p:spPr>
              <a:xfrm>
                <a:off x="9865287" y="6072805"/>
                <a:ext cx="478803" cy="82689"/>
              </a:xfrm>
              <a:custGeom>
                <a:avLst/>
                <a:gdLst>
                  <a:gd name="connsiteX0" fmla="*/ 328202 w 328202"/>
                  <a:gd name="connsiteY0" fmla="*/ 25618 h 51067"/>
                  <a:gd name="connsiteX1" fmla="*/ 301163 w 328202"/>
                  <a:gd name="connsiteY1" fmla="*/ 37002 h 51067"/>
                  <a:gd name="connsiteX2" fmla="*/ 230212 w 328202"/>
                  <a:gd name="connsiteY2" fmla="*/ 48387 h 51067"/>
                  <a:gd name="connsiteX3" fmla="*/ 133848 w 328202"/>
                  <a:gd name="connsiteY3" fmla="*/ 50217 h 51067"/>
                  <a:gd name="connsiteX4" fmla="*/ 21016 w 328202"/>
                  <a:gd name="connsiteY4" fmla="*/ 32936 h 51067"/>
                  <a:gd name="connsiteX5" fmla="*/ 4956 w 328202"/>
                  <a:gd name="connsiteY5" fmla="*/ 24398 h 51067"/>
                  <a:gd name="connsiteX6" fmla="*/ 4956 w 328202"/>
                  <a:gd name="connsiteY6" fmla="*/ 7524 h 51067"/>
                  <a:gd name="connsiteX7" fmla="*/ 17154 w 328202"/>
                  <a:gd name="connsiteY7" fmla="*/ 612 h 51067"/>
                  <a:gd name="connsiteX8" fmla="*/ 22643 w 328202"/>
                  <a:gd name="connsiteY8" fmla="*/ 5694 h 51067"/>
                  <a:gd name="connsiteX9" fmla="*/ 27522 w 328202"/>
                  <a:gd name="connsiteY9" fmla="*/ 14436 h 51067"/>
                  <a:gd name="connsiteX10" fmla="*/ 91561 w 328202"/>
                  <a:gd name="connsiteY10" fmla="*/ 32326 h 51067"/>
                  <a:gd name="connsiteX11" fmla="*/ 233261 w 328202"/>
                  <a:gd name="connsiteY11" fmla="*/ 38019 h 51067"/>
                  <a:gd name="connsiteX12" fmla="*/ 325153 w 328202"/>
                  <a:gd name="connsiteY12" fmla="*/ 24804 h 51067"/>
                  <a:gd name="connsiteX13" fmla="*/ 328202 w 328202"/>
                  <a:gd name="connsiteY13" fmla="*/ 25618 h 5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202" h="51067">
                    <a:moveTo>
                      <a:pt x="328202" y="25618"/>
                    </a:moveTo>
                    <a:cubicBezTo>
                      <a:pt x="319664" y="31717"/>
                      <a:pt x="310312" y="34563"/>
                      <a:pt x="301163" y="37002"/>
                    </a:cubicBezTo>
                    <a:cubicBezTo>
                      <a:pt x="277987" y="43305"/>
                      <a:pt x="254201" y="45948"/>
                      <a:pt x="230212" y="48387"/>
                    </a:cubicBezTo>
                    <a:cubicBezTo>
                      <a:pt x="198090" y="51437"/>
                      <a:pt x="165969" y="51640"/>
                      <a:pt x="133848" y="50217"/>
                    </a:cubicBezTo>
                    <a:cubicBezTo>
                      <a:pt x="95831" y="48387"/>
                      <a:pt x="57610" y="45744"/>
                      <a:pt x="21016" y="32936"/>
                    </a:cubicBezTo>
                    <a:cubicBezTo>
                      <a:pt x="15324" y="30903"/>
                      <a:pt x="9835" y="28464"/>
                      <a:pt x="4956" y="24398"/>
                    </a:cubicBezTo>
                    <a:cubicBezTo>
                      <a:pt x="-1753" y="18502"/>
                      <a:pt x="-1550" y="13216"/>
                      <a:pt x="4956" y="7524"/>
                    </a:cubicBezTo>
                    <a:cubicBezTo>
                      <a:pt x="8615" y="4271"/>
                      <a:pt x="12681" y="2035"/>
                      <a:pt x="17154" y="612"/>
                    </a:cubicBezTo>
                    <a:cubicBezTo>
                      <a:pt x="21423" y="-811"/>
                      <a:pt x="25489" y="2"/>
                      <a:pt x="22643" y="5694"/>
                    </a:cubicBezTo>
                    <a:cubicBezTo>
                      <a:pt x="19797" y="11793"/>
                      <a:pt x="24066" y="12403"/>
                      <a:pt x="27522" y="14436"/>
                    </a:cubicBezTo>
                    <a:cubicBezTo>
                      <a:pt x="47649" y="25008"/>
                      <a:pt x="69605" y="28870"/>
                      <a:pt x="91561" y="32326"/>
                    </a:cubicBezTo>
                    <a:cubicBezTo>
                      <a:pt x="138524" y="40052"/>
                      <a:pt x="185893" y="39849"/>
                      <a:pt x="233261" y="38019"/>
                    </a:cubicBezTo>
                    <a:cubicBezTo>
                      <a:pt x="264163" y="36799"/>
                      <a:pt x="295268" y="34359"/>
                      <a:pt x="325153" y="24804"/>
                    </a:cubicBezTo>
                    <a:cubicBezTo>
                      <a:pt x="325966" y="24601"/>
                      <a:pt x="326779" y="25211"/>
                      <a:pt x="328202" y="25618"/>
                    </a:cubicBezTo>
                    <a:close/>
                  </a:path>
                </a:pathLst>
              </a:custGeom>
              <a:solidFill>
                <a:srgbClr val="FA7A0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299">
                <a:extLst>
                  <a:ext uri="{FF2B5EF4-FFF2-40B4-BE49-F238E27FC236}">
                    <a16:creationId xmlns:a16="http://schemas.microsoft.com/office/drawing/2014/main" id="{2D909005-5B90-450C-B971-5C1B06D453FD}"/>
                  </a:ext>
                </a:extLst>
              </p:cNvPr>
              <p:cNvSpPr/>
              <p:nvPr/>
            </p:nvSpPr>
            <p:spPr>
              <a:xfrm>
                <a:off x="9466305" y="6098458"/>
                <a:ext cx="398481" cy="56666"/>
              </a:xfrm>
              <a:custGeom>
                <a:avLst/>
                <a:gdLst>
                  <a:gd name="connsiteX0" fmla="*/ 159309 w 273144"/>
                  <a:gd name="connsiteY0" fmla="*/ 34983 h 34996"/>
                  <a:gd name="connsiteX1" fmla="*/ 23504 w 273144"/>
                  <a:gd name="connsiteY1" fmla="*/ 20549 h 34996"/>
                  <a:gd name="connsiteX2" fmla="*/ 6224 w 273144"/>
                  <a:gd name="connsiteY2" fmla="*/ 14450 h 34996"/>
                  <a:gd name="connsiteX3" fmla="*/ 938 w 273144"/>
                  <a:gd name="connsiteY3" fmla="*/ 7131 h 34996"/>
                  <a:gd name="connsiteX4" fmla="*/ 12120 w 273144"/>
                  <a:gd name="connsiteY4" fmla="*/ 1236 h 34996"/>
                  <a:gd name="connsiteX5" fmla="*/ 101978 w 273144"/>
                  <a:gd name="connsiteY5" fmla="*/ 20346 h 34996"/>
                  <a:gd name="connsiteX6" fmla="*/ 203425 w 273144"/>
                  <a:gd name="connsiteY6" fmla="*/ 22379 h 34996"/>
                  <a:gd name="connsiteX7" fmla="*/ 262992 w 273144"/>
                  <a:gd name="connsiteY7" fmla="*/ 17093 h 34996"/>
                  <a:gd name="connsiteX8" fmla="*/ 272953 w 273144"/>
                  <a:gd name="connsiteY8" fmla="*/ 20346 h 34996"/>
                  <a:gd name="connsiteX9" fmla="*/ 265431 w 273144"/>
                  <a:gd name="connsiteY9" fmla="*/ 27055 h 34996"/>
                  <a:gd name="connsiteX10" fmla="*/ 159309 w 273144"/>
                  <a:gd name="connsiteY10" fmla="*/ 34983 h 3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144" h="34996">
                    <a:moveTo>
                      <a:pt x="159309" y="34983"/>
                    </a:moveTo>
                    <a:cubicBezTo>
                      <a:pt x="113566" y="34780"/>
                      <a:pt x="68027" y="32544"/>
                      <a:pt x="23504" y="20549"/>
                    </a:cubicBezTo>
                    <a:cubicBezTo>
                      <a:pt x="17609" y="18923"/>
                      <a:pt x="11916" y="16686"/>
                      <a:pt x="6224" y="14450"/>
                    </a:cubicBezTo>
                    <a:cubicBezTo>
                      <a:pt x="2971" y="13230"/>
                      <a:pt x="-2111" y="12214"/>
                      <a:pt x="938" y="7131"/>
                    </a:cubicBezTo>
                    <a:cubicBezTo>
                      <a:pt x="3174" y="3472"/>
                      <a:pt x="3988" y="-2627"/>
                      <a:pt x="12120" y="1236"/>
                    </a:cubicBezTo>
                    <a:cubicBezTo>
                      <a:pt x="40378" y="14857"/>
                      <a:pt x="71280" y="17093"/>
                      <a:pt x="101978" y="20346"/>
                    </a:cubicBezTo>
                    <a:cubicBezTo>
                      <a:pt x="135726" y="24005"/>
                      <a:pt x="169677" y="22785"/>
                      <a:pt x="203425" y="22379"/>
                    </a:cubicBezTo>
                    <a:cubicBezTo>
                      <a:pt x="223348" y="22176"/>
                      <a:pt x="243271" y="20143"/>
                      <a:pt x="262992" y="17093"/>
                    </a:cubicBezTo>
                    <a:cubicBezTo>
                      <a:pt x="266651" y="16483"/>
                      <a:pt x="271733" y="14247"/>
                      <a:pt x="272953" y="20346"/>
                    </a:cubicBezTo>
                    <a:cubicBezTo>
                      <a:pt x="274173" y="26445"/>
                      <a:pt x="269294" y="26445"/>
                      <a:pt x="265431" y="27055"/>
                    </a:cubicBezTo>
                    <a:cubicBezTo>
                      <a:pt x="230260" y="32950"/>
                      <a:pt x="194886" y="35187"/>
                      <a:pt x="159309" y="34983"/>
                    </a:cubicBezTo>
                    <a:close/>
                  </a:path>
                </a:pathLst>
              </a:custGeom>
              <a:solidFill>
                <a:srgbClr val="F97B02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300">
                <a:extLst>
                  <a:ext uri="{FF2B5EF4-FFF2-40B4-BE49-F238E27FC236}">
                    <a16:creationId xmlns:a16="http://schemas.microsoft.com/office/drawing/2014/main" id="{DC6C57A8-5F44-4A56-B200-C4F37981C072}"/>
                  </a:ext>
                </a:extLst>
              </p:cNvPr>
              <p:cNvSpPr/>
              <p:nvPr/>
            </p:nvSpPr>
            <p:spPr>
              <a:xfrm>
                <a:off x="9374843" y="6132719"/>
                <a:ext cx="105288" cy="94806"/>
              </a:xfrm>
              <a:custGeom>
                <a:avLst/>
                <a:gdLst>
                  <a:gd name="connsiteX0" fmla="*/ 60583 w 72171"/>
                  <a:gd name="connsiteY0" fmla="*/ 52248 h 58550"/>
                  <a:gd name="connsiteX1" fmla="*/ 0 w 72171"/>
                  <a:gd name="connsiteY1" fmla="*/ 58550 h 58550"/>
                  <a:gd name="connsiteX2" fmla="*/ 53265 w 72171"/>
                  <a:gd name="connsiteY2" fmla="*/ 0 h 58550"/>
                  <a:gd name="connsiteX3" fmla="*/ 70545 w 72171"/>
                  <a:gd name="connsiteY3" fmla="*/ 24396 h 58550"/>
                  <a:gd name="connsiteX4" fmla="*/ 72171 w 72171"/>
                  <a:gd name="connsiteY4" fmla="*/ 27649 h 58550"/>
                  <a:gd name="connsiteX5" fmla="*/ 61600 w 72171"/>
                  <a:gd name="connsiteY5" fmla="*/ 44116 h 58550"/>
                  <a:gd name="connsiteX6" fmla="*/ 60583 w 72171"/>
                  <a:gd name="connsiteY6" fmla="*/ 52248 h 5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171" h="58550">
                    <a:moveTo>
                      <a:pt x="60583" y="52248"/>
                    </a:moveTo>
                    <a:cubicBezTo>
                      <a:pt x="40457" y="54281"/>
                      <a:pt x="20127" y="56517"/>
                      <a:pt x="0" y="58550"/>
                    </a:cubicBezTo>
                    <a:cubicBezTo>
                      <a:pt x="18094" y="39847"/>
                      <a:pt x="35781" y="20940"/>
                      <a:pt x="53265" y="0"/>
                    </a:cubicBezTo>
                    <a:cubicBezTo>
                      <a:pt x="51232" y="14231"/>
                      <a:pt x="60380" y="19720"/>
                      <a:pt x="70545" y="24396"/>
                    </a:cubicBezTo>
                    <a:cubicBezTo>
                      <a:pt x="71358" y="24802"/>
                      <a:pt x="71765" y="26632"/>
                      <a:pt x="72171" y="27649"/>
                    </a:cubicBezTo>
                    <a:cubicBezTo>
                      <a:pt x="65259" y="30901"/>
                      <a:pt x="59364" y="34967"/>
                      <a:pt x="61600" y="44116"/>
                    </a:cubicBezTo>
                    <a:cubicBezTo>
                      <a:pt x="61193" y="46759"/>
                      <a:pt x="60990" y="49402"/>
                      <a:pt x="60583" y="52248"/>
                    </a:cubicBezTo>
                    <a:close/>
                  </a:path>
                </a:pathLst>
              </a:custGeom>
              <a:solidFill>
                <a:srgbClr val="C6E0E4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301">
                <a:extLst>
                  <a:ext uri="{FF2B5EF4-FFF2-40B4-BE49-F238E27FC236}">
                    <a16:creationId xmlns:a16="http://schemas.microsoft.com/office/drawing/2014/main" id="{CF3C1EF8-79FA-404C-B408-181A7CCA5904}"/>
                  </a:ext>
                </a:extLst>
              </p:cNvPr>
              <p:cNvSpPr/>
              <p:nvPr/>
            </p:nvSpPr>
            <p:spPr>
              <a:xfrm>
                <a:off x="9909293" y="6024746"/>
                <a:ext cx="409586" cy="46166"/>
              </a:xfrm>
              <a:custGeom>
                <a:avLst/>
                <a:gdLst>
                  <a:gd name="connsiteX0" fmla="*/ 280757 w 280756"/>
                  <a:gd name="connsiteY0" fmla="*/ 14841 h 28511"/>
                  <a:gd name="connsiteX1" fmla="*/ 241723 w 280756"/>
                  <a:gd name="connsiteY1" fmla="*/ 23379 h 28511"/>
                  <a:gd name="connsiteX2" fmla="*/ 154711 w 280756"/>
                  <a:gd name="connsiteY2" fmla="*/ 28462 h 28511"/>
                  <a:gd name="connsiteX3" fmla="*/ 22973 w 280756"/>
                  <a:gd name="connsiteY3" fmla="*/ 14841 h 28511"/>
                  <a:gd name="connsiteX4" fmla="*/ 0 w 280756"/>
                  <a:gd name="connsiteY4" fmla="*/ 0 h 28511"/>
                  <a:gd name="connsiteX5" fmla="*/ 78067 w 280756"/>
                  <a:gd name="connsiteY5" fmla="*/ 19923 h 28511"/>
                  <a:gd name="connsiteX6" fmla="*/ 177074 w 280756"/>
                  <a:gd name="connsiteY6" fmla="*/ 24803 h 28511"/>
                  <a:gd name="connsiteX7" fmla="*/ 280757 w 280756"/>
                  <a:gd name="connsiteY7" fmla="*/ 14841 h 28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56" h="28511">
                    <a:moveTo>
                      <a:pt x="280757" y="14841"/>
                    </a:moveTo>
                    <a:cubicBezTo>
                      <a:pt x="268559" y="21346"/>
                      <a:pt x="254734" y="20940"/>
                      <a:pt x="241723" y="23379"/>
                    </a:cubicBezTo>
                    <a:cubicBezTo>
                      <a:pt x="213058" y="28462"/>
                      <a:pt x="183783" y="28665"/>
                      <a:pt x="154711" y="28462"/>
                    </a:cubicBezTo>
                    <a:cubicBezTo>
                      <a:pt x="110595" y="28259"/>
                      <a:pt x="66072" y="27039"/>
                      <a:pt x="22973" y="14841"/>
                    </a:cubicBezTo>
                    <a:cubicBezTo>
                      <a:pt x="14028" y="12401"/>
                      <a:pt x="4269" y="10368"/>
                      <a:pt x="0" y="0"/>
                    </a:cubicBezTo>
                    <a:cubicBezTo>
                      <a:pt x="24396" y="13011"/>
                      <a:pt x="51231" y="16671"/>
                      <a:pt x="78067" y="19923"/>
                    </a:cubicBezTo>
                    <a:cubicBezTo>
                      <a:pt x="111002" y="23989"/>
                      <a:pt x="143936" y="25819"/>
                      <a:pt x="177074" y="24803"/>
                    </a:cubicBezTo>
                    <a:cubicBezTo>
                      <a:pt x="211838" y="23583"/>
                      <a:pt x="246602" y="20737"/>
                      <a:pt x="280757" y="14841"/>
                    </a:cubicBezTo>
                    <a:close/>
                  </a:path>
                </a:pathLst>
              </a:custGeom>
              <a:solidFill>
                <a:srgbClr val="B4660E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자유형: 도형 200">
                <a:extLst>
                  <a:ext uri="{FF2B5EF4-FFF2-40B4-BE49-F238E27FC236}">
                    <a16:creationId xmlns:a16="http://schemas.microsoft.com/office/drawing/2014/main" id="{9FBEE0A7-4525-4FF3-B63F-A46B5A99EE49}"/>
                  </a:ext>
                </a:extLst>
              </p:cNvPr>
              <p:cNvSpPr/>
              <p:nvPr/>
            </p:nvSpPr>
            <p:spPr>
              <a:xfrm>
                <a:off x="9941622" y="6253859"/>
                <a:ext cx="477877" cy="75054"/>
              </a:xfrm>
              <a:custGeom>
                <a:avLst/>
                <a:gdLst>
                  <a:gd name="connsiteX0" fmla="*/ 465643 w 477877"/>
                  <a:gd name="connsiteY0" fmla="*/ 0 h 75054"/>
                  <a:gd name="connsiteX1" fmla="*/ 462677 w 477877"/>
                  <a:gd name="connsiteY1" fmla="*/ 37527 h 75054"/>
                  <a:gd name="connsiteX2" fmla="*/ 377259 w 477877"/>
                  <a:gd name="connsiteY2" fmla="*/ 64850 h 75054"/>
                  <a:gd name="connsiteX3" fmla="*/ 306078 w 477877"/>
                  <a:gd name="connsiteY3" fmla="*/ 72421 h 75054"/>
                  <a:gd name="connsiteX4" fmla="*/ 267225 w 477877"/>
                  <a:gd name="connsiteY4" fmla="*/ 75054 h 75054"/>
                  <a:gd name="connsiteX5" fmla="*/ 185071 w 477877"/>
                  <a:gd name="connsiteY5" fmla="*/ 75054 h 75054"/>
                  <a:gd name="connsiteX6" fmla="*/ 146218 w 477877"/>
                  <a:gd name="connsiteY6" fmla="*/ 72421 h 75054"/>
                  <a:gd name="connsiteX7" fmla="*/ 95501 w 477877"/>
                  <a:gd name="connsiteY7" fmla="*/ 68142 h 75054"/>
                  <a:gd name="connsiteX8" fmla="*/ 95501 w 477877"/>
                  <a:gd name="connsiteY8" fmla="*/ 68143 h 75054"/>
                  <a:gd name="connsiteX9" fmla="*/ 0 w 477877"/>
                  <a:gd name="connsiteY9" fmla="*/ 45100 h 75054"/>
                  <a:gd name="connsiteX10" fmla="*/ 21057 w 477877"/>
                  <a:gd name="connsiteY10" fmla="*/ 23373 h 75054"/>
                  <a:gd name="connsiteX11" fmla="*/ 91942 w 477877"/>
                  <a:gd name="connsiteY11" fmla="*/ 38516 h 75054"/>
                  <a:gd name="connsiteX12" fmla="*/ 95500 w 477877"/>
                  <a:gd name="connsiteY12" fmla="*/ 65832 h 75054"/>
                  <a:gd name="connsiteX13" fmla="*/ 92239 w 477877"/>
                  <a:gd name="connsiteY13" fmla="*/ 38515 h 75054"/>
                  <a:gd name="connsiteX14" fmla="*/ 142360 w 477877"/>
                  <a:gd name="connsiteY14" fmla="*/ 45428 h 75054"/>
                  <a:gd name="connsiteX15" fmla="*/ 142362 w 477877"/>
                  <a:gd name="connsiteY15" fmla="*/ 45427 h 75054"/>
                  <a:gd name="connsiteX16" fmla="*/ 269301 w 477877"/>
                  <a:gd name="connsiteY16" fmla="*/ 45758 h 75054"/>
                  <a:gd name="connsiteX17" fmla="*/ 433611 w 477877"/>
                  <a:gd name="connsiteY17" fmla="*/ 19422 h 75054"/>
                  <a:gd name="connsiteX18" fmla="*/ 465643 w 477877"/>
                  <a:gd name="connsiteY18" fmla="*/ 0 h 75054"/>
                  <a:gd name="connsiteX0" fmla="*/ 465643 w 477877"/>
                  <a:gd name="connsiteY0" fmla="*/ 0 h 75054"/>
                  <a:gd name="connsiteX1" fmla="*/ 462677 w 477877"/>
                  <a:gd name="connsiteY1" fmla="*/ 37527 h 75054"/>
                  <a:gd name="connsiteX2" fmla="*/ 377259 w 477877"/>
                  <a:gd name="connsiteY2" fmla="*/ 64850 h 75054"/>
                  <a:gd name="connsiteX3" fmla="*/ 306078 w 477877"/>
                  <a:gd name="connsiteY3" fmla="*/ 72421 h 75054"/>
                  <a:gd name="connsiteX4" fmla="*/ 267225 w 477877"/>
                  <a:gd name="connsiteY4" fmla="*/ 75054 h 75054"/>
                  <a:gd name="connsiteX5" fmla="*/ 185071 w 477877"/>
                  <a:gd name="connsiteY5" fmla="*/ 75054 h 75054"/>
                  <a:gd name="connsiteX6" fmla="*/ 95501 w 477877"/>
                  <a:gd name="connsiteY6" fmla="*/ 68142 h 75054"/>
                  <a:gd name="connsiteX7" fmla="*/ 95501 w 477877"/>
                  <a:gd name="connsiteY7" fmla="*/ 68143 h 75054"/>
                  <a:gd name="connsiteX8" fmla="*/ 0 w 477877"/>
                  <a:gd name="connsiteY8" fmla="*/ 45100 h 75054"/>
                  <a:gd name="connsiteX9" fmla="*/ 21057 w 477877"/>
                  <a:gd name="connsiteY9" fmla="*/ 23373 h 75054"/>
                  <a:gd name="connsiteX10" fmla="*/ 91942 w 477877"/>
                  <a:gd name="connsiteY10" fmla="*/ 38516 h 75054"/>
                  <a:gd name="connsiteX11" fmla="*/ 95500 w 477877"/>
                  <a:gd name="connsiteY11" fmla="*/ 65832 h 75054"/>
                  <a:gd name="connsiteX12" fmla="*/ 92239 w 477877"/>
                  <a:gd name="connsiteY12" fmla="*/ 38515 h 75054"/>
                  <a:gd name="connsiteX13" fmla="*/ 142360 w 477877"/>
                  <a:gd name="connsiteY13" fmla="*/ 45428 h 75054"/>
                  <a:gd name="connsiteX14" fmla="*/ 142362 w 477877"/>
                  <a:gd name="connsiteY14" fmla="*/ 45427 h 75054"/>
                  <a:gd name="connsiteX15" fmla="*/ 269301 w 477877"/>
                  <a:gd name="connsiteY15" fmla="*/ 45758 h 75054"/>
                  <a:gd name="connsiteX16" fmla="*/ 433611 w 477877"/>
                  <a:gd name="connsiteY16" fmla="*/ 19422 h 75054"/>
                  <a:gd name="connsiteX17" fmla="*/ 465643 w 477877"/>
                  <a:gd name="connsiteY17" fmla="*/ 0 h 75054"/>
                  <a:gd name="connsiteX0" fmla="*/ 465643 w 477877"/>
                  <a:gd name="connsiteY0" fmla="*/ 0 h 75054"/>
                  <a:gd name="connsiteX1" fmla="*/ 462677 w 477877"/>
                  <a:gd name="connsiteY1" fmla="*/ 37527 h 75054"/>
                  <a:gd name="connsiteX2" fmla="*/ 377259 w 477877"/>
                  <a:gd name="connsiteY2" fmla="*/ 64850 h 75054"/>
                  <a:gd name="connsiteX3" fmla="*/ 267225 w 477877"/>
                  <a:gd name="connsiteY3" fmla="*/ 75054 h 75054"/>
                  <a:gd name="connsiteX4" fmla="*/ 185071 w 477877"/>
                  <a:gd name="connsiteY4" fmla="*/ 75054 h 75054"/>
                  <a:gd name="connsiteX5" fmla="*/ 95501 w 477877"/>
                  <a:gd name="connsiteY5" fmla="*/ 68142 h 75054"/>
                  <a:gd name="connsiteX6" fmla="*/ 95501 w 477877"/>
                  <a:gd name="connsiteY6" fmla="*/ 68143 h 75054"/>
                  <a:gd name="connsiteX7" fmla="*/ 0 w 477877"/>
                  <a:gd name="connsiteY7" fmla="*/ 45100 h 75054"/>
                  <a:gd name="connsiteX8" fmla="*/ 21057 w 477877"/>
                  <a:gd name="connsiteY8" fmla="*/ 23373 h 75054"/>
                  <a:gd name="connsiteX9" fmla="*/ 91942 w 477877"/>
                  <a:gd name="connsiteY9" fmla="*/ 38516 h 75054"/>
                  <a:gd name="connsiteX10" fmla="*/ 95500 w 477877"/>
                  <a:gd name="connsiteY10" fmla="*/ 65832 h 75054"/>
                  <a:gd name="connsiteX11" fmla="*/ 92239 w 477877"/>
                  <a:gd name="connsiteY11" fmla="*/ 38515 h 75054"/>
                  <a:gd name="connsiteX12" fmla="*/ 142360 w 477877"/>
                  <a:gd name="connsiteY12" fmla="*/ 45428 h 75054"/>
                  <a:gd name="connsiteX13" fmla="*/ 142362 w 477877"/>
                  <a:gd name="connsiteY13" fmla="*/ 45427 h 75054"/>
                  <a:gd name="connsiteX14" fmla="*/ 269301 w 477877"/>
                  <a:gd name="connsiteY14" fmla="*/ 45758 h 75054"/>
                  <a:gd name="connsiteX15" fmla="*/ 433611 w 477877"/>
                  <a:gd name="connsiteY15" fmla="*/ 19422 h 75054"/>
                  <a:gd name="connsiteX16" fmla="*/ 465643 w 477877"/>
                  <a:gd name="connsiteY16" fmla="*/ 0 h 75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7877" h="75054">
                    <a:moveTo>
                      <a:pt x="465643" y="0"/>
                    </a:moveTo>
                    <a:cubicBezTo>
                      <a:pt x="482844" y="15471"/>
                      <a:pt x="481955" y="26006"/>
                      <a:pt x="462677" y="37527"/>
                    </a:cubicBezTo>
                    <a:cubicBezTo>
                      <a:pt x="435984" y="53329"/>
                      <a:pt x="409834" y="58596"/>
                      <a:pt x="377259" y="64850"/>
                    </a:cubicBezTo>
                    <a:cubicBezTo>
                      <a:pt x="344684" y="71104"/>
                      <a:pt x="299256" y="73353"/>
                      <a:pt x="267225" y="75054"/>
                    </a:cubicBezTo>
                    <a:lnTo>
                      <a:pt x="185071" y="75054"/>
                    </a:lnTo>
                    <a:cubicBezTo>
                      <a:pt x="156450" y="73902"/>
                      <a:pt x="110429" y="69294"/>
                      <a:pt x="95501" y="68142"/>
                    </a:cubicBezTo>
                    <a:lnTo>
                      <a:pt x="95501" y="68143"/>
                    </a:lnTo>
                    <a:cubicBezTo>
                      <a:pt x="62876" y="64521"/>
                      <a:pt x="30845" y="58267"/>
                      <a:pt x="0" y="45100"/>
                    </a:cubicBezTo>
                    <a:cubicBezTo>
                      <a:pt x="4746" y="34893"/>
                      <a:pt x="17202" y="34236"/>
                      <a:pt x="21057" y="23373"/>
                    </a:cubicBezTo>
                    <a:lnTo>
                      <a:pt x="91942" y="38516"/>
                    </a:lnTo>
                    <a:lnTo>
                      <a:pt x="95500" y="65832"/>
                    </a:lnTo>
                    <a:lnTo>
                      <a:pt x="92239" y="38515"/>
                    </a:lnTo>
                    <a:lnTo>
                      <a:pt x="142360" y="45428"/>
                    </a:lnTo>
                    <a:cubicBezTo>
                      <a:pt x="142361" y="45428"/>
                      <a:pt x="142361" y="45427"/>
                      <a:pt x="142362" y="45427"/>
                    </a:cubicBezTo>
                    <a:cubicBezTo>
                      <a:pt x="184775" y="45758"/>
                      <a:pt x="226889" y="47074"/>
                      <a:pt x="269301" y="45758"/>
                    </a:cubicBezTo>
                    <a:cubicBezTo>
                      <a:pt x="324763" y="43782"/>
                      <a:pt x="380225" y="38514"/>
                      <a:pt x="433611" y="19422"/>
                    </a:cubicBezTo>
                    <a:cubicBezTo>
                      <a:pt x="445474" y="15143"/>
                      <a:pt x="456448" y="9216"/>
                      <a:pt x="465643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02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1" name="Freeform: Shape 303">
                <a:extLst>
                  <a:ext uri="{FF2B5EF4-FFF2-40B4-BE49-F238E27FC236}">
                    <a16:creationId xmlns:a16="http://schemas.microsoft.com/office/drawing/2014/main" id="{90BFCFD4-7657-4F1A-B52A-9D7C01F4DD83}"/>
                  </a:ext>
                </a:extLst>
              </p:cNvPr>
              <p:cNvSpPr/>
              <p:nvPr/>
            </p:nvSpPr>
            <p:spPr>
              <a:xfrm>
                <a:off x="10114531" y="6167942"/>
                <a:ext cx="264302" cy="56493"/>
              </a:xfrm>
              <a:custGeom>
                <a:avLst/>
                <a:gdLst>
                  <a:gd name="connsiteX0" fmla="*/ 0 w 181169"/>
                  <a:gd name="connsiteY0" fmla="*/ 32935 h 34889"/>
                  <a:gd name="connsiteX1" fmla="*/ 112831 w 181169"/>
                  <a:gd name="connsiteY1" fmla="*/ 24193 h 34889"/>
                  <a:gd name="connsiteX2" fmla="*/ 147596 w 181169"/>
                  <a:gd name="connsiteY2" fmla="*/ 13824 h 34889"/>
                  <a:gd name="connsiteX3" fmla="*/ 164470 w 181169"/>
                  <a:gd name="connsiteY3" fmla="*/ 0 h 34889"/>
                  <a:gd name="connsiteX4" fmla="*/ 181140 w 181169"/>
                  <a:gd name="connsiteY4" fmla="*/ 10368 h 34889"/>
                  <a:gd name="connsiteX5" fmla="*/ 166096 w 181169"/>
                  <a:gd name="connsiteY5" fmla="*/ 21550 h 34889"/>
                  <a:gd name="connsiteX6" fmla="*/ 102463 w 181169"/>
                  <a:gd name="connsiteY6" fmla="*/ 32325 h 34889"/>
                  <a:gd name="connsiteX7" fmla="*/ 5489 w 181169"/>
                  <a:gd name="connsiteY7" fmla="*/ 34561 h 34889"/>
                  <a:gd name="connsiteX8" fmla="*/ 0 w 181169"/>
                  <a:gd name="connsiteY8" fmla="*/ 32935 h 34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169" h="34889">
                    <a:moveTo>
                      <a:pt x="0" y="32935"/>
                    </a:moveTo>
                    <a:cubicBezTo>
                      <a:pt x="37814" y="32935"/>
                      <a:pt x="75628" y="31918"/>
                      <a:pt x="112831" y="24193"/>
                    </a:cubicBezTo>
                    <a:cubicBezTo>
                      <a:pt x="124826" y="21753"/>
                      <a:pt x="136414" y="18500"/>
                      <a:pt x="147596" y="13824"/>
                    </a:cubicBezTo>
                    <a:cubicBezTo>
                      <a:pt x="154711" y="10775"/>
                      <a:pt x="160200" y="6302"/>
                      <a:pt x="164470" y="0"/>
                    </a:cubicBezTo>
                    <a:cubicBezTo>
                      <a:pt x="171382" y="1423"/>
                      <a:pt x="180530" y="2643"/>
                      <a:pt x="181140" y="10368"/>
                    </a:cubicBezTo>
                    <a:cubicBezTo>
                      <a:pt x="181750" y="17687"/>
                      <a:pt x="172602" y="19517"/>
                      <a:pt x="166096" y="21550"/>
                    </a:cubicBezTo>
                    <a:cubicBezTo>
                      <a:pt x="145563" y="28259"/>
                      <a:pt x="124013" y="30292"/>
                      <a:pt x="102463" y="32325"/>
                    </a:cubicBezTo>
                    <a:cubicBezTo>
                      <a:pt x="70342" y="35577"/>
                      <a:pt x="37814" y="34968"/>
                      <a:pt x="5489" y="34561"/>
                    </a:cubicBezTo>
                    <a:cubicBezTo>
                      <a:pt x="3863" y="34358"/>
                      <a:pt x="2033" y="33544"/>
                      <a:pt x="0" y="32935"/>
                    </a:cubicBezTo>
                    <a:close/>
                  </a:path>
                </a:pathLst>
              </a:custGeom>
              <a:solidFill>
                <a:srgbClr val="FABE2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304">
                <a:extLst>
                  <a:ext uri="{FF2B5EF4-FFF2-40B4-BE49-F238E27FC236}">
                    <a16:creationId xmlns:a16="http://schemas.microsoft.com/office/drawing/2014/main" id="{42B2FF3A-CF92-4C30-A488-67B93841E264}"/>
                  </a:ext>
                </a:extLst>
              </p:cNvPr>
              <p:cNvSpPr/>
              <p:nvPr/>
            </p:nvSpPr>
            <p:spPr>
              <a:xfrm>
                <a:off x="9921157" y="5962529"/>
                <a:ext cx="419373" cy="33152"/>
              </a:xfrm>
              <a:custGeom>
                <a:avLst/>
                <a:gdLst>
                  <a:gd name="connsiteX0" fmla="*/ 287466 w 287465"/>
                  <a:gd name="connsiteY0" fmla="*/ 813 h 20474"/>
                  <a:gd name="connsiteX1" fmla="*/ 233795 w 287465"/>
                  <a:gd name="connsiteY1" fmla="*/ 14638 h 20474"/>
                  <a:gd name="connsiteX2" fmla="*/ 139870 w 287465"/>
                  <a:gd name="connsiteY2" fmla="*/ 20330 h 20474"/>
                  <a:gd name="connsiteX3" fmla="*/ 14231 w 287465"/>
                  <a:gd name="connsiteY3" fmla="*/ 6709 h 20474"/>
                  <a:gd name="connsiteX4" fmla="*/ 0 w 287465"/>
                  <a:gd name="connsiteY4" fmla="*/ 0 h 20474"/>
                  <a:gd name="connsiteX5" fmla="*/ 162030 w 287465"/>
                  <a:gd name="connsiteY5" fmla="*/ 16264 h 20474"/>
                  <a:gd name="connsiteX6" fmla="*/ 287466 w 287465"/>
                  <a:gd name="connsiteY6" fmla="*/ 813 h 20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7465" h="20474">
                    <a:moveTo>
                      <a:pt x="287466" y="813"/>
                    </a:moveTo>
                    <a:cubicBezTo>
                      <a:pt x="270795" y="10165"/>
                      <a:pt x="252092" y="11791"/>
                      <a:pt x="233795" y="14638"/>
                    </a:cubicBezTo>
                    <a:cubicBezTo>
                      <a:pt x="202690" y="19720"/>
                      <a:pt x="171178" y="20940"/>
                      <a:pt x="139870" y="20330"/>
                    </a:cubicBezTo>
                    <a:cubicBezTo>
                      <a:pt x="97787" y="19720"/>
                      <a:pt x="55297" y="18094"/>
                      <a:pt x="14231" y="6709"/>
                    </a:cubicBezTo>
                    <a:cubicBezTo>
                      <a:pt x="9148" y="5286"/>
                      <a:pt x="3456" y="4879"/>
                      <a:pt x="0" y="0"/>
                    </a:cubicBezTo>
                    <a:cubicBezTo>
                      <a:pt x="53061" y="14638"/>
                      <a:pt x="107342" y="17280"/>
                      <a:pt x="162030" y="16264"/>
                    </a:cubicBezTo>
                    <a:cubicBezTo>
                      <a:pt x="204316" y="15654"/>
                      <a:pt x="246399" y="11385"/>
                      <a:pt x="287466" y="813"/>
                    </a:cubicBezTo>
                    <a:close/>
                  </a:path>
                </a:pathLst>
              </a:custGeom>
              <a:solidFill>
                <a:srgbClr val="B3680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305">
                <a:extLst>
                  <a:ext uri="{FF2B5EF4-FFF2-40B4-BE49-F238E27FC236}">
                    <a16:creationId xmlns:a16="http://schemas.microsoft.com/office/drawing/2014/main" id="{9CDE74C2-5674-4ED5-A678-AA0AFD89A478}"/>
                  </a:ext>
                </a:extLst>
              </p:cNvPr>
              <p:cNvSpPr/>
              <p:nvPr/>
            </p:nvSpPr>
            <p:spPr>
              <a:xfrm>
                <a:off x="9916703" y="5835211"/>
                <a:ext cx="425311" cy="77336"/>
              </a:xfrm>
              <a:custGeom>
                <a:avLst/>
                <a:gdLst>
                  <a:gd name="connsiteX0" fmla="*/ 146379 w 291535"/>
                  <a:gd name="connsiteY0" fmla="*/ 155 h 47761"/>
                  <a:gd name="connsiteX1" fmla="*/ 269172 w 291535"/>
                  <a:gd name="connsiteY1" fmla="*/ 10523 h 47761"/>
                  <a:gd name="connsiteX2" fmla="*/ 284420 w 291535"/>
                  <a:gd name="connsiteY2" fmla="*/ 15809 h 47761"/>
                  <a:gd name="connsiteX3" fmla="*/ 291535 w 291535"/>
                  <a:gd name="connsiteY3" fmla="*/ 23534 h 47761"/>
                  <a:gd name="connsiteX4" fmla="*/ 284623 w 291535"/>
                  <a:gd name="connsiteY4" fmla="*/ 31463 h 47761"/>
                  <a:gd name="connsiteX5" fmla="*/ 249452 w 291535"/>
                  <a:gd name="connsiteY5" fmla="*/ 40815 h 47761"/>
                  <a:gd name="connsiteX6" fmla="*/ 98807 w 291535"/>
                  <a:gd name="connsiteY6" fmla="*/ 46507 h 47761"/>
                  <a:gd name="connsiteX7" fmla="*/ 15048 w 291535"/>
                  <a:gd name="connsiteY7" fmla="*/ 34309 h 47761"/>
                  <a:gd name="connsiteX8" fmla="*/ 3 w 291535"/>
                  <a:gd name="connsiteY8" fmla="*/ 23331 h 47761"/>
                  <a:gd name="connsiteX9" fmla="*/ 14844 w 291535"/>
                  <a:gd name="connsiteY9" fmla="*/ 13166 h 47761"/>
                  <a:gd name="connsiteX10" fmla="*/ 73394 w 291535"/>
                  <a:gd name="connsiteY10" fmla="*/ 2595 h 47761"/>
                  <a:gd name="connsiteX11" fmla="*/ 146379 w 291535"/>
                  <a:gd name="connsiteY11" fmla="*/ 155 h 4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535" h="47761">
                    <a:moveTo>
                      <a:pt x="146379" y="155"/>
                    </a:moveTo>
                    <a:cubicBezTo>
                      <a:pt x="187649" y="-658"/>
                      <a:pt x="228716" y="1578"/>
                      <a:pt x="269172" y="10523"/>
                    </a:cubicBezTo>
                    <a:cubicBezTo>
                      <a:pt x="274458" y="11743"/>
                      <a:pt x="279540" y="13776"/>
                      <a:pt x="284420" y="15809"/>
                    </a:cubicBezTo>
                    <a:cubicBezTo>
                      <a:pt x="287876" y="17232"/>
                      <a:pt x="291535" y="19265"/>
                      <a:pt x="291535" y="23534"/>
                    </a:cubicBezTo>
                    <a:cubicBezTo>
                      <a:pt x="291535" y="27804"/>
                      <a:pt x="287876" y="29633"/>
                      <a:pt x="284623" y="31463"/>
                    </a:cubicBezTo>
                    <a:cubicBezTo>
                      <a:pt x="273645" y="36952"/>
                      <a:pt x="261447" y="38782"/>
                      <a:pt x="249452" y="40815"/>
                    </a:cubicBezTo>
                    <a:cubicBezTo>
                      <a:pt x="199440" y="49354"/>
                      <a:pt x="149022" y="48337"/>
                      <a:pt x="98807" y="46507"/>
                    </a:cubicBezTo>
                    <a:cubicBezTo>
                      <a:pt x="70751" y="45491"/>
                      <a:pt x="42290" y="43051"/>
                      <a:pt x="15048" y="34309"/>
                    </a:cubicBezTo>
                    <a:cubicBezTo>
                      <a:pt x="8949" y="32276"/>
                      <a:pt x="-200" y="31666"/>
                      <a:pt x="3" y="23331"/>
                    </a:cubicBezTo>
                    <a:cubicBezTo>
                      <a:pt x="207" y="15809"/>
                      <a:pt x="8949" y="14996"/>
                      <a:pt x="14844" y="13166"/>
                    </a:cubicBezTo>
                    <a:cubicBezTo>
                      <a:pt x="33751" y="6661"/>
                      <a:pt x="53675" y="5237"/>
                      <a:pt x="73394" y="2595"/>
                    </a:cubicBezTo>
                    <a:cubicBezTo>
                      <a:pt x="97587" y="-658"/>
                      <a:pt x="121983" y="155"/>
                      <a:pt x="146379" y="155"/>
                    </a:cubicBezTo>
                    <a:close/>
                  </a:path>
                </a:pathLst>
              </a:custGeom>
              <a:solidFill>
                <a:srgbClr val="FBBF2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306">
                <a:extLst>
                  <a:ext uri="{FF2B5EF4-FFF2-40B4-BE49-F238E27FC236}">
                    <a16:creationId xmlns:a16="http://schemas.microsoft.com/office/drawing/2014/main" id="{DD6733CE-55D7-4458-B121-837EF11E5453}"/>
                  </a:ext>
                </a:extLst>
              </p:cNvPr>
              <p:cNvSpPr/>
              <p:nvPr/>
            </p:nvSpPr>
            <p:spPr>
              <a:xfrm>
                <a:off x="9258558" y="5908652"/>
                <a:ext cx="238774" cy="325162"/>
              </a:xfrm>
              <a:custGeom>
                <a:avLst/>
                <a:gdLst>
                  <a:gd name="connsiteX0" fmla="*/ 163672 w 163671"/>
                  <a:gd name="connsiteY0" fmla="*/ 8877 h 200813"/>
                  <a:gd name="connsiteX1" fmla="*/ 151880 w 163671"/>
                  <a:gd name="connsiteY1" fmla="*/ 36526 h 200813"/>
                  <a:gd name="connsiteX2" fmla="*/ 102072 w 163671"/>
                  <a:gd name="connsiteY2" fmla="*/ 108087 h 200813"/>
                  <a:gd name="connsiteX3" fmla="*/ 19939 w 163671"/>
                  <a:gd name="connsiteY3" fmla="*/ 193066 h 200813"/>
                  <a:gd name="connsiteX4" fmla="*/ 2455 w 163671"/>
                  <a:gd name="connsiteY4" fmla="*/ 198962 h 200813"/>
                  <a:gd name="connsiteX5" fmla="*/ 4488 w 163671"/>
                  <a:gd name="connsiteY5" fmla="*/ 180055 h 200813"/>
                  <a:gd name="connsiteX6" fmla="*/ 54906 w 163671"/>
                  <a:gd name="connsiteY6" fmla="*/ 101785 h 200813"/>
                  <a:gd name="connsiteX7" fmla="*/ 125655 w 163671"/>
                  <a:gd name="connsiteY7" fmla="*/ 22498 h 200813"/>
                  <a:gd name="connsiteX8" fmla="*/ 153913 w 163671"/>
                  <a:gd name="connsiteY8" fmla="*/ 1355 h 200813"/>
                  <a:gd name="connsiteX9" fmla="*/ 163672 w 163671"/>
                  <a:gd name="connsiteY9" fmla="*/ 8877 h 200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671" h="200813">
                    <a:moveTo>
                      <a:pt x="163672" y="8877"/>
                    </a:moveTo>
                    <a:cubicBezTo>
                      <a:pt x="161639" y="18025"/>
                      <a:pt x="156963" y="27377"/>
                      <a:pt x="151880" y="36526"/>
                    </a:cubicBezTo>
                    <a:cubicBezTo>
                      <a:pt x="137446" y="61938"/>
                      <a:pt x="120572" y="85521"/>
                      <a:pt x="102072" y="108087"/>
                    </a:cubicBezTo>
                    <a:cubicBezTo>
                      <a:pt x="77066" y="138582"/>
                      <a:pt x="52060" y="169483"/>
                      <a:pt x="19939" y="193066"/>
                    </a:cubicBezTo>
                    <a:cubicBezTo>
                      <a:pt x="14653" y="196929"/>
                      <a:pt x="8554" y="204248"/>
                      <a:pt x="2455" y="198962"/>
                    </a:cubicBezTo>
                    <a:cubicBezTo>
                      <a:pt x="-2831" y="194286"/>
                      <a:pt x="1642" y="186154"/>
                      <a:pt x="4488" y="180055"/>
                    </a:cubicBezTo>
                    <a:cubicBezTo>
                      <a:pt x="17906" y="151796"/>
                      <a:pt x="35593" y="126384"/>
                      <a:pt x="54906" y="101785"/>
                    </a:cubicBezTo>
                    <a:cubicBezTo>
                      <a:pt x="76863" y="73729"/>
                      <a:pt x="99632" y="46691"/>
                      <a:pt x="125655" y="22498"/>
                    </a:cubicBezTo>
                    <a:cubicBezTo>
                      <a:pt x="134396" y="14569"/>
                      <a:pt x="143138" y="6640"/>
                      <a:pt x="153913" y="1355"/>
                    </a:cubicBezTo>
                    <a:cubicBezTo>
                      <a:pt x="160825" y="-1898"/>
                      <a:pt x="163672" y="745"/>
                      <a:pt x="163672" y="8877"/>
                    </a:cubicBezTo>
                    <a:close/>
                  </a:path>
                </a:pathLst>
              </a:custGeom>
              <a:solidFill>
                <a:srgbClr val="FBBF2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6" name="Group 2">
            <a:extLst>
              <a:ext uri="{FF2B5EF4-FFF2-40B4-BE49-F238E27FC236}">
                <a16:creationId xmlns:a16="http://schemas.microsoft.com/office/drawing/2014/main" id="{213A6FA4-F137-4A8D-96C3-28AEC0724743}"/>
              </a:ext>
            </a:extLst>
          </p:cNvPr>
          <p:cNvGrpSpPr/>
          <p:nvPr/>
        </p:nvGrpSpPr>
        <p:grpSpPr>
          <a:xfrm>
            <a:off x="8336935" y="1734521"/>
            <a:ext cx="3192723" cy="1292662"/>
            <a:chOff x="6210998" y="1433695"/>
            <a:chExt cx="2229890" cy="919631"/>
          </a:xfrm>
        </p:grpSpPr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F6F586B0-5A15-454C-865E-E6C457457848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71FC3299-7BEA-42FD-ACF9-E3A4A7A5D075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9" name="Group 6">
            <a:extLst>
              <a:ext uri="{FF2B5EF4-FFF2-40B4-BE49-F238E27FC236}">
                <a16:creationId xmlns:a16="http://schemas.microsoft.com/office/drawing/2014/main" id="{FB09A66E-7231-4B58-A934-9DD3E257C145}"/>
              </a:ext>
            </a:extLst>
          </p:cNvPr>
          <p:cNvGrpSpPr/>
          <p:nvPr/>
        </p:nvGrpSpPr>
        <p:grpSpPr>
          <a:xfrm>
            <a:off x="8336935" y="4753763"/>
            <a:ext cx="3192723" cy="1292662"/>
            <a:chOff x="6210998" y="1433695"/>
            <a:chExt cx="2229890" cy="919631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CAAB5B1D-939F-4053-A72F-F919B2E3D534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BBBCE1F7-E078-4298-9E66-530D6E5B3A8C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2" name="Group 9">
            <a:extLst>
              <a:ext uri="{FF2B5EF4-FFF2-40B4-BE49-F238E27FC236}">
                <a16:creationId xmlns:a16="http://schemas.microsoft.com/office/drawing/2014/main" id="{7652F25A-94E9-43A2-8F7F-45E8A75FAC15}"/>
              </a:ext>
            </a:extLst>
          </p:cNvPr>
          <p:cNvGrpSpPr/>
          <p:nvPr/>
        </p:nvGrpSpPr>
        <p:grpSpPr>
          <a:xfrm>
            <a:off x="726743" y="1734521"/>
            <a:ext cx="3151047" cy="1292662"/>
            <a:chOff x="6210998" y="1433695"/>
            <a:chExt cx="2229890" cy="919631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44F4CA94-0C9D-4B73-9CDB-F10865151D2D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510C2632-A1C0-4D71-B14E-F5C042DD735A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5" name="Group 12">
            <a:extLst>
              <a:ext uri="{FF2B5EF4-FFF2-40B4-BE49-F238E27FC236}">
                <a16:creationId xmlns:a16="http://schemas.microsoft.com/office/drawing/2014/main" id="{DBD6B3C4-00DC-45A7-99B3-CE3208056821}"/>
              </a:ext>
            </a:extLst>
          </p:cNvPr>
          <p:cNvGrpSpPr/>
          <p:nvPr/>
        </p:nvGrpSpPr>
        <p:grpSpPr>
          <a:xfrm>
            <a:off x="726743" y="4753763"/>
            <a:ext cx="3192724" cy="1292662"/>
            <a:chOff x="6210999" y="1433695"/>
            <a:chExt cx="2259383" cy="919631"/>
          </a:xfrm>
        </p:grpSpPr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FDE2F1B1-80D6-43F3-9367-F7837886F2D3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9F03F7A3-509F-4854-8380-297FBE857F3C}"/>
                </a:ext>
              </a:extLst>
            </p:cNvPr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8B11235A-EE0E-4393-80DE-74D9A3644E43}"/>
              </a:ext>
            </a:extLst>
          </p:cNvPr>
          <p:cNvSpPr/>
          <p:nvPr/>
        </p:nvSpPr>
        <p:spPr>
          <a:xfrm rot="16200000">
            <a:off x="8211212" y="2071001"/>
            <a:ext cx="1024460" cy="1657038"/>
          </a:xfrm>
          <a:custGeom>
            <a:avLst/>
            <a:gdLst/>
            <a:ahLst/>
            <a:cxnLst/>
            <a:rect l="l" t="t" r="r" b="b"/>
            <a:pathLst>
              <a:path w="890376" h="1440160">
                <a:moveTo>
                  <a:pt x="445188" y="0"/>
                </a:moveTo>
                <a:cubicBezTo>
                  <a:pt x="614149" y="0"/>
                  <a:pt x="769519" y="58193"/>
                  <a:pt x="890376" y="158114"/>
                </a:cubicBezTo>
                <a:cubicBezTo>
                  <a:pt x="722128" y="287532"/>
                  <a:pt x="615484" y="491352"/>
                  <a:pt x="615484" y="720080"/>
                </a:cubicBezTo>
                <a:cubicBezTo>
                  <a:pt x="615484" y="948808"/>
                  <a:pt x="722128" y="1152628"/>
                  <a:pt x="890376" y="1282046"/>
                </a:cubicBezTo>
                <a:cubicBezTo>
                  <a:pt x="769519" y="1381967"/>
                  <a:pt x="614149" y="1440160"/>
                  <a:pt x="445188" y="1440160"/>
                </a:cubicBezTo>
                <a:cubicBezTo>
                  <a:pt x="276227" y="1440160"/>
                  <a:pt x="120857" y="1381967"/>
                  <a:pt x="0" y="1282046"/>
                </a:cubicBezTo>
                <a:cubicBezTo>
                  <a:pt x="168248" y="1152628"/>
                  <a:pt x="274891" y="948808"/>
                  <a:pt x="274891" y="720080"/>
                </a:cubicBezTo>
                <a:cubicBezTo>
                  <a:pt x="274891" y="491352"/>
                  <a:pt x="168248" y="287532"/>
                  <a:pt x="0" y="158114"/>
                </a:cubicBezTo>
                <a:cubicBezTo>
                  <a:pt x="120857" y="58193"/>
                  <a:pt x="276227" y="0"/>
                  <a:pt x="4451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64C6EB83-1C4B-4C9F-8E42-D736512FC1E4}"/>
              </a:ext>
            </a:extLst>
          </p:cNvPr>
          <p:cNvSpPr/>
          <p:nvPr/>
        </p:nvSpPr>
        <p:spPr>
          <a:xfrm rot="16200000">
            <a:off x="5583724" y="2071001"/>
            <a:ext cx="1024460" cy="1657038"/>
          </a:xfrm>
          <a:custGeom>
            <a:avLst/>
            <a:gdLst/>
            <a:ahLst/>
            <a:cxnLst/>
            <a:rect l="l" t="t" r="r" b="b"/>
            <a:pathLst>
              <a:path w="890376" h="1440160">
                <a:moveTo>
                  <a:pt x="445188" y="0"/>
                </a:moveTo>
                <a:cubicBezTo>
                  <a:pt x="614149" y="0"/>
                  <a:pt x="769519" y="58193"/>
                  <a:pt x="890376" y="158114"/>
                </a:cubicBezTo>
                <a:cubicBezTo>
                  <a:pt x="722128" y="287532"/>
                  <a:pt x="615484" y="491352"/>
                  <a:pt x="615484" y="720080"/>
                </a:cubicBezTo>
                <a:cubicBezTo>
                  <a:pt x="615484" y="948808"/>
                  <a:pt x="722128" y="1152628"/>
                  <a:pt x="890376" y="1282046"/>
                </a:cubicBezTo>
                <a:cubicBezTo>
                  <a:pt x="769519" y="1381967"/>
                  <a:pt x="614149" y="1440160"/>
                  <a:pt x="445188" y="1440160"/>
                </a:cubicBezTo>
                <a:cubicBezTo>
                  <a:pt x="276227" y="1440160"/>
                  <a:pt x="120857" y="1381967"/>
                  <a:pt x="0" y="1282046"/>
                </a:cubicBezTo>
                <a:cubicBezTo>
                  <a:pt x="168248" y="1152628"/>
                  <a:pt x="274891" y="948808"/>
                  <a:pt x="274891" y="720080"/>
                </a:cubicBezTo>
                <a:cubicBezTo>
                  <a:pt x="274891" y="491352"/>
                  <a:pt x="168248" y="287532"/>
                  <a:pt x="0" y="158114"/>
                </a:cubicBezTo>
                <a:cubicBezTo>
                  <a:pt x="120857" y="58193"/>
                  <a:pt x="276227" y="0"/>
                  <a:pt x="4451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2E350CA0-5D8F-4018-BD19-B9257C2CADF9}"/>
              </a:ext>
            </a:extLst>
          </p:cNvPr>
          <p:cNvSpPr/>
          <p:nvPr/>
        </p:nvSpPr>
        <p:spPr>
          <a:xfrm rot="16200000">
            <a:off x="2956237" y="2071001"/>
            <a:ext cx="1024460" cy="1657038"/>
          </a:xfrm>
          <a:custGeom>
            <a:avLst/>
            <a:gdLst/>
            <a:ahLst/>
            <a:cxnLst/>
            <a:rect l="l" t="t" r="r" b="b"/>
            <a:pathLst>
              <a:path w="890376" h="1440160">
                <a:moveTo>
                  <a:pt x="445188" y="0"/>
                </a:moveTo>
                <a:cubicBezTo>
                  <a:pt x="614149" y="0"/>
                  <a:pt x="769519" y="58193"/>
                  <a:pt x="890376" y="158114"/>
                </a:cubicBezTo>
                <a:cubicBezTo>
                  <a:pt x="722128" y="287532"/>
                  <a:pt x="615484" y="491352"/>
                  <a:pt x="615484" y="720080"/>
                </a:cubicBezTo>
                <a:cubicBezTo>
                  <a:pt x="615484" y="948808"/>
                  <a:pt x="722128" y="1152628"/>
                  <a:pt x="890376" y="1282046"/>
                </a:cubicBezTo>
                <a:cubicBezTo>
                  <a:pt x="769519" y="1381967"/>
                  <a:pt x="614149" y="1440160"/>
                  <a:pt x="445188" y="1440160"/>
                </a:cubicBezTo>
                <a:cubicBezTo>
                  <a:pt x="276227" y="1440160"/>
                  <a:pt x="120857" y="1381967"/>
                  <a:pt x="0" y="1282046"/>
                </a:cubicBezTo>
                <a:cubicBezTo>
                  <a:pt x="168248" y="1152628"/>
                  <a:pt x="274891" y="948808"/>
                  <a:pt x="274891" y="720080"/>
                </a:cubicBezTo>
                <a:cubicBezTo>
                  <a:pt x="274891" y="491352"/>
                  <a:pt x="168248" y="287532"/>
                  <a:pt x="0" y="158114"/>
                </a:cubicBezTo>
                <a:cubicBezTo>
                  <a:pt x="120857" y="58193"/>
                  <a:pt x="276227" y="0"/>
                  <a:pt x="4451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BD60BBFE-3BD3-4A99-81EC-72B83C378CF1}"/>
              </a:ext>
            </a:extLst>
          </p:cNvPr>
          <p:cNvSpPr/>
          <p:nvPr/>
        </p:nvSpPr>
        <p:spPr>
          <a:xfrm>
            <a:off x="1284778" y="2029575"/>
            <a:ext cx="1739890" cy="17398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15B0DE61-4A23-428B-9F8B-5BB61641519A}"/>
              </a:ext>
            </a:extLst>
          </p:cNvPr>
          <p:cNvSpPr/>
          <p:nvPr/>
        </p:nvSpPr>
        <p:spPr>
          <a:xfrm>
            <a:off x="1367630" y="2112427"/>
            <a:ext cx="1574186" cy="1574186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lnTo>
                  <a:pt x="1359710" y="767824"/>
                </a:lnTo>
                <a:cubicBezTo>
                  <a:pt x="1086175" y="819898"/>
                  <a:pt x="877562" y="1054565"/>
                  <a:pt x="866904" y="1340297"/>
                </a:cubicBezTo>
                <a:cubicBezTo>
                  <a:pt x="809279" y="1359469"/>
                  <a:pt x="747692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54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338CF8E9-6A53-48B7-A1E6-387F52231283}"/>
              </a:ext>
            </a:extLst>
          </p:cNvPr>
          <p:cNvSpPr/>
          <p:nvPr/>
        </p:nvSpPr>
        <p:spPr>
          <a:xfrm>
            <a:off x="3912266" y="2029575"/>
            <a:ext cx="1739890" cy="17398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Oval 3">
            <a:extLst>
              <a:ext uri="{FF2B5EF4-FFF2-40B4-BE49-F238E27FC236}">
                <a16:creationId xmlns:a16="http://schemas.microsoft.com/office/drawing/2014/main" id="{5CF04AA4-9BC9-4866-B539-866D3052D4FB}"/>
              </a:ext>
            </a:extLst>
          </p:cNvPr>
          <p:cNvSpPr/>
          <p:nvPr/>
        </p:nvSpPr>
        <p:spPr>
          <a:xfrm>
            <a:off x="3995118" y="2112427"/>
            <a:ext cx="1574186" cy="1574186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lnTo>
                  <a:pt x="1359710" y="767824"/>
                </a:lnTo>
                <a:cubicBezTo>
                  <a:pt x="1086175" y="819898"/>
                  <a:pt x="877562" y="1054565"/>
                  <a:pt x="866904" y="1340297"/>
                </a:cubicBezTo>
                <a:cubicBezTo>
                  <a:pt x="809279" y="1359469"/>
                  <a:pt x="747692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Oval 15">
            <a:extLst>
              <a:ext uri="{FF2B5EF4-FFF2-40B4-BE49-F238E27FC236}">
                <a16:creationId xmlns:a16="http://schemas.microsoft.com/office/drawing/2014/main" id="{4EF49115-D029-41D4-9B6E-0156FBE8B445}"/>
              </a:ext>
            </a:extLst>
          </p:cNvPr>
          <p:cNvSpPr/>
          <p:nvPr/>
        </p:nvSpPr>
        <p:spPr>
          <a:xfrm>
            <a:off x="6539753" y="2029575"/>
            <a:ext cx="1739890" cy="17398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Oval 3">
            <a:extLst>
              <a:ext uri="{FF2B5EF4-FFF2-40B4-BE49-F238E27FC236}">
                <a16:creationId xmlns:a16="http://schemas.microsoft.com/office/drawing/2014/main" id="{7E2824FA-B1FA-46F8-9852-03975C05B23D}"/>
              </a:ext>
            </a:extLst>
          </p:cNvPr>
          <p:cNvSpPr/>
          <p:nvPr/>
        </p:nvSpPr>
        <p:spPr>
          <a:xfrm>
            <a:off x="6622605" y="2112427"/>
            <a:ext cx="1574186" cy="1574186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lnTo>
                  <a:pt x="1359710" y="767824"/>
                </a:lnTo>
                <a:cubicBezTo>
                  <a:pt x="1086175" y="819898"/>
                  <a:pt x="877562" y="1054565"/>
                  <a:pt x="866904" y="1340297"/>
                </a:cubicBezTo>
                <a:cubicBezTo>
                  <a:pt x="809279" y="1359469"/>
                  <a:pt x="747692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54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168DE724-65C8-4BF4-A7E8-467E19DF1190}"/>
              </a:ext>
            </a:extLst>
          </p:cNvPr>
          <p:cNvSpPr/>
          <p:nvPr/>
        </p:nvSpPr>
        <p:spPr>
          <a:xfrm>
            <a:off x="9167239" y="2029575"/>
            <a:ext cx="1739890" cy="17398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id="{2536C05C-FD0B-41CB-A260-550019F40766}"/>
              </a:ext>
            </a:extLst>
          </p:cNvPr>
          <p:cNvSpPr/>
          <p:nvPr/>
        </p:nvSpPr>
        <p:spPr>
          <a:xfrm>
            <a:off x="9250091" y="2112427"/>
            <a:ext cx="1574186" cy="1574186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lnTo>
                  <a:pt x="1359710" y="767824"/>
                </a:lnTo>
                <a:cubicBezTo>
                  <a:pt x="1086175" y="819898"/>
                  <a:pt x="877562" y="1054565"/>
                  <a:pt x="866904" y="1340297"/>
                </a:cubicBezTo>
                <a:cubicBezTo>
                  <a:pt x="809279" y="1359469"/>
                  <a:pt x="747692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54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142603-2E40-4DB5-8043-31F4427DF967}"/>
              </a:ext>
            </a:extLst>
          </p:cNvPr>
          <p:cNvSpPr txBox="1"/>
          <p:nvPr/>
        </p:nvSpPr>
        <p:spPr>
          <a:xfrm>
            <a:off x="2391053" y="3168438"/>
            <a:ext cx="5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C475C-72F3-4347-BECA-83D0C2446876}"/>
              </a:ext>
            </a:extLst>
          </p:cNvPr>
          <p:cNvSpPr txBox="1"/>
          <p:nvPr/>
        </p:nvSpPr>
        <p:spPr>
          <a:xfrm>
            <a:off x="5027246" y="3168438"/>
            <a:ext cx="5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2E8BF0-0AD2-4A9A-9C02-4D655D0A8371}"/>
              </a:ext>
            </a:extLst>
          </p:cNvPr>
          <p:cNvSpPr txBox="1"/>
          <p:nvPr/>
        </p:nvSpPr>
        <p:spPr>
          <a:xfrm>
            <a:off x="7663439" y="3168438"/>
            <a:ext cx="5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FFB75-A456-415C-BD41-19F779FE0E57}"/>
              </a:ext>
            </a:extLst>
          </p:cNvPr>
          <p:cNvSpPr txBox="1"/>
          <p:nvPr/>
        </p:nvSpPr>
        <p:spPr>
          <a:xfrm>
            <a:off x="10299631" y="3168438"/>
            <a:ext cx="5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909791-E72A-488B-83E6-ADD5CAC3B5C2}"/>
              </a:ext>
            </a:extLst>
          </p:cNvPr>
          <p:cNvSpPr txBox="1"/>
          <p:nvPr/>
        </p:nvSpPr>
        <p:spPr>
          <a:xfrm>
            <a:off x="1574406" y="2472939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7CD81E3F-1D3B-45D2-91DD-EE3C7C1317A9}"/>
              </a:ext>
            </a:extLst>
          </p:cNvPr>
          <p:cNvSpPr/>
          <p:nvPr/>
        </p:nvSpPr>
        <p:spPr>
          <a:xfrm rot="14270044">
            <a:off x="1974209" y="2999479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1D6CC1-BD9C-4BA9-9394-7AF13ECFCD98}"/>
              </a:ext>
            </a:extLst>
          </p:cNvPr>
          <p:cNvSpPr txBox="1"/>
          <p:nvPr/>
        </p:nvSpPr>
        <p:spPr>
          <a:xfrm>
            <a:off x="4201925" y="2472939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912964-5145-483E-8080-E699A64E8731}"/>
              </a:ext>
            </a:extLst>
          </p:cNvPr>
          <p:cNvSpPr txBox="1"/>
          <p:nvPr/>
        </p:nvSpPr>
        <p:spPr>
          <a:xfrm>
            <a:off x="6829444" y="2472939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330B71-6B30-4562-AE8C-7DA820A3F111}"/>
              </a:ext>
            </a:extLst>
          </p:cNvPr>
          <p:cNvSpPr txBox="1"/>
          <p:nvPr/>
        </p:nvSpPr>
        <p:spPr>
          <a:xfrm>
            <a:off x="9456963" y="2472939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D300E237-7890-487F-BD45-0F88C1915230}"/>
              </a:ext>
            </a:extLst>
          </p:cNvPr>
          <p:cNvSpPr/>
          <p:nvPr/>
        </p:nvSpPr>
        <p:spPr>
          <a:xfrm rot="20700000">
            <a:off x="9811739" y="3042224"/>
            <a:ext cx="438548" cy="384356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Trapezoid 3">
            <a:extLst>
              <a:ext uri="{FF2B5EF4-FFF2-40B4-BE49-F238E27FC236}">
                <a16:creationId xmlns:a16="http://schemas.microsoft.com/office/drawing/2014/main" id="{01DC5F25-8FC8-42D8-84E7-0BC280B5FC44}"/>
              </a:ext>
            </a:extLst>
          </p:cNvPr>
          <p:cNvSpPr/>
          <p:nvPr/>
        </p:nvSpPr>
        <p:spPr>
          <a:xfrm>
            <a:off x="4628048" y="3011455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5" name="Donut 15">
            <a:extLst>
              <a:ext uri="{FF2B5EF4-FFF2-40B4-BE49-F238E27FC236}">
                <a16:creationId xmlns:a16="http://schemas.microsoft.com/office/drawing/2014/main" id="{041ABEA2-D12A-4554-A3A0-99B48CBE41DB}"/>
              </a:ext>
            </a:extLst>
          </p:cNvPr>
          <p:cNvSpPr/>
          <p:nvPr/>
        </p:nvSpPr>
        <p:spPr>
          <a:xfrm>
            <a:off x="7241807" y="3017456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6" name="Group 57">
            <a:extLst>
              <a:ext uri="{FF2B5EF4-FFF2-40B4-BE49-F238E27FC236}">
                <a16:creationId xmlns:a16="http://schemas.microsoft.com/office/drawing/2014/main" id="{AD21917D-35E4-4C89-962E-D606777502E7}"/>
              </a:ext>
            </a:extLst>
          </p:cNvPr>
          <p:cNvGrpSpPr/>
          <p:nvPr/>
        </p:nvGrpSpPr>
        <p:grpSpPr>
          <a:xfrm>
            <a:off x="1220192" y="4127179"/>
            <a:ext cx="1869058" cy="1966089"/>
            <a:chOff x="-475010" y="943297"/>
            <a:chExt cx="3859356" cy="196608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7C5A53E-BCAD-4A92-B5D1-572633B476FD}"/>
                </a:ext>
              </a:extLst>
            </p:cNvPr>
            <p:cNvSpPr txBox="1"/>
            <p:nvPr/>
          </p:nvSpPr>
          <p:spPr>
            <a:xfrm>
              <a:off x="-475010" y="943297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E4138D2-4BD5-46BB-814D-73118605E270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  <p:grpSp>
        <p:nvGrpSpPr>
          <p:cNvPr id="29" name="Group 60">
            <a:extLst>
              <a:ext uri="{FF2B5EF4-FFF2-40B4-BE49-F238E27FC236}">
                <a16:creationId xmlns:a16="http://schemas.microsoft.com/office/drawing/2014/main" id="{A57B7EB5-315A-4D7B-B566-976C22249FE6}"/>
              </a:ext>
            </a:extLst>
          </p:cNvPr>
          <p:cNvGrpSpPr/>
          <p:nvPr/>
        </p:nvGrpSpPr>
        <p:grpSpPr>
          <a:xfrm>
            <a:off x="3847682" y="4127179"/>
            <a:ext cx="1869058" cy="1966089"/>
            <a:chOff x="-475010" y="943297"/>
            <a:chExt cx="3859356" cy="196608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CC1B5D-C0B1-4D48-A98A-17F880C012CF}"/>
                </a:ext>
              </a:extLst>
            </p:cNvPr>
            <p:cNvSpPr txBox="1"/>
            <p:nvPr/>
          </p:nvSpPr>
          <p:spPr>
            <a:xfrm>
              <a:off x="-475010" y="943297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8F3917-5A56-4DE4-AA30-22157B1D27E6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:a16="http://schemas.microsoft.com/office/drawing/2014/main" id="{9BAF15D2-3D16-47DD-9391-FB1EF9F7BBED}"/>
              </a:ext>
            </a:extLst>
          </p:cNvPr>
          <p:cNvGrpSpPr/>
          <p:nvPr/>
        </p:nvGrpSpPr>
        <p:grpSpPr>
          <a:xfrm>
            <a:off x="6475172" y="4127179"/>
            <a:ext cx="1869058" cy="1966089"/>
            <a:chOff x="-475010" y="943297"/>
            <a:chExt cx="3859356" cy="196608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EF7EE05-7E11-45BE-9B96-374A462D150F}"/>
                </a:ext>
              </a:extLst>
            </p:cNvPr>
            <p:cNvSpPr txBox="1"/>
            <p:nvPr/>
          </p:nvSpPr>
          <p:spPr>
            <a:xfrm>
              <a:off x="-475010" y="943297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FEFCF0-4A2E-4FEA-ADAD-BBFB3359DAB1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  <p:grpSp>
        <p:nvGrpSpPr>
          <p:cNvPr id="35" name="Group 66">
            <a:extLst>
              <a:ext uri="{FF2B5EF4-FFF2-40B4-BE49-F238E27FC236}">
                <a16:creationId xmlns:a16="http://schemas.microsoft.com/office/drawing/2014/main" id="{DE1215AB-2131-4C28-83AB-32A6B2AEB9DE}"/>
              </a:ext>
            </a:extLst>
          </p:cNvPr>
          <p:cNvGrpSpPr/>
          <p:nvPr/>
        </p:nvGrpSpPr>
        <p:grpSpPr>
          <a:xfrm>
            <a:off x="9102662" y="4127179"/>
            <a:ext cx="1869058" cy="1966089"/>
            <a:chOff x="-475010" y="943297"/>
            <a:chExt cx="3859356" cy="196608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BB7E6F7-9EDA-46F2-A5D0-03EAF582B3F3}"/>
                </a:ext>
              </a:extLst>
            </p:cNvPr>
            <p:cNvSpPr txBox="1"/>
            <p:nvPr/>
          </p:nvSpPr>
          <p:spPr>
            <a:xfrm>
              <a:off x="-475010" y="943297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AE16FB4-E6B7-4930-908E-A08E6474BD80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425E72-DC23-4301-9E1C-17C52AC8B163}"/>
              </a:ext>
            </a:extLst>
          </p:cNvPr>
          <p:cNvSpPr txBox="1"/>
          <p:nvPr/>
        </p:nvSpPr>
        <p:spPr>
          <a:xfrm>
            <a:off x="6504013" y="476024"/>
            <a:ext cx="506222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4457E0-23B7-4997-878C-4ECA3382C3E7}"/>
              </a:ext>
            </a:extLst>
          </p:cNvPr>
          <p:cNvSpPr txBox="1"/>
          <p:nvPr/>
        </p:nvSpPr>
        <p:spPr>
          <a:xfrm>
            <a:off x="6504013" y="2163851"/>
            <a:ext cx="505159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8A37A8-8A5C-41A7-9036-77786A47FB35}"/>
              </a:ext>
            </a:extLst>
          </p:cNvPr>
          <p:cNvSpPr txBox="1"/>
          <p:nvPr/>
        </p:nvSpPr>
        <p:spPr>
          <a:xfrm>
            <a:off x="6514640" y="3392295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9">
            <a:extLst>
              <a:ext uri="{FF2B5EF4-FFF2-40B4-BE49-F238E27FC236}">
                <a16:creationId xmlns:a16="http://schemas.microsoft.com/office/drawing/2014/main" id="{8C455C11-3268-4AA6-B1C6-BB9589E17CAE}"/>
              </a:ext>
            </a:extLst>
          </p:cNvPr>
          <p:cNvGrpSpPr/>
          <p:nvPr/>
        </p:nvGrpSpPr>
        <p:grpSpPr>
          <a:xfrm>
            <a:off x="6599481" y="3792575"/>
            <a:ext cx="2987810" cy="288032"/>
            <a:chOff x="11279811" y="3925804"/>
            <a:chExt cx="2987810" cy="288032"/>
          </a:xfrm>
        </p:grpSpPr>
        <p:sp>
          <p:nvSpPr>
            <p:cNvPr id="7" name="순서도: 처리 250">
              <a:extLst>
                <a:ext uri="{FF2B5EF4-FFF2-40B4-BE49-F238E27FC236}">
                  <a16:creationId xmlns:a16="http://schemas.microsoft.com/office/drawing/2014/main" id="{E6A286C7-4516-48EB-A313-636F5960B0CE}"/>
                </a:ext>
              </a:extLst>
            </p:cNvPr>
            <p:cNvSpPr/>
            <p:nvPr/>
          </p:nvSpPr>
          <p:spPr>
            <a:xfrm>
              <a:off x="11279811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순서도: 처리 251">
              <a:extLst>
                <a:ext uri="{FF2B5EF4-FFF2-40B4-BE49-F238E27FC236}">
                  <a16:creationId xmlns:a16="http://schemas.microsoft.com/office/drawing/2014/main" id="{5D719F4A-0CB5-4068-9B08-C3CE28D82917}"/>
                </a:ext>
              </a:extLst>
            </p:cNvPr>
            <p:cNvSpPr/>
            <p:nvPr/>
          </p:nvSpPr>
          <p:spPr>
            <a:xfrm>
              <a:off x="11431380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순서도: 처리 252">
              <a:extLst>
                <a:ext uri="{FF2B5EF4-FFF2-40B4-BE49-F238E27FC236}">
                  <a16:creationId xmlns:a16="http://schemas.microsoft.com/office/drawing/2014/main" id="{8BDADF8C-06E5-441A-A336-BFDEECF047D7}"/>
                </a:ext>
              </a:extLst>
            </p:cNvPr>
            <p:cNvSpPr/>
            <p:nvPr/>
          </p:nvSpPr>
          <p:spPr>
            <a:xfrm>
              <a:off x="11582949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순서도: 처리 253">
              <a:extLst>
                <a:ext uri="{FF2B5EF4-FFF2-40B4-BE49-F238E27FC236}">
                  <a16:creationId xmlns:a16="http://schemas.microsoft.com/office/drawing/2014/main" id="{A4561C68-C8A0-4A73-A4A6-3D68AC407331}"/>
                </a:ext>
              </a:extLst>
            </p:cNvPr>
            <p:cNvSpPr/>
            <p:nvPr/>
          </p:nvSpPr>
          <p:spPr>
            <a:xfrm>
              <a:off x="11734518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순서도: 처리 254">
              <a:extLst>
                <a:ext uri="{FF2B5EF4-FFF2-40B4-BE49-F238E27FC236}">
                  <a16:creationId xmlns:a16="http://schemas.microsoft.com/office/drawing/2014/main" id="{AAD06033-982E-40D9-84C6-131010F12F83}"/>
                </a:ext>
              </a:extLst>
            </p:cNvPr>
            <p:cNvSpPr/>
            <p:nvPr/>
          </p:nvSpPr>
          <p:spPr>
            <a:xfrm>
              <a:off x="11886087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순서도: 처리 255">
              <a:extLst>
                <a:ext uri="{FF2B5EF4-FFF2-40B4-BE49-F238E27FC236}">
                  <a16:creationId xmlns:a16="http://schemas.microsoft.com/office/drawing/2014/main" id="{041B1C79-813D-4917-B89F-B00C53D0B671}"/>
                </a:ext>
              </a:extLst>
            </p:cNvPr>
            <p:cNvSpPr/>
            <p:nvPr/>
          </p:nvSpPr>
          <p:spPr>
            <a:xfrm>
              <a:off x="12037656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순서도: 처리 256">
              <a:extLst>
                <a:ext uri="{FF2B5EF4-FFF2-40B4-BE49-F238E27FC236}">
                  <a16:creationId xmlns:a16="http://schemas.microsoft.com/office/drawing/2014/main" id="{F58873B5-5A67-448D-BFA6-7D9919B198F7}"/>
                </a:ext>
              </a:extLst>
            </p:cNvPr>
            <p:cNvSpPr/>
            <p:nvPr/>
          </p:nvSpPr>
          <p:spPr>
            <a:xfrm>
              <a:off x="12189225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순서도: 처리 257">
              <a:extLst>
                <a:ext uri="{FF2B5EF4-FFF2-40B4-BE49-F238E27FC236}">
                  <a16:creationId xmlns:a16="http://schemas.microsoft.com/office/drawing/2014/main" id="{F6EB813A-87E5-415E-BDBC-61E3CB762D8D}"/>
                </a:ext>
              </a:extLst>
            </p:cNvPr>
            <p:cNvSpPr/>
            <p:nvPr/>
          </p:nvSpPr>
          <p:spPr>
            <a:xfrm>
              <a:off x="12340794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순서도: 처리 258">
              <a:extLst>
                <a:ext uri="{FF2B5EF4-FFF2-40B4-BE49-F238E27FC236}">
                  <a16:creationId xmlns:a16="http://schemas.microsoft.com/office/drawing/2014/main" id="{32A61C70-B893-4709-BCEA-1349B1E04041}"/>
                </a:ext>
              </a:extLst>
            </p:cNvPr>
            <p:cNvSpPr/>
            <p:nvPr/>
          </p:nvSpPr>
          <p:spPr>
            <a:xfrm>
              <a:off x="12492363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순서도: 처리 259">
              <a:extLst>
                <a:ext uri="{FF2B5EF4-FFF2-40B4-BE49-F238E27FC236}">
                  <a16:creationId xmlns:a16="http://schemas.microsoft.com/office/drawing/2014/main" id="{B49EE405-9BEF-4797-BD09-ABDE8A57BD8E}"/>
                </a:ext>
              </a:extLst>
            </p:cNvPr>
            <p:cNvSpPr/>
            <p:nvPr/>
          </p:nvSpPr>
          <p:spPr>
            <a:xfrm>
              <a:off x="12643932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순서도: 처리 260">
              <a:extLst>
                <a:ext uri="{FF2B5EF4-FFF2-40B4-BE49-F238E27FC236}">
                  <a16:creationId xmlns:a16="http://schemas.microsoft.com/office/drawing/2014/main" id="{8AF95922-D423-48C6-9651-4A73E55941BD}"/>
                </a:ext>
              </a:extLst>
            </p:cNvPr>
            <p:cNvSpPr/>
            <p:nvPr/>
          </p:nvSpPr>
          <p:spPr>
            <a:xfrm>
              <a:off x="1279550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순서도: 처리 261">
              <a:extLst>
                <a:ext uri="{FF2B5EF4-FFF2-40B4-BE49-F238E27FC236}">
                  <a16:creationId xmlns:a16="http://schemas.microsoft.com/office/drawing/2014/main" id="{1DE96E82-33FA-468D-B1F1-703E5B43FF92}"/>
                </a:ext>
              </a:extLst>
            </p:cNvPr>
            <p:cNvSpPr/>
            <p:nvPr/>
          </p:nvSpPr>
          <p:spPr>
            <a:xfrm>
              <a:off x="12947070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순서도: 처리 262">
              <a:extLst>
                <a:ext uri="{FF2B5EF4-FFF2-40B4-BE49-F238E27FC236}">
                  <a16:creationId xmlns:a16="http://schemas.microsoft.com/office/drawing/2014/main" id="{BC4DBD2F-848F-4FBD-8786-E90C755C1E38}"/>
                </a:ext>
              </a:extLst>
            </p:cNvPr>
            <p:cNvSpPr/>
            <p:nvPr/>
          </p:nvSpPr>
          <p:spPr>
            <a:xfrm>
              <a:off x="13098639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순서도: 처리 263">
              <a:extLst>
                <a:ext uri="{FF2B5EF4-FFF2-40B4-BE49-F238E27FC236}">
                  <a16:creationId xmlns:a16="http://schemas.microsoft.com/office/drawing/2014/main" id="{61533109-F898-4AC1-B270-599EC7B06589}"/>
                </a:ext>
              </a:extLst>
            </p:cNvPr>
            <p:cNvSpPr/>
            <p:nvPr/>
          </p:nvSpPr>
          <p:spPr>
            <a:xfrm>
              <a:off x="13250208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순서도: 처리 264">
              <a:extLst>
                <a:ext uri="{FF2B5EF4-FFF2-40B4-BE49-F238E27FC236}">
                  <a16:creationId xmlns:a16="http://schemas.microsoft.com/office/drawing/2014/main" id="{09DBDBDA-2845-45C9-B96F-135D694A91B3}"/>
                </a:ext>
              </a:extLst>
            </p:cNvPr>
            <p:cNvSpPr/>
            <p:nvPr/>
          </p:nvSpPr>
          <p:spPr>
            <a:xfrm>
              <a:off x="13401777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순서도: 처리 265">
              <a:extLst>
                <a:ext uri="{FF2B5EF4-FFF2-40B4-BE49-F238E27FC236}">
                  <a16:creationId xmlns:a16="http://schemas.microsoft.com/office/drawing/2014/main" id="{0E55FFE6-01C8-4465-AA4E-257DE2056B30}"/>
                </a:ext>
              </a:extLst>
            </p:cNvPr>
            <p:cNvSpPr/>
            <p:nvPr/>
          </p:nvSpPr>
          <p:spPr>
            <a:xfrm>
              <a:off x="13553346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순서도: 처리 266">
              <a:extLst>
                <a:ext uri="{FF2B5EF4-FFF2-40B4-BE49-F238E27FC236}">
                  <a16:creationId xmlns:a16="http://schemas.microsoft.com/office/drawing/2014/main" id="{37CF6F25-7F7A-4581-BF08-BBB6B2075DAE}"/>
                </a:ext>
              </a:extLst>
            </p:cNvPr>
            <p:cNvSpPr/>
            <p:nvPr/>
          </p:nvSpPr>
          <p:spPr>
            <a:xfrm>
              <a:off x="13704915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순서도: 처리 267">
              <a:extLst>
                <a:ext uri="{FF2B5EF4-FFF2-40B4-BE49-F238E27FC236}">
                  <a16:creationId xmlns:a16="http://schemas.microsoft.com/office/drawing/2014/main" id="{8B1807BE-B610-4507-A40E-0E8717B1827F}"/>
                </a:ext>
              </a:extLst>
            </p:cNvPr>
            <p:cNvSpPr/>
            <p:nvPr/>
          </p:nvSpPr>
          <p:spPr>
            <a:xfrm>
              <a:off x="13856484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순서도: 처리 268">
              <a:extLst>
                <a:ext uri="{FF2B5EF4-FFF2-40B4-BE49-F238E27FC236}">
                  <a16:creationId xmlns:a16="http://schemas.microsoft.com/office/drawing/2014/main" id="{9079720F-FF63-4CB2-8EE2-BF68EFEAE608}"/>
                </a:ext>
              </a:extLst>
            </p:cNvPr>
            <p:cNvSpPr/>
            <p:nvPr/>
          </p:nvSpPr>
          <p:spPr>
            <a:xfrm>
              <a:off x="14008053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순서도: 처리 269">
              <a:extLst>
                <a:ext uri="{FF2B5EF4-FFF2-40B4-BE49-F238E27FC236}">
                  <a16:creationId xmlns:a16="http://schemas.microsoft.com/office/drawing/2014/main" id="{93A7A6BE-198E-40A3-BE18-752A63627440}"/>
                </a:ext>
              </a:extLst>
            </p:cNvPr>
            <p:cNvSpPr/>
            <p:nvPr/>
          </p:nvSpPr>
          <p:spPr>
            <a:xfrm>
              <a:off x="1415962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E715B78-EF91-407C-888F-234E312F16FB}"/>
              </a:ext>
            </a:extLst>
          </p:cNvPr>
          <p:cNvSpPr txBox="1"/>
          <p:nvPr/>
        </p:nvSpPr>
        <p:spPr>
          <a:xfrm>
            <a:off x="9659754" y="3709249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50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6EFAFD-2F07-40CC-A17C-0C35882CC7F1}"/>
              </a:ext>
            </a:extLst>
          </p:cNvPr>
          <p:cNvSpPr txBox="1"/>
          <p:nvPr/>
        </p:nvSpPr>
        <p:spPr>
          <a:xfrm flipH="1">
            <a:off x="10088157" y="4334759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60">
            <a:extLst>
              <a:ext uri="{FF2B5EF4-FFF2-40B4-BE49-F238E27FC236}">
                <a16:creationId xmlns:a16="http://schemas.microsoft.com/office/drawing/2014/main" id="{16DE8877-D5ED-4335-A266-E05C907B4C7E}"/>
              </a:ext>
            </a:extLst>
          </p:cNvPr>
          <p:cNvGrpSpPr/>
          <p:nvPr/>
        </p:nvGrpSpPr>
        <p:grpSpPr>
          <a:xfrm flipH="1">
            <a:off x="8490130" y="4735039"/>
            <a:ext cx="2987810" cy="288032"/>
            <a:chOff x="11277065" y="4868268"/>
            <a:chExt cx="2987810" cy="288032"/>
          </a:xfrm>
        </p:grpSpPr>
        <p:sp>
          <p:nvSpPr>
            <p:cNvPr id="30" name="순서도: 처리 273">
              <a:extLst>
                <a:ext uri="{FF2B5EF4-FFF2-40B4-BE49-F238E27FC236}">
                  <a16:creationId xmlns:a16="http://schemas.microsoft.com/office/drawing/2014/main" id="{8E1E9D9C-CCD5-4781-94C2-12F12AB0FAD6}"/>
                </a:ext>
              </a:extLst>
            </p:cNvPr>
            <p:cNvSpPr/>
            <p:nvPr/>
          </p:nvSpPr>
          <p:spPr>
            <a:xfrm>
              <a:off x="11277065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순서도: 처리 274">
              <a:extLst>
                <a:ext uri="{FF2B5EF4-FFF2-40B4-BE49-F238E27FC236}">
                  <a16:creationId xmlns:a16="http://schemas.microsoft.com/office/drawing/2014/main" id="{D6F6A50B-C2F4-4A7E-82ED-5609A2806A9F}"/>
                </a:ext>
              </a:extLst>
            </p:cNvPr>
            <p:cNvSpPr/>
            <p:nvPr/>
          </p:nvSpPr>
          <p:spPr>
            <a:xfrm>
              <a:off x="11428634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순서도: 처리 275">
              <a:extLst>
                <a:ext uri="{FF2B5EF4-FFF2-40B4-BE49-F238E27FC236}">
                  <a16:creationId xmlns:a16="http://schemas.microsoft.com/office/drawing/2014/main" id="{8DA0B446-7EB6-4B07-8A17-14E1D5F7C21E}"/>
                </a:ext>
              </a:extLst>
            </p:cNvPr>
            <p:cNvSpPr/>
            <p:nvPr/>
          </p:nvSpPr>
          <p:spPr>
            <a:xfrm>
              <a:off x="11580203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순서도: 처리 276">
              <a:extLst>
                <a:ext uri="{FF2B5EF4-FFF2-40B4-BE49-F238E27FC236}">
                  <a16:creationId xmlns:a16="http://schemas.microsoft.com/office/drawing/2014/main" id="{8E7FFAB2-5B3A-4BC0-B979-88E0416F2DD7}"/>
                </a:ext>
              </a:extLst>
            </p:cNvPr>
            <p:cNvSpPr/>
            <p:nvPr/>
          </p:nvSpPr>
          <p:spPr>
            <a:xfrm>
              <a:off x="11731772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순서도: 처리 277">
              <a:extLst>
                <a:ext uri="{FF2B5EF4-FFF2-40B4-BE49-F238E27FC236}">
                  <a16:creationId xmlns:a16="http://schemas.microsoft.com/office/drawing/2014/main" id="{56E0E243-B1AA-4082-8D92-1123EC412B89}"/>
                </a:ext>
              </a:extLst>
            </p:cNvPr>
            <p:cNvSpPr/>
            <p:nvPr/>
          </p:nvSpPr>
          <p:spPr>
            <a:xfrm>
              <a:off x="11883341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순서도: 처리 278">
              <a:extLst>
                <a:ext uri="{FF2B5EF4-FFF2-40B4-BE49-F238E27FC236}">
                  <a16:creationId xmlns:a16="http://schemas.microsoft.com/office/drawing/2014/main" id="{C2F4FDE5-F3E7-417A-A00A-10D657B05D35}"/>
                </a:ext>
              </a:extLst>
            </p:cNvPr>
            <p:cNvSpPr/>
            <p:nvPr/>
          </p:nvSpPr>
          <p:spPr>
            <a:xfrm>
              <a:off x="12034910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순서도: 처리 279">
              <a:extLst>
                <a:ext uri="{FF2B5EF4-FFF2-40B4-BE49-F238E27FC236}">
                  <a16:creationId xmlns:a16="http://schemas.microsoft.com/office/drawing/2014/main" id="{3781C4F8-1362-47EE-BAF5-4E8ACC9750A8}"/>
                </a:ext>
              </a:extLst>
            </p:cNvPr>
            <p:cNvSpPr/>
            <p:nvPr/>
          </p:nvSpPr>
          <p:spPr>
            <a:xfrm>
              <a:off x="12186479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순서도: 처리 280">
              <a:extLst>
                <a:ext uri="{FF2B5EF4-FFF2-40B4-BE49-F238E27FC236}">
                  <a16:creationId xmlns:a16="http://schemas.microsoft.com/office/drawing/2014/main" id="{CA571C7E-E047-4E20-87AF-E555DDB87897}"/>
                </a:ext>
              </a:extLst>
            </p:cNvPr>
            <p:cNvSpPr/>
            <p:nvPr/>
          </p:nvSpPr>
          <p:spPr>
            <a:xfrm>
              <a:off x="12338048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순서도: 처리 281">
              <a:extLst>
                <a:ext uri="{FF2B5EF4-FFF2-40B4-BE49-F238E27FC236}">
                  <a16:creationId xmlns:a16="http://schemas.microsoft.com/office/drawing/2014/main" id="{9E56B09C-E43F-4A48-B36E-8A7D604CD6A9}"/>
                </a:ext>
              </a:extLst>
            </p:cNvPr>
            <p:cNvSpPr/>
            <p:nvPr/>
          </p:nvSpPr>
          <p:spPr>
            <a:xfrm>
              <a:off x="12489617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순서도: 처리 282">
              <a:extLst>
                <a:ext uri="{FF2B5EF4-FFF2-40B4-BE49-F238E27FC236}">
                  <a16:creationId xmlns:a16="http://schemas.microsoft.com/office/drawing/2014/main" id="{209FFA87-4C40-4D65-A73E-1BE7C5A1CB8C}"/>
                </a:ext>
              </a:extLst>
            </p:cNvPr>
            <p:cNvSpPr/>
            <p:nvPr/>
          </p:nvSpPr>
          <p:spPr>
            <a:xfrm>
              <a:off x="12641186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순서도: 처리 283">
              <a:extLst>
                <a:ext uri="{FF2B5EF4-FFF2-40B4-BE49-F238E27FC236}">
                  <a16:creationId xmlns:a16="http://schemas.microsoft.com/office/drawing/2014/main" id="{D97DFD04-B80D-4329-8CA5-3CAE70874434}"/>
                </a:ext>
              </a:extLst>
            </p:cNvPr>
            <p:cNvSpPr/>
            <p:nvPr/>
          </p:nvSpPr>
          <p:spPr>
            <a:xfrm>
              <a:off x="12792755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순서도: 처리 284">
              <a:extLst>
                <a:ext uri="{FF2B5EF4-FFF2-40B4-BE49-F238E27FC236}">
                  <a16:creationId xmlns:a16="http://schemas.microsoft.com/office/drawing/2014/main" id="{412EE3DD-D726-44AC-9473-EB8C52A0E72E}"/>
                </a:ext>
              </a:extLst>
            </p:cNvPr>
            <p:cNvSpPr/>
            <p:nvPr/>
          </p:nvSpPr>
          <p:spPr>
            <a:xfrm>
              <a:off x="12944324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순서도: 처리 285">
              <a:extLst>
                <a:ext uri="{FF2B5EF4-FFF2-40B4-BE49-F238E27FC236}">
                  <a16:creationId xmlns:a16="http://schemas.microsoft.com/office/drawing/2014/main" id="{8046B8F9-6CEF-44B0-BEDF-0F21F61D0EF2}"/>
                </a:ext>
              </a:extLst>
            </p:cNvPr>
            <p:cNvSpPr/>
            <p:nvPr/>
          </p:nvSpPr>
          <p:spPr>
            <a:xfrm>
              <a:off x="13095893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순서도: 처리 286">
              <a:extLst>
                <a:ext uri="{FF2B5EF4-FFF2-40B4-BE49-F238E27FC236}">
                  <a16:creationId xmlns:a16="http://schemas.microsoft.com/office/drawing/2014/main" id="{E5D514BB-8430-47F4-93BF-BBC008F9ACC4}"/>
                </a:ext>
              </a:extLst>
            </p:cNvPr>
            <p:cNvSpPr/>
            <p:nvPr/>
          </p:nvSpPr>
          <p:spPr>
            <a:xfrm>
              <a:off x="13247462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순서도: 처리 287">
              <a:extLst>
                <a:ext uri="{FF2B5EF4-FFF2-40B4-BE49-F238E27FC236}">
                  <a16:creationId xmlns:a16="http://schemas.microsoft.com/office/drawing/2014/main" id="{E9A11C9D-E41D-455D-9837-0A111C9D1257}"/>
                </a:ext>
              </a:extLst>
            </p:cNvPr>
            <p:cNvSpPr/>
            <p:nvPr/>
          </p:nvSpPr>
          <p:spPr>
            <a:xfrm>
              <a:off x="13399031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순서도: 처리 288">
              <a:extLst>
                <a:ext uri="{FF2B5EF4-FFF2-40B4-BE49-F238E27FC236}">
                  <a16:creationId xmlns:a16="http://schemas.microsoft.com/office/drawing/2014/main" id="{4706AAD3-FB97-42D6-9685-65A701D574FA}"/>
                </a:ext>
              </a:extLst>
            </p:cNvPr>
            <p:cNvSpPr/>
            <p:nvPr/>
          </p:nvSpPr>
          <p:spPr>
            <a:xfrm>
              <a:off x="13550600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순서도: 처리 289">
              <a:extLst>
                <a:ext uri="{FF2B5EF4-FFF2-40B4-BE49-F238E27FC236}">
                  <a16:creationId xmlns:a16="http://schemas.microsoft.com/office/drawing/2014/main" id="{A5D733D5-A6C5-410D-B272-E506F1FC7DCB}"/>
                </a:ext>
              </a:extLst>
            </p:cNvPr>
            <p:cNvSpPr/>
            <p:nvPr/>
          </p:nvSpPr>
          <p:spPr>
            <a:xfrm>
              <a:off x="13702169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순서도: 처리 290">
              <a:extLst>
                <a:ext uri="{FF2B5EF4-FFF2-40B4-BE49-F238E27FC236}">
                  <a16:creationId xmlns:a16="http://schemas.microsoft.com/office/drawing/2014/main" id="{C3127194-A635-4CFD-B545-A62DF40FB38B}"/>
                </a:ext>
              </a:extLst>
            </p:cNvPr>
            <p:cNvSpPr/>
            <p:nvPr/>
          </p:nvSpPr>
          <p:spPr>
            <a:xfrm>
              <a:off x="13853738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순서도: 처리 291">
              <a:extLst>
                <a:ext uri="{FF2B5EF4-FFF2-40B4-BE49-F238E27FC236}">
                  <a16:creationId xmlns:a16="http://schemas.microsoft.com/office/drawing/2014/main" id="{F33E88F0-5CCE-4BA9-B524-C24E8DB51B92}"/>
                </a:ext>
              </a:extLst>
            </p:cNvPr>
            <p:cNvSpPr/>
            <p:nvPr/>
          </p:nvSpPr>
          <p:spPr>
            <a:xfrm>
              <a:off x="14005307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순서도: 처리 292">
              <a:extLst>
                <a:ext uri="{FF2B5EF4-FFF2-40B4-BE49-F238E27FC236}">
                  <a16:creationId xmlns:a16="http://schemas.microsoft.com/office/drawing/2014/main" id="{FCB66B60-A302-470D-ADAD-C5A321D3362A}"/>
                </a:ext>
              </a:extLst>
            </p:cNvPr>
            <p:cNvSpPr/>
            <p:nvPr/>
          </p:nvSpPr>
          <p:spPr>
            <a:xfrm>
              <a:off x="1415687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E2009DF-4BEC-4CBD-AA4D-8EE3A9127677}"/>
              </a:ext>
            </a:extLst>
          </p:cNvPr>
          <p:cNvSpPr txBox="1"/>
          <p:nvPr/>
        </p:nvSpPr>
        <p:spPr>
          <a:xfrm flipH="1">
            <a:off x="7684773" y="4651713"/>
            <a:ext cx="7328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</a:rPr>
              <a:t>75</a:t>
            </a:r>
            <a:r>
              <a:rPr lang="en-US" altLang="ko-KR" b="1" dirty="0">
                <a:solidFill>
                  <a:schemeClr val="accent3"/>
                </a:solidFill>
              </a:rPr>
              <a:t>%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grpSp>
        <p:nvGrpSpPr>
          <p:cNvPr id="51" name="Group 73">
            <a:extLst>
              <a:ext uri="{FF2B5EF4-FFF2-40B4-BE49-F238E27FC236}">
                <a16:creationId xmlns:a16="http://schemas.microsoft.com/office/drawing/2014/main" id="{C2EF536C-4693-435B-8DD5-12ECE8831C22}"/>
              </a:ext>
            </a:extLst>
          </p:cNvPr>
          <p:cNvGrpSpPr/>
          <p:nvPr/>
        </p:nvGrpSpPr>
        <p:grpSpPr>
          <a:xfrm>
            <a:off x="5556958" y="5303184"/>
            <a:ext cx="2880431" cy="1107996"/>
            <a:chOff x="2551705" y="4283314"/>
            <a:chExt cx="2357002" cy="110799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5346D2B-FD8D-4DA3-BF31-3A3AABD6A2D4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6C4980E-3FD7-4C1A-BF2F-D8EBBF874B7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73">
            <a:extLst>
              <a:ext uri="{FF2B5EF4-FFF2-40B4-BE49-F238E27FC236}">
                <a16:creationId xmlns:a16="http://schemas.microsoft.com/office/drawing/2014/main" id="{B7981BE9-A321-43D6-91EB-D8F481B002AB}"/>
              </a:ext>
            </a:extLst>
          </p:cNvPr>
          <p:cNvGrpSpPr/>
          <p:nvPr/>
        </p:nvGrpSpPr>
        <p:grpSpPr>
          <a:xfrm>
            <a:off x="8679604" y="5303184"/>
            <a:ext cx="2880431" cy="1107996"/>
            <a:chOff x="2551705" y="4283314"/>
            <a:chExt cx="2357002" cy="110799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F518618-8F16-4F7B-A628-D25C5E0BEA9C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5D34209-D224-41E5-B63E-C251A131CD0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그림 개체 틀 56">
            <a:extLst>
              <a:ext uri="{FF2B5EF4-FFF2-40B4-BE49-F238E27FC236}">
                <a16:creationId xmlns:a16="http://schemas.microsoft.com/office/drawing/2014/main" id="{70A5D648-5377-4D1E-9326-916362EF5D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64A7AFCA-799C-430C-A389-A9FE75F9585A}"/>
              </a:ext>
            </a:extLst>
          </p:cNvPr>
          <p:cNvGrpSpPr/>
          <p:nvPr/>
        </p:nvGrpSpPr>
        <p:grpSpPr>
          <a:xfrm>
            <a:off x="8937546" y="3447011"/>
            <a:ext cx="2721959" cy="3001250"/>
            <a:chOff x="8937546" y="3447011"/>
            <a:chExt cx="2721959" cy="3001250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8DF5B129-C3EF-4745-A87E-51F8AD323B5A}"/>
                </a:ext>
              </a:extLst>
            </p:cNvPr>
            <p:cNvGrpSpPr/>
            <p:nvPr/>
          </p:nvGrpSpPr>
          <p:grpSpPr>
            <a:xfrm>
              <a:off x="9112480" y="4911673"/>
              <a:ext cx="2469865" cy="430894"/>
              <a:chOff x="604803" y="4307877"/>
              <a:chExt cx="3805401" cy="663893"/>
            </a:xfrm>
          </p:grpSpPr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CB3A54E5-AF4F-4CFD-9591-DA87EA9EE3D9}"/>
                  </a:ext>
                </a:extLst>
              </p:cNvPr>
              <p:cNvSpPr/>
              <p:nvPr/>
            </p:nvSpPr>
            <p:spPr>
              <a:xfrm>
                <a:off x="604803" y="4307878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28AEF197-CA06-4085-AEAC-9B73120F4963}"/>
                  </a:ext>
                </a:extLst>
              </p:cNvPr>
              <p:cNvSpPr/>
              <p:nvPr/>
            </p:nvSpPr>
            <p:spPr>
              <a:xfrm>
                <a:off x="604803" y="4451607"/>
                <a:ext cx="3805401" cy="191640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20011C22-FE5C-4612-94C6-F14D094F1B81}"/>
                  </a:ext>
                </a:extLst>
              </p:cNvPr>
              <p:cNvSpPr/>
              <p:nvPr/>
            </p:nvSpPr>
            <p:spPr>
              <a:xfrm>
                <a:off x="604803" y="4780130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97F9F53F-0F47-4BC8-A8AF-04AEFE47B422}"/>
                  </a:ext>
                </a:extLst>
              </p:cNvPr>
              <p:cNvSpPr/>
              <p:nvPr/>
            </p:nvSpPr>
            <p:spPr>
              <a:xfrm>
                <a:off x="1936009" y="4307877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711B65AD-3D5C-4DAA-95EF-D4ABAED12841}"/>
                  </a:ext>
                </a:extLst>
              </p:cNvPr>
              <p:cNvSpPr/>
              <p:nvPr/>
            </p:nvSpPr>
            <p:spPr>
              <a:xfrm>
                <a:off x="2380209" y="4438328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7 w 354162"/>
                  <a:gd name="connsiteY1" fmla="*/ 247460 h 649328"/>
                  <a:gd name="connsiteX2" fmla="*/ 174009 w 354162"/>
                  <a:gd name="connsiteY2" fmla="*/ 244031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3 h 649328"/>
                  <a:gd name="connsiteX10" fmla="*/ 348317 w 354162"/>
                  <a:gd name="connsiteY10" fmla="*/ 203644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7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6"/>
                      <a:pt x="218967" y="247460"/>
                    </a:cubicBezTo>
                    <a:cubicBezTo>
                      <a:pt x="208014" y="244507"/>
                      <a:pt x="186106" y="243078"/>
                      <a:pt x="174009" y="244031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2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4" y="212979"/>
                      <a:pt x="205823" y="215932"/>
                    </a:cubicBezTo>
                    <a:cubicBezTo>
                      <a:pt x="209442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3"/>
                    </a:cubicBezTo>
                    <a:cubicBezTo>
                      <a:pt x="349555" y="212408"/>
                      <a:pt x="348412" y="206597"/>
                      <a:pt x="348317" y="203644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4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9"/>
                      <a:pt x="7893" y="132016"/>
                      <a:pt x="1131" y="196501"/>
                    </a:cubicBezTo>
                    <a:cubicBezTo>
                      <a:pt x="-5632" y="261176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7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6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4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C2406859-AAFB-4F18-988C-6BADADA7A46A}"/>
                </a:ext>
              </a:extLst>
            </p:cNvPr>
            <p:cNvGrpSpPr/>
            <p:nvPr/>
          </p:nvGrpSpPr>
          <p:grpSpPr>
            <a:xfrm>
              <a:off x="8937546" y="5334157"/>
              <a:ext cx="2469865" cy="430894"/>
              <a:chOff x="335277" y="4973480"/>
              <a:chExt cx="3805401" cy="663892"/>
            </a:xfrm>
          </p:grpSpPr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AD3F2E53-6A69-4674-BAFA-23946F2AAF7E}"/>
                  </a:ext>
                </a:extLst>
              </p:cNvPr>
              <p:cNvSpPr/>
              <p:nvPr/>
            </p:nvSpPr>
            <p:spPr>
              <a:xfrm>
                <a:off x="335277" y="4973480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C0792EAE-5704-40B9-B3A8-506103B892BC}"/>
                  </a:ext>
                </a:extLst>
              </p:cNvPr>
              <p:cNvSpPr/>
              <p:nvPr/>
            </p:nvSpPr>
            <p:spPr>
              <a:xfrm>
                <a:off x="335277" y="5117209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9AB6D60F-AB87-4A20-82AF-FB2AA446DE6C}"/>
                  </a:ext>
                </a:extLst>
              </p:cNvPr>
              <p:cNvSpPr/>
              <p:nvPr/>
            </p:nvSpPr>
            <p:spPr>
              <a:xfrm>
                <a:off x="335277" y="5445733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3B94D475-3B48-4544-99A4-24DBCD1F5EC4}"/>
                  </a:ext>
                </a:extLst>
              </p:cNvPr>
              <p:cNvSpPr/>
              <p:nvPr/>
            </p:nvSpPr>
            <p:spPr>
              <a:xfrm>
                <a:off x="1666482" y="4973480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71442AD7-F885-4576-97A8-45267FDF7AFA}"/>
                  </a:ext>
                </a:extLst>
              </p:cNvPr>
              <p:cNvSpPr/>
              <p:nvPr/>
            </p:nvSpPr>
            <p:spPr>
              <a:xfrm>
                <a:off x="2110683" y="5103931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8 w 354162"/>
                  <a:gd name="connsiteY1" fmla="*/ 247459 h 649328"/>
                  <a:gd name="connsiteX2" fmla="*/ 174010 w 354162"/>
                  <a:gd name="connsiteY2" fmla="*/ 244030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4 h 649328"/>
                  <a:gd name="connsiteX10" fmla="*/ 348317 w 354162"/>
                  <a:gd name="connsiteY10" fmla="*/ 203645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8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E46218EF-BBB5-4916-8ADA-225904759A9B}"/>
                </a:ext>
              </a:extLst>
            </p:cNvPr>
            <p:cNvGrpSpPr/>
            <p:nvPr/>
          </p:nvGrpSpPr>
          <p:grpSpPr>
            <a:xfrm>
              <a:off x="9075255" y="5765050"/>
              <a:ext cx="2469865" cy="430894"/>
              <a:chOff x="547449" y="5637372"/>
              <a:chExt cx="3805401" cy="663892"/>
            </a:xfrm>
          </p:grpSpPr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635EC8F1-7E05-4A08-B66B-A447360C0203}"/>
                  </a:ext>
                </a:extLst>
              </p:cNvPr>
              <p:cNvSpPr/>
              <p:nvPr/>
            </p:nvSpPr>
            <p:spPr>
              <a:xfrm>
                <a:off x="547449" y="5637372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E424A1F2-415B-48E2-ABAE-DEC86C6C11DD}"/>
                  </a:ext>
                </a:extLst>
              </p:cNvPr>
              <p:cNvSpPr/>
              <p:nvPr/>
            </p:nvSpPr>
            <p:spPr>
              <a:xfrm>
                <a:off x="547449" y="5781101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04E0DAC8-F744-4EC5-8445-71CF242E56FB}"/>
                  </a:ext>
                </a:extLst>
              </p:cNvPr>
              <p:cNvSpPr/>
              <p:nvPr/>
            </p:nvSpPr>
            <p:spPr>
              <a:xfrm>
                <a:off x="547449" y="6109625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BF1EEF6B-C94F-4702-9020-B99F574E5C36}"/>
                  </a:ext>
                </a:extLst>
              </p:cNvPr>
              <p:cNvSpPr/>
              <p:nvPr/>
            </p:nvSpPr>
            <p:spPr>
              <a:xfrm>
                <a:off x="1878654" y="5637372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9A5BF266-52E2-4195-894D-19FBE73A3745}"/>
                  </a:ext>
                </a:extLst>
              </p:cNvPr>
              <p:cNvSpPr/>
              <p:nvPr/>
            </p:nvSpPr>
            <p:spPr>
              <a:xfrm>
                <a:off x="2322855" y="5767823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9"/>
                  <a:gd name="connsiteX1" fmla="*/ 218968 w 354162"/>
                  <a:gd name="connsiteY1" fmla="*/ 247459 h 649329"/>
                  <a:gd name="connsiteX2" fmla="*/ 174010 w 354162"/>
                  <a:gd name="connsiteY2" fmla="*/ 244030 h 649329"/>
                  <a:gd name="connsiteX3" fmla="*/ 147530 w 354162"/>
                  <a:gd name="connsiteY3" fmla="*/ 225933 h 649329"/>
                  <a:gd name="connsiteX4" fmla="*/ 147435 w 354162"/>
                  <a:gd name="connsiteY4" fmla="*/ 205645 h 649329"/>
                  <a:gd name="connsiteX5" fmla="*/ 172295 w 354162"/>
                  <a:gd name="connsiteY5" fmla="*/ 185833 h 649329"/>
                  <a:gd name="connsiteX6" fmla="*/ 201441 w 354162"/>
                  <a:gd name="connsiteY6" fmla="*/ 204978 h 649329"/>
                  <a:gd name="connsiteX7" fmla="*/ 205823 w 354162"/>
                  <a:gd name="connsiteY7" fmla="*/ 215932 h 649329"/>
                  <a:gd name="connsiteX8" fmla="*/ 226397 w 354162"/>
                  <a:gd name="connsiteY8" fmla="*/ 218218 h 649329"/>
                  <a:gd name="connsiteX9" fmla="*/ 346412 w 354162"/>
                  <a:gd name="connsiteY9" fmla="*/ 214694 h 649329"/>
                  <a:gd name="connsiteX10" fmla="*/ 348317 w 354162"/>
                  <a:gd name="connsiteY10" fmla="*/ 203645 h 649329"/>
                  <a:gd name="connsiteX11" fmla="*/ 341173 w 354162"/>
                  <a:gd name="connsiteY11" fmla="*/ 163259 h 649329"/>
                  <a:gd name="connsiteX12" fmla="*/ 259544 w 354162"/>
                  <a:gd name="connsiteY12" fmla="*/ 62484 h 649329"/>
                  <a:gd name="connsiteX13" fmla="*/ 252496 w 354162"/>
                  <a:gd name="connsiteY13" fmla="*/ 50768 h 649329"/>
                  <a:gd name="connsiteX14" fmla="*/ 251353 w 354162"/>
                  <a:gd name="connsiteY14" fmla="*/ 10478 h 649329"/>
                  <a:gd name="connsiteX15" fmla="*/ 250781 w 354162"/>
                  <a:gd name="connsiteY15" fmla="*/ 0 h 649329"/>
                  <a:gd name="connsiteX16" fmla="*/ 104191 w 354162"/>
                  <a:gd name="connsiteY16" fmla="*/ 0 h 649329"/>
                  <a:gd name="connsiteX17" fmla="*/ 103715 w 354162"/>
                  <a:gd name="connsiteY17" fmla="*/ 4286 h 649329"/>
                  <a:gd name="connsiteX18" fmla="*/ 103810 w 354162"/>
                  <a:gd name="connsiteY18" fmla="*/ 55150 h 649329"/>
                  <a:gd name="connsiteX19" fmla="*/ 99048 w 354162"/>
                  <a:gd name="connsiteY19" fmla="*/ 57245 h 649329"/>
                  <a:gd name="connsiteX20" fmla="*/ 1131 w 354162"/>
                  <a:gd name="connsiteY20" fmla="*/ 196501 h 649329"/>
                  <a:gd name="connsiteX21" fmla="*/ 68377 w 354162"/>
                  <a:gd name="connsiteY21" fmla="*/ 353568 h 649329"/>
                  <a:gd name="connsiteX22" fmla="*/ 177915 w 354162"/>
                  <a:gd name="connsiteY22" fmla="*/ 390525 h 649329"/>
                  <a:gd name="connsiteX23" fmla="*/ 201251 w 354162"/>
                  <a:gd name="connsiteY23" fmla="*/ 397764 h 649329"/>
                  <a:gd name="connsiteX24" fmla="*/ 206585 w 354162"/>
                  <a:gd name="connsiteY24" fmla="*/ 431387 h 649329"/>
                  <a:gd name="connsiteX25" fmla="*/ 200775 w 354162"/>
                  <a:gd name="connsiteY25" fmla="*/ 440627 h 649329"/>
                  <a:gd name="connsiteX26" fmla="*/ 179534 w 354162"/>
                  <a:gd name="connsiteY26" fmla="*/ 448818 h 649329"/>
                  <a:gd name="connsiteX27" fmla="*/ 154579 w 354162"/>
                  <a:gd name="connsiteY27" fmla="*/ 430054 h 649329"/>
                  <a:gd name="connsiteX28" fmla="*/ 136576 w 354162"/>
                  <a:gd name="connsiteY28" fmla="*/ 420148 h 649329"/>
                  <a:gd name="connsiteX29" fmla="*/ 14942 w 354162"/>
                  <a:gd name="connsiteY29" fmla="*/ 422910 h 649329"/>
                  <a:gd name="connsiteX30" fmla="*/ 1131 w 354162"/>
                  <a:gd name="connsiteY30" fmla="*/ 427863 h 649329"/>
                  <a:gd name="connsiteX31" fmla="*/ 9418 w 354162"/>
                  <a:gd name="connsiteY31" fmla="*/ 461677 h 649329"/>
                  <a:gd name="connsiteX32" fmla="*/ 41136 w 354162"/>
                  <a:gd name="connsiteY32" fmla="*/ 525971 h 649329"/>
                  <a:gd name="connsiteX33" fmla="*/ 117431 w 354162"/>
                  <a:gd name="connsiteY33" fmla="*/ 582168 h 649329"/>
                  <a:gd name="connsiteX34" fmla="*/ 118669 w 354162"/>
                  <a:gd name="connsiteY34" fmla="*/ 640556 h 649329"/>
                  <a:gd name="connsiteX35" fmla="*/ 119907 w 354162"/>
                  <a:gd name="connsiteY35" fmla="*/ 649319 h 649329"/>
                  <a:gd name="connsiteX36" fmla="*/ 260782 w 354162"/>
                  <a:gd name="connsiteY36" fmla="*/ 646176 h 649329"/>
                  <a:gd name="connsiteX37" fmla="*/ 267164 w 354162"/>
                  <a:gd name="connsiteY37" fmla="*/ 633317 h 649329"/>
                  <a:gd name="connsiteX38" fmla="*/ 265831 w 354162"/>
                  <a:gd name="connsiteY38" fmla="*/ 572262 h 649329"/>
                  <a:gd name="connsiteX39" fmla="*/ 318123 w 354162"/>
                  <a:gd name="connsiteY39" fmla="*/ 525113 h 649329"/>
                  <a:gd name="connsiteX40" fmla="*/ 353080 w 354162"/>
                  <a:gd name="connsiteY40" fmla="*/ 400336 h 649329"/>
                  <a:gd name="connsiteX41" fmla="*/ 340888 w 354162"/>
                  <a:gd name="connsiteY41" fmla="*/ 353473 h 64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9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7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39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39"/>
                      <a:pt x="118955" y="623888"/>
                      <a:pt x="118669" y="640556"/>
                    </a:cubicBezTo>
                    <a:cubicBezTo>
                      <a:pt x="118669" y="643414"/>
                      <a:pt x="117336" y="646747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7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CF171F2E-6EB2-420C-B4CE-64680D7637BF}"/>
                </a:ext>
              </a:extLst>
            </p:cNvPr>
            <p:cNvGrpSpPr/>
            <p:nvPr/>
          </p:nvGrpSpPr>
          <p:grpSpPr>
            <a:xfrm>
              <a:off x="10883231" y="5102051"/>
              <a:ext cx="776274" cy="1153329"/>
              <a:chOff x="6093430" y="556957"/>
              <a:chExt cx="1196031" cy="1776971"/>
            </a:xfrm>
          </p:grpSpPr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6F11ED45-48D5-4A0F-98A4-4EA0023D9F25}"/>
                  </a:ext>
                </a:extLst>
              </p:cNvPr>
              <p:cNvSpPr/>
              <p:nvPr/>
            </p:nvSpPr>
            <p:spPr>
              <a:xfrm>
                <a:off x="6093430" y="55695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B9801D36-A564-45B2-A663-FD9642A94856}"/>
                  </a:ext>
                </a:extLst>
              </p:cNvPr>
              <p:cNvSpPr/>
              <p:nvPr/>
            </p:nvSpPr>
            <p:spPr>
              <a:xfrm>
                <a:off x="6104791" y="56831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812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146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A8EFBC31-DD62-41CE-B4BD-DEDD88E0ACEF}"/>
                  </a:ext>
                </a:extLst>
              </p:cNvPr>
              <p:cNvSpPr/>
              <p:nvPr/>
            </p:nvSpPr>
            <p:spPr>
              <a:xfrm>
                <a:off x="6096851" y="73319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3B8CE6CD-AC0F-4D64-8C19-F39E4A51395E}"/>
                  </a:ext>
                </a:extLst>
              </p:cNvPr>
              <p:cNvSpPr/>
              <p:nvPr/>
            </p:nvSpPr>
            <p:spPr>
              <a:xfrm>
                <a:off x="6108213" y="74455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5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76C31ECE-5473-48BE-9E1C-5FC477C2B252}"/>
                  </a:ext>
                </a:extLst>
              </p:cNvPr>
              <p:cNvSpPr/>
              <p:nvPr/>
            </p:nvSpPr>
            <p:spPr>
              <a:xfrm>
                <a:off x="6095140" y="91203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710515C1-D5DB-478F-851D-E2FD8B1EAB89}"/>
                  </a:ext>
                </a:extLst>
              </p:cNvPr>
              <p:cNvSpPr/>
              <p:nvPr/>
            </p:nvSpPr>
            <p:spPr>
              <a:xfrm>
                <a:off x="6106502" y="923329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241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1AFEFF11-3605-4C1F-A2A7-553B928086C8}"/>
                  </a:ext>
                </a:extLst>
              </p:cNvPr>
              <p:cNvSpPr/>
              <p:nvPr/>
            </p:nvSpPr>
            <p:spPr>
              <a:xfrm>
                <a:off x="6098562" y="1088275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C86EAF72-C26A-4DFA-B4EA-82C43D2370F6}"/>
                  </a:ext>
                </a:extLst>
              </p:cNvPr>
              <p:cNvSpPr/>
              <p:nvPr/>
            </p:nvSpPr>
            <p:spPr>
              <a:xfrm>
                <a:off x="6109924" y="109956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FDDEAAC1-3576-4EE3-A7C8-6AF3EA35A3B1}"/>
                  </a:ext>
                </a:extLst>
              </p:cNvPr>
              <p:cNvSpPr/>
              <p:nvPr/>
            </p:nvSpPr>
            <p:spPr>
              <a:xfrm>
                <a:off x="6101163" y="126834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6ABF2531-21CE-43CE-918F-779F46B7E8B1}"/>
                  </a:ext>
                </a:extLst>
              </p:cNvPr>
              <p:cNvSpPr/>
              <p:nvPr/>
            </p:nvSpPr>
            <p:spPr>
              <a:xfrm>
                <a:off x="6112525" y="127971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3A35BCEE-C17B-499C-AD26-108DC08E62D4}"/>
                  </a:ext>
                </a:extLst>
              </p:cNvPr>
              <p:cNvSpPr/>
              <p:nvPr/>
            </p:nvSpPr>
            <p:spPr>
              <a:xfrm>
                <a:off x="6104585" y="144458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C8F95E92-7A4E-40D8-AF87-986C475D80F2}"/>
                  </a:ext>
                </a:extLst>
              </p:cNvPr>
              <p:cNvSpPr/>
              <p:nvPr/>
            </p:nvSpPr>
            <p:spPr>
              <a:xfrm>
                <a:off x="6115947" y="145594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DCB73DAA-2F17-4E4A-98CC-347499369C51}"/>
                  </a:ext>
                </a:extLst>
              </p:cNvPr>
              <p:cNvSpPr/>
              <p:nvPr/>
            </p:nvSpPr>
            <p:spPr>
              <a:xfrm>
                <a:off x="6102874" y="162335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F5DFB732-60E6-4B61-9AEA-4C1B25012C4F}"/>
                  </a:ext>
                </a:extLst>
              </p:cNvPr>
              <p:cNvSpPr/>
              <p:nvPr/>
            </p:nvSpPr>
            <p:spPr>
              <a:xfrm>
                <a:off x="6114236" y="163472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894D0A47-CA53-4062-AB49-CDF999E982DD}"/>
                  </a:ext>
                </a:extLst>
              </p:cNvPr>
              <p:cNvSpPr/>
              <p:nvPr/>
            </p:nvSpPr>
            <p:spPr>
              <a:xfrm>
                <a:off x="6106297" y="179959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9871628A-38E6-46DE-A710-0E2C49F4B5EF}"/>
                  </a:ext>
                </a:extLst>
              </p:cNvPr>
              <p:cNvSpPr/>
              <p:nvPr/>
            </p:nvSpPr>
            <p:spPr>
              <a:xfrm>
                <a:off x="6117658" y="181096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FE887933-65EA-49D0-9448-9198D4B8C68F}"/>
                  </a:ext>
                </a:extLst>
              </p:cNvPr>
              <p:cNvSpPr/>
              <p:nvPr/>
            </p:nvSpPr>
            <p:spPr>
              <a:xfrm>
                <a:off x="6108829" y="197973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EFCE9844-CD28-4937-889C-224948FBF279}"/>
                  </a:ext>
                </a:extLst>
              </p:cNvPr>
              <p:cNvSpPr/>
              <p:nvPr/>
            </p:nvSpPr>
            <p:spPr>
              <a:xfrm>
                <a:off x="6120190" y="199103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81B0D630-CBD1-4F61-8E8A-B2E0292F507D}"/>
                  </a:ext>
                </a:extLst>
              </p:cNvPr>
              <p:cNvSpPr/>
              <p:nvPr/>
            </p:nvSpPr>
            <p:spPr>
              <a:xfrm>
                <a:off x="6112251" y="215597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363D4893-F701-405A-BC70-09BD3DABF78F}"/>
                  </a:ext>
                </a:extLst>
              </p:cNvPr>
              <p:cNvSpPr/>
              <p:nvPr/>
            </p:nvSpPr>
            <p:spPr>
              <a:xfrm>
                <a:off x="6123613" y="216727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E238FDDC-B4EC-4AEC-8B46-5C179F82B144}"/>
                </a:ext>
              </a:extLst>
            </p:cNvPr>
            <p:cNvGrpSpPr/>
            <p:nvPr/>
          </p:nvGrpSpPr>
          <p:grpSpPr>
            <a:xfrm>
              <a:off x="10517593" y="5612505"/>
              <a:ext cx="771255" cy="691563"/>
              <a:chOff x="5530080" y="1343429"/>
              <a:chExt cx="1188297" cy="1065513"/>
            </a:xfrm>
          </p:grpSpPr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E49FCAD9-0110-4EA3-A1EA-1E4046BB98D9}"/>
                  </a:ext>
                </a:extLst>
              </p:cNvPr>
              <p:cNvSpPr/>
              <p:nvPr/>
            </p:nvSpPr>
            <p:spPr>
              <a:xfrm>
                <a:off x="5530080" y="134342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73C9D5BD-842F-4A6E-B2D7-7DD4111ED0D1}"/>
                  </a:ext>
                </a:extLst>
              </p:cNvPr>
              <p:cNvSpPr/>
              <p:nvPr/>
            </p:nvSpPr>
            <p:spPr>
              <a:xfrm>
                <a:off x="5541441" y="135472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296307C8-DB50-476D-96EF-DA0B69768325}"/>
                  </a:ext>
                </a:extLst>
              </p:cNvPr>
              <p:cNvSpPr/>
              <p:nvPr/>
            </p:nvSpPr>
            <p:spPr>
              <a:xfrm>
                <a:off x="5533501" y="151966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3896D9D9-0107-4790-ACB8-CDFE2574019F}"/>
                  </a:ext>
                </a:extLst>
              </p:cNvPr>
              <p:cNvSpPr/>
              <p:nvPr/>
            </p:nvSpPr>
            <p:spPr>
              <a:xfrm>
                <a:off x="5544863" y="153096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05ECC279-9BF3-4465-938D-37B06E0A69F4}"/>
                  </a:ext>
                </a:extLst>
              </p:cNvPr>
              <p:cNvSpPr/>
              <p:nvPr/>
            </p:nvSpPr>
            <p:spPr>
              <a:xfrm>
                <a:off x="5531790" y="169844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B9974684-EF92-414C-883D-1BF277AD458C}"/>
                  </a:ext>
                </a:extLst>
              </p:cNvPr>
              <p:cNvSpPr/>
              <p:nvPr/>
            </p:nvSpPr>
            <p:spPr>
              <a:xfrm>
                <a:off x="5543152" y="170980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FE0E8E0B-220F-4A47-A988-008C0A138A01}"/>
                  </a:ext>
                </a:extLst>
              </p:cNvPr>
              <p:cNvSpPr/>
              <p:nvPr/>
            </p:nvSpPr>
            <p:spPr>
              <a:xfrm>
                <a:off x="5535213" y="187468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BA596173-ABD0-482F-8107-4DB776453E57}"/>
                  </a:ext>
                </a:extLst>
              </p:cNvPr>
              <p:cNvSpPr/>
              <p:nvPr/>
            </p:nvSpPr>
            <p:spPr>
              <a:xfrm>
                <a:off x="5546574" y="188604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51ACBC88-2926-44EF-8DF9-0B70CB3CDA37}"/>
                  </a:ext>
                </a:extLst>
              </p:cNvPr>
              <p:cNvSpPr/>
              <p:nvPr/>
            </p:nvSpPr>
            <p:spPr>
              <a:xfrm>
                <a:off x="5537745" y="205475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7947657D-CC1C-4723-91BF-CEAD3B6D7EA4}"/>
                  </a:ext>
                </a:extLst>
              </p:cNvPr>
              <p:cNvSpPr/>
              <p:nvPr/>
            </p:nvSpPr>
            <p:spPr>
              <a:xfrm>
                <a:off x="5549106" y="206611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096D1C09-6620-401B-9198-5E5D1B86B35B}"/>
                  </a:ext>
                </a:extLst>
              </p:cNvPr>
              <p:cNvSpPr/>
              <p:nvPr/>
            </p:nvSpPr>
            <p:spPr>
              <a:xfrm>
                <a:off x="5541167" y="223099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8917FED3-B9BE-436D-89C7-7E82C9161457}"/>
                  </a:ext>
                </a:extLst>
              </p:cNvPr>
              <p:cNvSpPr/>
              <p:nvPr/>
            </p:nvSpPr>
            <p:spPr>
              <a:xfrm>
                <a:off x="5552529" y="224235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9C0431F5-53B6-4826-9CCE-338B0F90DED2}"/>
                </a:ext>
              </a:extLst>
            </p:cNvPr>
            <p:cNvGrpSpPr/>
            <p:nvPr/>
          </p:nvGrpSpPr>
          <p:grpSpPr>
            <a:xfrm>
              <a:off x="10682843" y="5599800"/>
              <a:ext cx="848461" cy="848461"/>
              <a:chOff x="5784686" y="1323855"/>
              <a:chExt cx="1307251" cy="1307251"/>
            </a:xfrm>
          </p:grpSpPr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592F57BA-1FDB-4441-94F6-C0B81B03DFB1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335A90CF-92C8-414D-8AD9-3A3F626353B2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125C648E-AA1A-4519-A0B4-973B90153917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92F25CE7-B046-4F80-ABB7-6927BE7EA236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8499005F-A947-4405-B319-DCE3B6A4193D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FC6F05D2-4AE9-4B04-ADFF-0F000E491BE3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90" name="그룹 89">
              <a:extLst>
                <a:ext uri="{FF2B5EF4-FFF2-40B4-BE49-F238E27FC236}">
                  <a16:creationId xmlns:a16="http://schemas.microsoft.com/office/drawing/2014/main" id="{EF4FDE1C-F784-420C-8A8E-8E4163A15783}"/>
                </a:ext>
              </a:extLst>
            </p:cNvPr>
            <p:cNvGrpSpPr/>
            <p:nvPr/>
          </p:nvGrpSpPr>
          <p:grpSpPr>
            <a:xfrm>
              <a:off x="9131920" y="4047449"/>
              <a:ext cx="523204" cy="523204"/>
              <a:chOff x="5784686" y="1323855"/>
              <a:chExt cx="1307251" cy="1307251"/>
            </a:xfrm>
          </p:grpSpPr>
          <p:sp>
            <p:nvSpPr>
              <p:cNvPr id="91" name="자유형: 도형 90">
                <a:extLst>
                  <a:ext uri="{FF2B5EF4-FFF2-40B4-BE49-F238E27FC236}">
                    <a16:creationId xmlns:a16="http://schemas.microsoft.com/office/drawing/2014/main" id="{0B8EF8C8-71BC-4072-8B06-93948D040468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BF3547A1-A1EE-4377-BF21-29B04E50B1BC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30A688FF-1D37-43D0-8519-B144FCD0AD9D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4" name="자유형: 도형 93">
                <a:extLst>
                  <a:ext uri="{FF2B5EF4-FFF2-40B4-BE49-F238E27FC236}">
                    <a16:creationId xmlns:a16="http://schemas.microsoft.com/office/drawing/2014/main" id="{803763DE-370D-429F-8EB0-6EF0CF2812B4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5020F121-7E37-4040-8C4A-07E65ABFB341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74EC6F0B-495B-417C-B1F4-D97EB561F69B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97" name="그룹 96">
              <a:extLst>
                <a:ext uri="{FF2B5EF4-FFF2-40B4-BE49-F238E27FC236}">
                  <a16:creationId xmlns:a16="http://schemas.microsoft.com/office/drawing/2014/main" id="{8F27F431-32D2-491C-A19F-BBB4DF774955}"/>
                </a:ext>
              </a:extLst>
            </p:cNvPr>
            <p:cNvGrpSpPr/>
            <p:nvPr/>
          </p:nvGrpSpPr>
          <p:grpSpPr>
            <a:xfrm>
              <a:off x="10048551" y="3732267"/>
              <a:ext cx="660945" cy="660945"/>
              <a:chOff x="5784686" y="1323855"/>
              <a:chExt cx="1307251" cy="1307251"/>
            </a:xfrm>
          </p:grpSpPr>
          <p:sp>
            <p:nvSpPr>
              <p:cNvPr id="98" name="자유형: 도형 97">
                <a:extLst>
                  <a:ext uri="{FF2B5EF4-FFF2-40B4-BE49-F238E27FC236}">
                    <a16:creationId xmlns:a16="http://schemas.microsoft.com/office/drawing/2014/main" id="{C5F48FCC-0EE5-403C-95C1-CFC7AD19F8C6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9" name="자유형: 도형 98">
                <a:extLst>
                  <a:ext uri="{FF2B5EF4-FFF2-40B4-BE49-F238E27FC236}">
                    <a16:creationId xmlns:a16="http://schemas.microsoft.com/office/drawing/2014/main" id="{312F52A8-C180-4F6E-9AE9-CC61B67E16D2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0" name="자유형: 도형 99">
                <a:extLst>
                  <a:ext uri="{FF2B5EF4-FFF2-40B4-BE49-F238E27FC236}">
                    <a16:creationId xmlns:a16="http://schemas.microsoft.com/office/drawing/2014/main" id="{1E3D6CF9-B3F1-48FB-A824-8D3C58C2CE36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1" name="자유형: 도형 100">
                <a:extLst>
                  <a:ext uri="{FF2B5EF4-FFF2-40B4-BE49-F238E27FC236}">
                    <a16:creationId xmlns:a16="http://schemas.microsoft.com/office/drawing/2014/main" id="{1CA8B659-0357-4554-AB62-58286E9CDB5A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2" name="자유형: 도형 101">
                <a:extLst>
                  <a:ext uri="{FF2B5EF4-FFF2-40B4-BE49-F238E27FC236}">
                    <a16:creationId xmlns:a16="http://schemas.microsoft.com/office/drawing/2014/main" id="{863DCB71-ADB9-43F6-B839-0DC69BA99FA6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3" name="자유형: 도형 102">
                <a:extLst>
                  <a:ext uri="{FF2B5EF4-FFF2-40B4-BE49-F238E27FC236}">
                    <a16:creationId xmlns:a16="http://schemas.microsoft.com/office/drawing/2014/main" id="{D463EB97-7BEF-4683-8D7F-EFC41525F0ED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04" name="그룹 103">
              <a:extLst>
                <a:ext uri="{FF2B5EF4-FFF2-40B4-BE49-F238E27FC236}">
                  <a16:creationId xmlns:a16="http://schemas.microsoft.com/office/drawing/2014/main" id="{4B59C61B-67CF-4679-A16B-FCF52458678E}"/>
                </a:ext>
              </a:extLst>
            </p:cNvPr>
            <p:cNvGrpSpPr/>
            <p:nvPr/>
          </p:nvGrpSpPr>
          <p:grpSpPr>
            <a:xfrm>
              <a:off x="9628038" y="3471698"/>
              <a:ext cx="430894" cy="430894"/>
              <a:chOff x="5784686" y="1323855"/>
              <a:chExt cx="1307251" cy="1307251"/>
            </a:xfrm>
          </p:grpSpPr>
          <p:sp>
            <p:nvSpPr>
              <p:cNvPr id="105" name="자유형: 도형 104">
                <a:extLst>
                  <a:ext uri="{FF2B5EF4-FFF2-40B4-BE49-F238E27FC236}">
                    <a16:creationId xmlns:a16="http://schemas.microsoft.com/office/drawing/2014/main" id="{3F5A08EA-5C25-44D9-810F-139ECCAC5DC7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6" name="자유형: 도형 105">
                <a:extLst>
                  <a:ext uri="{FF2B5EF4-FFF2-40B4-BE49-F238E27FC236}">
                    <a16:creationId xmlns:a16="http://schemas.microsoft.com/office/drawing/2014/main" id="{C2335B43-9CE6-42AD-871A-A006174E7E34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7" name="자유형: 도형 106">
                <a:extLst>
                  <a:ext uri="{FF2B5EF4-FFF2-40B4-BE49-F238E27FC236}">
                    <a16:creationId xmlns:a16="http://schemas.microsoft.com/office/drawing/2014/main" id="{F6391C01-7610-4E6D-89AF-69EB70DAEF0E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8" name="자유형: 도형 107">
                <a:extLst>
                  <a:ext uri="{FF2B5EF4-FFF2-40B4-BE49-F238E27FC236}">
                    <a16:creationId xmlns:a16="http://schemas.microsoft.com/office/drawing/2014/main" id="{949D1B78-D45B-4BCD-9367-1B00868C1466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9" name="자유형: 도형 108">
                <a:extLst>
                  <a:ext uri="{FF2B5EF4-FFF2-40B4-BE49-F238E27FC236}">
                    <a16:creationId xmlns:a16="http://schemas.microsoft.com/office/drawing/2014/main" id="{5572E499-3D3D-4208-8386-C7D31144203E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0" name="자유형: 도형 109">
                <a:extLst>
                  <a:ext uri="{FF2B5EF4-FFF2-40B4-BE49-F238E27FC236}">
                    <a16:creationId xmlns:a16="http://schemas.microsoft.com/office/drawing/2014/main" id="{A90EC29F-A5A5-453F-942C-15D575FBEAC2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11" name="그룹 110">
              <a:extLst>
                <a:ext uri="{FF2B5EF4-FFF2-40B4-BE49-F238E27FC236}">
                  <a16:creationId xmlns:a16="http://schemas.microsoft.com/office/drawing/2014/main" id="{AC39D891-DF58-47F0-B3E3-E9CCABEE8083}"/>
                </a:ext>
              </a:extLst>
            </p:cNvPr>
            <p:cNvGrpSpPr/>
            <p:nvPr/>
          </p:nvGrpSpPr>
          <p:grpSpPr>
            <a:xfrm>
              <a:off x="11005948" y="3447011"/>
              <a:ext cx="651335" cy="651335"/>
              <a:chOff x="5784686" y="1323855"/>
              <a:chExt cx="1307251" cy="1307251"/>
            </a:xfrm>
          </p:grpSpPr>
          <p:sp>
            <p:nvSpPr>
              <p:cNvPr id="112" name="자유형: 도형 111">
                <a:extLst>
                  <a:ext uri="{FF2B5EF4-FFF2-40B4-BE49-F238E27FC236}">
                    <a16:creationId xmlns:a16="http://schemas.microsoft.com/office/drawing/2014/main" id="{56463DEB-2AC8-4DE6-81FC-986BFF685AD7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3" name="자유형: 도형 112">
                <a:extLst>
                  <a:ext uri="{FF2B5EF4-FFF2-40B4-BE49-F238E27FC236}">
                    <a16:creationId xmlns:a16="http://schemas.microsoft.com/office/drawing/2014/main" id="{073BE86C-C042-4267-9E02-6AE7C63170EC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4" name="자유형: 도형 113">
                <a:extLst>
                  <a:ext uri="{FF2B5EF4-FFF2-40B4-BE49-F238E27FC236}">
                    <a16:creationId xmlns:a16="http://schemas.microsoft.com/office/drawing/2014/main" id="{08A4F29A-41B9-4F73-B483-214F6441486C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5" name="자유형: 도형 114">
                <a:extLst>
                  <a:ext uri="{FF2B5EF4-FFF2-40B4-BE49-F238E27FC236}">
                    <a16:creationId xmlns:a16="http://schemas.microsoft.com/office/drawing/2014/main" id="{ACB6F6FC-CBDF-49AA-A58C-532A9F405A5F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6" name="자유형: 도형 115">
                <a:extLst>
                  <a:ext uri="{FF2B5EF4-FFF2-40B4-BE49-F238E27FC236}">
                    <a16:creationId xmlns:a16="http://schemas.microsoft.com/office/drawing/2014/main" id="{92A2578A-BCE8-42BB-B99E-716CCFEB5E0B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7" name="자유형: 도형 116">
                <a:extLst>
                  <a:ext uri="{FF2B5EF4-FFF2-40B4-BE49-F238E27FC236}">
                    <a16:creationId xmlns:a16="http://schemas.microsoft.com/office/drawing/2014/main" id="{3072AB4E-B7D8-468C-A72B-D50CC539BED8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18" name="그룹 117">
              <a:extLst>
                <a:ext uri="{FF2B5EF4-FFF2-40B4-BE49-F238E27FC236}">
                  <a16:creationId xmlns:a16="http://schemas.microsoft.com/office/drawing/2014/main" id="{95F3A498-CD33-4E4F-98F0-8AE50E0BB2D6}"/>
                </a:ext>
              </a:extLst>
            </p:cNvPr>
            <p:cNvGrpSpPr/>
            <p:nvPr/>
          </p:nvGrpSpPr>
          <p:grpSpPr>
            <a:xfrm>
              <a:off x="10868278" y="4323940"/>
              <a:ext cx="516021" cy="516021"/>
              <a:chOff x="5784686" y="1323855"/>
              <a:chExt cx="1307251" cy="1307251"/>
            </a:xfrm>
          </p:grpSpPr>
          <p:sp>
            <p:nvSpPr>
              <p:cNvPr id="119" name="자유형: 도형 118">
                <a:extLst>
                  <a:ext uri="{FF2B5EF4-FFF2-40B4-BE49-F238E27FC236}">
                    <a16:creationId xmlns:a16="http://schemas.microsoft.com/office/drawing/2014/main" id="{6C6950E7-7009-485B-8088-09487F4348CF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0" name="자유형: 도형 119">
                <a:extLst>
                  <a:ext uri="{FF2B5EF4-FFF2-40B4-BE49-F238E27FC236}">
                    <a16:creationId xmlns:a16="http://schemas.microsoft.com/office/drawing/2014/main" id="{7F79D3E1-3405-4F2B-B37F-E15DA639ABB2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1" name="자유형: 도형 120">
                <a:extLst>
                  <a:ext uri="{FF2B5EF4-FFF2-40B4-BE49-F238E27FC236}">
                    <a16:creationId xmlns:a16="http://schemas.microsoft.com/office/drawing/2014/main" id="{00B409E0-BEF4-4F2F-BBDA-D802AB233599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2" name="자유형: 도형 121">
                <a:extLst>
                  <a:ext uri="{FF2B5EF4-FFF2-40B4-BE49-F238E27FC236}">
                    <a16:creationId xmlns:a16="http://schemas.microsoft.com/office/drawing/2014/main" id="{BBDF51EA-1440-4F01-85DE-775BC42D982F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3" name="자유형: 도형 122">
                <a:extLst>
                  <a:ext uri="{FF2B5EF4-FFF2-40B4-BE49-F238E27FC236}">
                    <a16:creationId xmlns:a16="http://schemas.microsoft.com/office/drawing/2014/main" id="{5A633ABF-950A-45CB-BE4D-F69D61ECA9CC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4" name="자유형: 도형 123">
                <a:extLst>
                  <a:ext uri="{FF2B5EF4-FFF2-40B4-BE49-F238E27FC236}">
                    <a16:creationId xmlns:a16="http://schemas.microsoft.com/office/drawing/2014/main" id="{3887A72C-C111-4BA4-B652-583A04314DA3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D81EFF-2835-4D56-B63C-BEE76055A99E}"/>
              </a:ext>
            </a:extLst>
          </p:cNvPr>
          <p:cNvGrpSpPr/>
          <p:nvPr/>
        </p:nvGrpSpPr>
        <p:grpSpPr>
          <a:xfrm>
            <a:off x="684670" y="1142214"/>
            <a:ext cx="2552009" cy="2199237"/>
            <a:chOff x="439600" y="1051240"/>
            <a:chExt cx="2552009" cy="2199237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AF896CDD-BB5C-4719-A41D-E67E3050B917}"/>
                </a:ext>
              </a:extLst>
            </p:cNvPr>
            <p:cNvSpPr>
              <a:spLocks/>
            </p:cNvSpPr>
            <p:nvPr/>
          </p:nvSpPr>
          <p:spPr bwMode="auto">
            <a:xfrm rot="21447214">
              <a:off x="664455" y="2085656"/>
              <a:ext cx="732149" cy="1164821"/>
            </a:xfrm>
            <a:custGeom>
              <a:avLst/>
              <a:gdLst>
                <a:gd name="connsiteX0" fmla="*/ 644498 w 732149"/>
                <a:gd name="connsiteY0" fmla="*/ 0 h 1164821"/>
                <a:gd name="connsiteX1" fmla="*/ 690901 w 732149"/>
                <a:gd name="connsiteY1" fmla="*/ 5157 h 1164821"/>
                <a:gd name="connsiteX2" fmla="*/ 697776 w 732149"/>
                <a:gd name="connsiteY2" fmla="*/ 8594 h 1164821"/>
                <a:gd name="connsiteX3" fmla="*/ 702932 w 732149"/>
                <a:gd name="connsiteY3" fmla="*/ 12031 h 1164821"/>
                <a:gd name="connsiteX4" fmla="*/ 706370 w 732149"/>
                <a:gd name="connsiteY4" fmla="*/ 15468 h 1164821"/>
                <a:gd name="connsiteX5" fmla="*/ 709807 w 732149"/>
                <a:gd name="connsiteY5" fmla="*/ 15468 h 1164821"/>
                <a:gd name="connsiteX6" fmla="*/ 713244 w 732149"/>
                <a:gd name="connsiteY6" fmla="*/ 20624 h 1164821"/>
                <a:gd name="connsiteX7" fmla="*/ 718400 w 732149"/>
                <a:gd name="connsiteY7" fmla="*/ 27499 h 1164821"/>
                <a:gd name="connsiteX8" fmla="*/ 732149 w 732149"/>
                <a:gd name="connsiteY8" fmla="*/ 58434 h 1164821"/>
                <a:gd name="connsiteX9" fmla="*/ 732149 w 732149"/>
                <a:gd name="connsiteY9" fmla="*/ 92808 h 1164821"/>
                <a:gd name="connsiteX10" fmla="*/ 721837 w 732149"/>
                <a:gd name="connsiteY10" fmla="*/ 123743 h 1164821"/>
                <a:gd name="connsiteX11" fmla="*/ 702932 w 732149"/>
                <a:gd name="connsiteY11" fmla="*/ 149524 h 1164821"/>
                <a:gd name="connsiteX12" fmla="*/ 668559 w 732149"/>
                <a:gd name="connsiteY12" fmla="*/ 161554 h 1164821"/>
                <a:gd name="connsiteX13" fmla="*/ 634186 w 732149"/>
                <a:gd name="connsiteY13" fmla="*/ 161554 h 1164821"/>
                <a:gd name="connsiteX14" fmla="*/ 596375 w 732149"/>
                <a:gd name="connsiteY14" fmla="*/ 152961 h 1164821"/>
                <a:gd name="connsiteX15" fmla="*/ 560283 w 732149"/>
                <a:gd name="connsiteY15" fmla="*/ 142649 h 1164821"/>
                <a:gd name="connsiteX16" fmla="*/ 519035 w 732149"/>
                <a:gd name="connsiteY16" fmla="*/ 139212 h 1164821"/>
                <a:gd name="connsiteX17" fmla="*/ 477787 w 732149"/>
                <a:gd name="connsiteY17" fmla="*/ 142649 h 1164821"/>
                <a:gd name="connsiteX18" fmla="*/ 390136 w 732149"/>
                <a:gd name="connsiteY18" fmla="*/ 171866 h 1164821"/>
                <a:gd name="connsiteX19" fmla="*/ 316233 w 732149"/>
                <a:gd name="connsiteY19" fmla="*/ 214833 h 1164821"/>
                <a:gd name="connsiteX20" fmla="*/ 250924 w 732149"/>
                <a:gd name="connsiteY20" fmla="*/ 271548 h 1164821"/>
                <a:gd name="connsiteX21" fmla="*/ 197646 w 732149"/>
                <a:gd name="connsiteY21" fmla="*/ 333420 h 1164821"/>
                <a:gd name="connsiteX22" fmla="*/ 152961 w 732149"/>
                <a:gd name="connsiteY22" fmla="*/ 409041 h 1164821"/>
                <a:gd name="connsiteX23" fmla="*/ 118588 w 732149"/>
                <a:gd name="connsiteY23" fmla="*/ 493256 h 1164821"/>
                <a:gd name="connsiteX24" fmla="*/ 106557 w 732149"/>
                <a:gd name="connsiteY24" fmla="*/ 555127 h 1164821"/>
                <a:gd name="connsiteX25" fmla="*/ 99682 w 732149"/>
                <a:gd name="connsiteY25" fmla="*/ 623874 h 1164821"/>
                <a:gd name="connsiteX26" fmla="*/ 103120 w 732149"/>
                <a:gd name="connsiteY26" fmla="*/ 696057 h 1164821"/>
                <a:gd name="connsiteX27" fmla="*/ 109994 w 732149"/>
                <a:gd name="connsiteY27" fmla="*/ 768241 h 1164821"/>
                <a:gd name="connsiteX28" fmla="*/ 118588 w 732149"/>
                <a:gd name="connsiteY28" fmla="*/ 836988 h 1164821"/>
                <a:gd name="connsiteX29" fmla="*/ 134055 w 732149"/>
                <a:gd name="connsiteY29" fmla="*/ 893703 h 1164821"/>
                <a:gd name="connsiteX30" fmla="*/ 175303 w 732149"/>
                <a:gd name="connsiteY30" fmla="*/ 1005416 h 1164821"/>
                <a:gd name="connsiteX31" fmla="*/ 225145 w 732149"/>
                <a:gd name="connsiteY31" fmla="*/ 1115410 h 1164821"/>
                <a:gd name="connsiteX32" fmla="*/ 249850 w 732149"/>
                <a:gd name="connsiteY32" fmla="*/ 1164821 h 1164821"/>
                <a:gd name="connsiteX33" fmla="*/ 129723 w 732149"/>
                <a:gd name="connsiteY33" fmla="*/ 1164821 h 1164821"/>
                <a:gd name="connsiteX34" fmla="*/ 109994 w 732149"/>
                <a:gd name="connsiteY34" fmla="*/ 1124003 h 1164821"/>
                <a:gd name="connsiteX35" fmla="*/ 65309 w 732149"/>
                <a:gd name="connsiteY35" fmla="*/ 1015728 h 1164821"/>
                <a:gd name="connsiteX36" fmla="*/ 30936 w 732149"/>
                <a:gd name="connsiteY36" fmla="*/ 898859 h 1164821"/>
                <a:gd name="connsiteX37" fmla="*/ 15468 w 732149"/>
                <a:gd name="connsiteY37" fmla="*/ 833550 h 1164821"/>
                <a:gd name="connsiteX38" fmla="*/ 6875 w 732149"/>
                <a:gd name="connsiteY38" fmla="*/ 757929 h 1164821"/>
                <a:gd name="connsiteX39" fmla="*/ 0 w 732149"/>
                <a:gd name="connsiteY39" fmla="*/ 680589 h 1164821"/>
                <a:gd name="connsiteX40" fmla="*/ 0 w 732149"/>
                <a:gd name="connsiteY40" fmla="*/ 599813 h 1164821"/>
                <a:gd name="connsiteX41" fmla="*/ 10312 w 732149"/>
                <a:gd name="connsiteY41" fmla="*/ 527629 h 1164821"/>
                <a:gd name="connsiteX42" fmla="*/ 25780 w 732149"/>
                <a:gd name="connsiteY42" fmla="*/ 458882 h 1164821"/>
                <a:gd name="connsiteX43" fmla="*/ 56716 w 732149"/>
                <a:gd name="connsiteY43" fmla="*/ 371230 h 1164821"/>
                <a:gd name="connsiteX44" fmla="*/ 103120 w 732149"/>
                <a:gd name="connsiteY44" fmla="*/ 293891 h 1164821"/>
                <a:gd name="connsiteX45" fmla="*/ 156399 w 732149"/>
                <a:gd name="connsiteY45" fmla="*/ 221707 h 1164821"/>
                <a:gd name="connsiteX46" fmla="*/ 221708 w 732149"/>
                <a:gd name="connsiteY46" fmla="*/ 158117 h 1164821"/>
                <a:gd name="connsiteX47" fmla="*/ 293891 w 732149"/>
                <a:gd name="connsiteY47" fmla="*/ 104839 h 1164821"/>
                <a:gd name="connsiteX48" fmla="*/ 374668 w 732149"/>
                <a:gd name="connsiteY48" fmla="*/ 68746 h 1164821"/>
                <a:gd name="connsiteX49" fmla="*/ 427947 w 732149"/>
                <a:gd name="connsiteY49" fmla="*/ 53279 h 1164821"/>
                <a:gd name="connsiteX50" fmla="*/ 484662 w 732149"/>
                <a:gd name="connsiteY50" fmla="*/ 39530 h 1164821"/>
                <a:gd name="connsiteX51" fmla="*/ 541378 w 732149"/>
                <a:gd name="connsiteY51" fmla="*/ 30936 h 1164821"/>
                <a:gd name="connsiteX52" fmla="*/ 594656 w 732149"/>
                <a:gd name="connsiteY52" fmla="*/ 18906 h 116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32149" h="1164821">
                  <a:moveTo>
                    <a:pt x="644498" y="0"/>
                  </a:moveTo>
                  <a:lnTo>
                    <a:pt x="690901" y="5157"/>
                  </a:lnTo>
                  <a:lnTo>
                    <a:pt x="697776" y="8594"/>
                  </a:lnTo>
                  <a:lnTo>
                    <a:pt x="702932" y="12031"/>
                  </a:lnTo>
                  <a:lnTo>
                    <a:pt x="706370" y="15468"/>
                  </a:lnTo>
                  <a:lnTo>
                    <a:pt x="709807" y="15468"/>
                  </a:lnTo>
                  <a:lnTo>
                    <a:pt x="713244" y="20624"/>
                  </a:lnTo>
                  <a:lnTo>
                    <a:pt x="718400" y="27499"/>
                  </a:lnTo>
                  <a:lnTo>
                    <a:pt x="732149" y="58434"/>
                  </a:lnTo>
                  <a:lnTo>
                    <a:pt x="732149" y="92808"/>
                  </a:lnTo>
                  <a:lnTo>
                    <a:pt x="721837" y="123743"/>
                  </a:lnTo>
                  <a:lnTo>
                    <a:pt x="702932" y="149524"/>
                  </a:lnTo>
                  <a:lnTo>
                    <a:pt x="668559" y="161554"/>
                  </a:lnTo>
                  <a:lnTo>
                    <a:pt x="634186" y="161554"/>
                  </a:lnTo>
                  <a:lnTo>
                    <a:pt x="596375" y="152961"/>
                  </a:lnTo>
                  <a:lnTo>
                    <a:pt x="560283" y="142649"/>
                  </a:lnTo>
                  <a:lnTo>
                    <a:pt x="519035" y="139212"/>
                  </a:lnTo>
                  <a:lnTo>
                    <a:pt x="477787" y="142649"/>
                  </a:lnTo>
                  <a:lnTo>
                    <a:pt x="390136" y="171866"/>
                  </a:lnTo>
                  <a:lnTo>
                    <a:pt x="316233" y="214833"/>
                  </a:lnTo>
                  <a:lnTo>
                    <a:pt x="250924" y="271548"/>
                  </a:lnTo>
                  <a:lnTo>
                    <a:pt x="197646" y="333420"/>
                  </a:lnTo>
                  <a:lnTo>
                    <a:pt x="152961" y="409041"/>
                  </a:lnTo>
                  <a:lnTo>
                    <a:pt x="118588" y="493256"/>
                  </a:lnTo>
                  <a:lnTo>
                    <a:pt x="106557" y="555127"/>
                  </a:lnTo>
                  <a:lnTo>
                    <a:pt x="99682" y="623874"/>
                  </a:lnTo>
                  <a:lnTo>
                    <a:pt x="103120" y="696057"/>
                  </a:lnTo>
                  <a:lnTo>
                    <a:pt x="109994" y="768241"/>
                  </a:lnTo>
                  <a:lnTo>
                    <a:pt x="118588" y="836988"/>
                  </a:lnTo>
                  <a:lnTo>
                    <a:pt x="134055" y="893703"/>
                  </a:lnTo>
                  <a:lnTo>
                    <a:pt x="175303" y="1005416"/>
                  </a:lnTo>
                  <a:lnTo>
                    <a:pt x="225145" y="1115410"/>
                  </a:lnTo>
                  <a:lnTo>
                    <a:pt x="249850" y="1164821"/>
                  </a:lnTo>
                  <a:lnTo>
                    <a:pt x="129723" y="1164821"/>
                  </a:lnTo>
                  <a:lnTo>
                    <a:pt x="109994" y="1124003"/>
                  </a:lnTo>
                  <a:lnTo>
                    <a:pt x="65309" y="1015728"/>
                  </a:lnTo>
                  <a:lnTo>
                    <a:pt x="30936" y="898859"/>
                  </a:lnTo>
                  <a:lnTo>
                    <a:pt x="15468" y="833550"/>
                  </a:lnTo>
                  <a:lnTo>
                    <a:pt x="6875" y="757929"/>
                  </a:lnTo>
                  <a:lnTo>
                    <a:pt x="0" y="680589"/>
                  </a:lnTo>
                  <a:lnTo>
                    <a:pt x="0" y="599813"/>
                  </a:lnTo>
                  <a:lnTo>
                    <a:pt x="10312" y="527629"/>
                  </a:lnTo>
                  <a:lnTo>
                    <a:pt x="25780" y="458882"/>
                  </a:lnTo>
                  <a:lnTo>
                    <a:pt x="56716" y="371230"/>
                  </a:lnTo>
                  <a:lnTo>
                    <a:pt x="103120" y="293891"/>
                  </a:lnTo>
                  <a:lnTo>
                    <a:pt x="156399" y="221707"/>
                  </a:lnTo>
                  <a:lnTo>
                    <a:pt x="221708" y="158117"/>
                  </a:lnTo>
                  <a:lnTo>
                    <a:pt x="293891" y="104839"/>
                  </a:lnTo>
                  <a:lnTo>
                    <a:pt x="374668" y="68746"/>
                  </a:lnTo>
                  <a:lnTo>
                    <a:pt x="427947" y="53279"/>
                  </a:lnTo>
                  <a:lnTo>
                    <a:pt x="484662" y="39530"/>
                  </a:lnTo>
                  <a:lnTo>
                    <a:pt x="541378" y="30936"/>
                  </a:lnTo>
                  <a:lnTo>
                    <a:pt x="594656" y="1890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Isosceles Triangle 22">
              <a:extLst>
                <a:ext uri="{FF2B5EF4-FFF2-40B4-BE49-F238E27FC236}">
                  <a16:creationId xmlns:a16="http://schemas.microsoft.com/office/drawing/2014/main" id="{4B31B2D3-6CB4-41DC-9397-01E5EDD3EBF9}"/>
                </a:ext>
              </a:extLst>
            </p:cNvPr>
            <p:cNvSpPr/>
            <p:nvPr/>
          </p:nvSpPr>
          <p:spPr>
            <a:xfrm rot="19800000">
              <a:off x="439600" y="1051240"/>
              <a:ext cx="2552009" cy="2068909"/>
            </a:xfrm>
            <a:custGeom>
              <a:avLst/>
              <a:gdLst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2863670 w 4995280"/>
                <a:gd name="connsiteY5" fmla="*/ 1075337 h 4221188"/>
                <a:gd name="connsiteX6" fmla="*/ 2476544 w 4995280"/>
                <a:gd name="connsiteY6" fmla="*/ 891386 h 4221188"/>
                <a:gd name="connsiteX7" fmla="*/ 2389121 w 4995280"/>
                <a:gd name="connsiteY7" fmla="*/ 874986 h 4221188"/>
                <a:gd name="connsiteX8" fmla="*/ 2317734 w 4995280"/>
                <a:gd name="connsiteY8" fmla="*/ 1082029 h 4221188"/>
                <a:gd name="connsiteX9" fmla="*/ 3205629 w 4995280"/>
                <a:gd name="connsiteY9" fmla="*/ 1594653 h 4221188"/>
                <a:gd name="connsiteX10" fmla="*/ 3357227 w 4995280"/>
                <a:gd name="connsiteY10" fmla="*/ 1446173 h 4221188"/>
                <a:gd name="connsiteX11" fmla="*/ 2863670 w 4995280"/>
                <a:gd name="connsiteY11" fmla="*/ 1075337 h 4221188"/>
                <a:gd name="connsiteX12" fmla="*/ 4568006 w 4995280"/>
                <a:gd name="connsiteY12" fmla="*/ 2045651 h 4221188"/>
                <a:gd name="connsiteX13" fmla="*/ 4524932 w 4995280"/>
                <a:gd name="connsiteY13" fmla="*/ 2024256 h 4221188"/>
                <a:gd name="connsiteX14" fmla="*/ 4376584 w 4995280"/>
                <a:gd name="connsiteY14" fmla="*/ 2109904 h 4221188"/>
                <a:gd name="connsiteX15" fmla="*/ 4462232 w 4995280"/>
                <a:gd name="connsiteY15" fmla="*/ 2258247 h 4221188"/>
                <a:gd name="connsiteX16" fmla="*/ 4610577 w 4995280"/>
                <a:gd name="connsiteY16" fmla="*/ 2172601 h 4221188"/>
                <a:gd name="connsiteX17" fmla="*/ 4568006 w 4995280"/>
                <a:gd name="connsiteY17" fmla="*/ 2045651 h 4221188"/>
                <a:gd name="connsiteX18" fmla="*/ 4995280 w 4995280"/>
                <a:gd name="connsiteY18" fmla="*/ 1981007 h 4221188"/>
                <a:gd name="connsiteX19" fmla="*/ 4937112 w 4995280"/>
                <a:gd name="connsiteY19" fmla="*/ 2070280 h 4221188"/>
                <a:gd name="connsiteX20" fmla="*/ 4678445 w 4995280"/>
                <a:gd name="connsiteY20" fmla="*/ 1985146 h 4221188"/>
                <a:gd name="connsiteX21" fmla="*/ 4727574 w 4995280"/>
                <a:gd name="connsiteY21" fmla="*/ 2203950 h 4221188"/>
                <a:gd name="connsiteX22" fmla="*/ 4430883 w 4995280"/>
                <a:gd name="connsiteY22" fmla="*/ 2375246 h 4221188"/>
                <a:gd name="connsiteX23" fmla="*/ 4259587 w 4995280"/>
                <a:gd name="connsiteY23" fmla="*/ 2078553 h 4221188"/>
                <a:gd name="connsiteX24" fmla="*/ 4378457 w 4995280"/>
                <a:gd name="connsiteY24" fmla="*/ 1928722 h 4221188"/>
                <a:gd name="connsiteX25" fmla="*/ 4281143 w 4995280"/>
                <a:gd name="connsiteY25" fmla="*/ 1925477 h 4221188"/>
                <a:gd name="connsiteX26" fmla="*/ 4111363 w 4995280"/>
                <a:gd name="connsiteY26" fmla="*/ 2010327 h 4221188"/>
                <a:gd name="connsiteX27" fmla="*/ 3937078 w 4995280"/>
                <a:gd name="connsiteY27" fmla="*/ 3001142 h 4221188"/>
                <a:gd name="connsiteX28" fmla="*/ 2864666 w 4995280"/>
                <a:gd name="connsiteY28" fmla="*/ 3621717 h 4221188"/>
                <a:gd name="connsiteX29" fmla="*/ 2346113 w 4995280"/>
                <a:gd name="connsiteY29" fmla="*/ 4221188 h 4221188"/>
                <a:gd name="connsiteX30" fmla="*/ 2043869 w 4995280"/>
                <a:gd name="connsiteY30" fmla="*/ 4046689 h 4221188"/>
                <a:gd name="connsiteX31" fmla="*/ 2232704 w 4995280"/>
                <a:gd name="connsiteY31" fmla="*/ 3502581 h 4221188"/>
                <a:gd name="connsiteX32" fmla="*/ 1545844 w 4995280"/>
                <a:gd name="connsiteY32" fmla="*/ 3182914 h 4221188"/>
                <a:gd name="connsiteX33" fmla="*/ 1187080 w 4995280"/>
                <a:gd name="connsiteY33" fmla="*/ 2940350 h 4221188"/>
                <a:gd name="connsiteX34" fmla="*/ 644563 w 4995280"/>
                <a:gd name="connsiteY34" fmla="*/ 3221269 h 4221188"/>
                <a:gd name="connsiteX35" fmla="*/ 313243 w 4995280"/>
                <a:gd name="connsiteY35" fmla="*/ 3021214 h 4221188"/>
                <a:gd name="connsiteX36" fmla="*/ 758618 w 4995280"/>
                <a:gd name="connsiteY36" fmla="*/ 2520701 h 4221188"/>
                <a:gd name="connsiteX37" fmla="*/ 220359 w 4995280"/>
                <a:gd name="connsiteY37" fmla="*/ 1559552 h 4221188"/>
                <a:gd name="connsiteX38" fmla="*/ 0 w 4995280"/>
                <a:gd name="connsiteY38" fmla="*/ 974235 h 4221188"/>
                <a:gd name="connsiteX39" fmla="*/ 136031 w 4995280"/>
                <a:gd name="connsiteY39" fmla="*/ 632342 h 4221188"/>
                <a:gd name="connsiteX40" fmla="*/ 441680 w 4995280"/>
                <a:gd name="connsiteY40" fmla="*/ 683821 h 4221188"/>
                <a:gd name="connsiteX41" fmla="*/ 615174 w 4995280"/>
                <a:gd name="connsiteY41" fmla="*/ 766457 h 4221188"/>
                <a:gd name="connsiteX42" fmla="*/ 1149669 w 4995280"/>
                <a:gd name="connsiteY42" fmla="*/ 564016 h 4221188"/>
                <a:gd name="connsiteX43" fmla="*/ 1235408 w 4995280"/>
                <a:gd name="connsiteY43" fmla="*/ 0 h 4221188"/>
                <a:gd name="connsiteX44" fmla="*/ 1757574 w 4995280"/>
                <a:gd name="connsiteY44" fmla="*/ 501984 h 4221188"/>
                <a:gd name="connsiteX45" fmla="*/ 2586293 w 4995280"/>
                <a:gd name="connsiteY45" fmla="*/ 651253 h 4221188"/>
                <a:gd name="connsiteX46" fmla="*/ 2586551 w 4995280"/>
                <a:gd name="connsiteY46" fmla="*/ 653057 h 4221188"/>
                <a:gd name="connsiteX47" fmla="*/ 2998334 w 4995280"/>
                <a:gd name="connsiteY47" fmla="*/ 842092 h 4221188"/>
                <a:gd name="connsiteX48" fmla="*/ 3507935 w 4995280"/>
                <a:gd name="connsiteY48" fmla="*/ 1190180 h 4221188"/>
                <a:gd name="connsiteX49" fmla="*/ 4078560 w 4995280"/>
                <a:gd name="connsiteY49" fmla="*/ 1897671 h 4221188"/>
                <a:gd name="connsiteX50" fmla="*/ 4265191 w 4995280"/>
                <a:gd name="connsiteY50" fmla="*/ 1816859 h 4221188"/>
                <a:gd name="connsiteX51" fmla="*/ 4559259 w 4995280"/>
                <a:gd name="connsiteY51" fmla="*/ 1882733 h 4221188"/>
                <a:gd name="connsiteX52" fmla="*/ 4843997 w 4995280"/>
                <a:gd name="connsiteY52" fmla="*/ 1908391 h 4221188"/>
                <a:gd name="connsiteX53" fmla="*/ 4995280 w 4995280"/>
                <a:gd name="connsiteY53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2863670 w 4995280"/>
                <a:gd name="connsiteY5" fmla="*/ 1075337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2863670 w 4995280"/>
                <a:gd name="connsiteY10" fmla="*/ 1075337 h 4221188"/>
                <a:gd name="connsiteX11" fmla="*/ 4568006 w 4995280"/>
                <a:gd name="connsiteY11" fmla="*/ 2045651 h 4221188"/>
                <a:gd name="connsiteX12" fmla="*/ 4524932 w 4995280"/>
                <a:gd name="connsiteY12" fmla="*/ 2024256 h 4221188"/>
                <a:gd name="connsiteX13" fmla="*/ 4376584 w 4995280"/>
                <a:gd name="connsiteY13" fmla="*/ 2109904 h 4221188"/>
                <a:gd name="connsiteX14" fmla="*/ 4462232 w 4995280"/>
                <a:gd name="connsiteY14" fmla="*/ 2258247 h 4221188"/>
                <a:gd name="connsiteX15" fmla="*/ 4610577 w 4995280"/>
                <a:gd name="connsiteY15" fmla="*/ 2172601 h 4221188"/>
                <a:gd name="connsiteX16" fmla="*/ 4568006 w 4995280"/>
                <a:gd name="connsiteY16" fmla="*/ 2045651 h 4221188"/>
                <a:gd name="connsiteX17" fmla="*/ 4995280 w 4995280"/>
                <a:gd name="connsiteY17" fmla="*/ 1981007 h 4221188"/>
                <a:gd name="connsiteX18" fmla="*/ 4937112 w 4995280"/>
                <a:gd name="connsiteY18" fmla="*/ 2070280 h 4221188"/>
                <a:gd name="connsiteX19" fmla="*/ 4678445 w 4995280"/>
                <a:gd name="connsiteY19" fmla="*/ 1985146 h 4221188"/>
                <a:gd name="connsiteX20" fmla="*/ 4727574 w 4995280"/>
                <a:gd name="connsiteY20" fmla="*/ 2203950 h 4221188"/>
                <a:gd name="connsiteX21" fmla="*/ 4430883 w 4995280"/>
                <a:gd name="connsiteY21" fmla="*/ 2375246 h 4221188"/>
                <a:gd name="connsiteX22" fmla="*/ 4259587 w 4995280"/>
                <a:gd name="connsiteY22" fmla="*/ 2078553 h 4221188"/>
                <a:gd name="connsiteX23" fmla="*/ 4378457 w 4995280"/>
                <a:gd name="connsiteY23" fmla="*/ 1928722 h 4221188"/>
                <a:gd name="connsiteX24" fmla="*/ 4281143 w 4995280"/>
                <a:gd name="connsiteY24" fmla="*/ 1925477 h 4221188"/>
                <a:gd name="connsiteX25" fmla="*/ 4111363 w 4995280"/>
                <a:gd name="connsiteY25" fmla="*/ 2010327 h 4221188"/>
                <a:gd name="connsiteX26" fmla="*/ 3937078 w 4995280"/>
                <a:gd name="connsiteY26" fmla="*/ 3001142 h 4221188"/>
                <a:gd name="connsiteX27" fmla="*/ 2864666 w 4995280"/>
                <a:gd name="connsiteY27" fmla="*/ 3621717 h 4221188"/>
                <a:gd name="connsiteX28" fmla="*/ 2346113 w 4995280"/>
                <a:gd name="connsiteY28" fmla="*/ 4221188 h 4221188"/>
                <a:gd name="connsiteX29" fmla="*/ 2043869 w 4995280"/>
                <a:gd name="connsiteY29" fmla="*/ 4046689 h 4221188"/>
                <a:gd name="connsiteX30" fmla="*/ 2232704 w 4995280"/>
                <a:gd name="connsiteY30" fmla="*/ 3502581 h 4221188"/>
                <a:gd name="connsiteX31" fmla="*/ 1545844 w 4995280"/>
                <a:gd name="connsiteY31" fmla="*/ 3182914 h 4221188"/>
                <a:gd name="connsiteX32" fmla="*/ 1187080 w 4995280"/>
                <a:gd name="connsiteY32" fmla="*/ 2940350 h 4221188"/>
                <a:gd name="connsiteX33" fmla="*/ 644563 w 4995280"/>
                <a:gd name="connsiteY33" fmla="*/ 3221269 h 4221188"/>
                <a:gd name="connsiteX34" fmla="*/ 313243 w 4995280"/>
                <a:gd name="connsiteY34" fmla="*/ 3021214 h 4221188"/>
                <a:gd name="connsiteX35" fmla="*/ 758618 w 4995280"/>
                <a:gd name="connsiteY35" fmla="*/ 2520701 h 4221188"/>
                <a:gd name="connsiteX36" fmla="*/ 220359 w 4995280"/>
                <a:gd name="connsiteY36" fmla="*/ 1559552 h 4221188"/>
                <a:gd name="connsiteX37" fmla="*/ 0 w 4995280"/>
                <a:gd name="connsiteY37" fmla="*/ 974235 h 4221188"/>
                <a:gd name="connsiteX38" fmla="*/ 136031 w 4995280"/>
                <a:gd name="connsiteY38" fmla="*/ 632342 h 4221188"/>
                <a:gd name="connsiteX39" fmla="*/ 441680 w 4995280"/>
                <a:gd name="connsiteY39" fmla="*/ 683821 h 4221188"/>
                <a:gd name="connsiteX40" fmla="*/ 615174 w 4995280"/>
                <a:gd name="connsiteY40" fmla="*/ 766457 h 4221188"/>
                <a:gd name="connsiteX41" fmla="*/ 1149669 w 4995280"/>
                <a:gd name="connsiteY41" fmla="*/ 564016 h 4221188"/>
                <a:gd name="connsiteX42" fmla="*/ 1235408 w 4995280"/>
                <a:gd name="connsiteY42" fmla="*/ 0 h 4221188"/>
                <a:gd name="connsiteX43" fmla="*/ 1757574 w 4995280"/>
                <a:gd name="connsiteY43" fmla="*/ 501984 h 4221188"/>
                <a:gd name="connsiteX44" fmla="*/ 2586293 w 4995280"/>
                <a:gd name="connsiteY44" fmla="*/ 651253 h 4221188"/>
                <a:gd name="connsiteX45" fmla="*/ 2586551 w 4995280"/>
                <a:gd name="connsiteY45" fmla="*/ 653057 h 4221188"/>
                <a:gd name="connsiteX46" fmla="*/ 2998334 w 4995280"/>
                <a:gd name="connsiteY46" fmla="*/ 842092 h 4221188"/>
                <a:gd name="connsiteX47" fmla="*/ 3507935 w 4995280"/>
                <a:gd name="connsiteY47" fmla="*/ 1190180 h 4221188"/>
                <a:gd name="connsiteX48" fmla="*/ 4078560 w 4995280"/>
                <a:gd name="connsiteY48" fmla="*/ 1897671 h 4221188"/>
                <a:gd name="connsiteX49" fmla="*/ 4265191 w 4995280"/>
                <a:gd name="connsiteY49" fmla="*/ 1816859 h 4221188"/>
                <a:gd name="connsiteX50" fmla="*/ 4559259 w 4995280"/>
                <a:gd name="connsiteY50" fmla="*/ 1882733 h 4221188"/>
                <a:gd name="connsiteX51" fmla="*/ 4843997 w 4995280"/>
                <a:gd name="connsiteY51" fmla="*/ 1908391 h 4221188"/>
                <a:gd name="connsiteX52" fmla="*/ 4995280 w 4995280"/>
                <a:gd name="connsiteY52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937112 w 5206857"/>
                <a:gd name="connsiteY17" fmla="*/ 2070280 h 4221188"/>
                <a:gd name="connsiteX18" fmla="*/ 4678445 w 5206857"/>
                <a:gd name="connsiteY18" fmla="*/ 1985146 h 4221188"/>
                <a:gd name="connsiteX19" fmla="*/ 4727574 w 5206857"/>
                <a:gd name="connsiteY19" fmla="*/ 2203950 h 4221188"/>
                <a:gd name="connsiteX20" fmla="*/ 4430883 w 5206857"/>
                <a:gd name="connsiteY20" fmla="*/ 2375246 h 4221188"/>
                <a:gd name="connsiteX21" fmla="*/ 4259587 w 5206857"/>
                <a:gd name="connsiteY21" fmla="*/ 2078553 h 4221188"/>
                <a:gd name="connsiteX22" fmla="*/ 4378457 w 5206857"/>
                <a:gd name="connsiteY22" fmla="*/ 1928722 h 4221188"/>
                <a:gd name="connsiteX23" fmla="*/ 4281143 w 5206857"/>
                <a:gd name="connsiteY23" fmla="*/ 1925477 h 4221188"/>
                <a:gd name="connsiteX24" fmla="*/ 4111363 w 5206857"/>
                <a:gd name="connsiteY24" fmla="*/ 2010327 h 4221188"/>
                <a:gd name="connsiteX25" fmla="*/ 3937078 w 5206857"/>
                <a:gd name="connsiteY25" fmla="*/ 3001142 h 4221188"/>
                <a:gd name="connsiteX26" fmla="*/ 2864666 w 5206857"/>
                <a:gd name="connsiteY26" fmla="*/ 3621717 h 4221188"/>
                <a:gd name="connsiteX27" fmla="*/ 2346113 w 5206857"/>
                <a:gd name="connsiteY27" fmla="*/ 4221188 h 4221188"/>
                <a:gd name="connsiteX28" fmla="*/ 2043869 w 5206857"/>
                <a:gd name="connsiteY28" fmla="*/ 4046689 h 4221188"/>
                <a:gd name="connsiteX29" fmla="*/ 2232704 w 5206857"/>
                <a:gd name="connsiteY29" fmla="*/ 3502581 h 4221188"/>
                <a:gd name="connsiteX30" fmla="*/ 1545844 w 5206857"/>
                <a:gd name="connsiteY30" fmla="*/ 3182914 h 4221188"/>
                <a:gd name="connsiteX31" fmla="*/ 1187080 w 5206857"/>
                <a:gd name="connsiteY31" fmla="*/ 2940350 h 4221188"/>
                <a:gd name="connsiteX32" fmla="*/ 644563 w 5206857"/>
                <a:gd name="connsiteY32" fmla="*/ 3221269 h 4221188"/>
                <a:gd name="connsiteX33" fmla="*/ 313243 w 5206857"/>
                <a:gd name="connsiteY33" fmla="*/ 3021214 h 4221188"/>
                <a:gd name="connsiteX34" fmla="*/ 758618 w 5206857"/>
                <a:gd name="connsiteY34" fmla="*/ 2520701 h 4221188"/>
                <a:gd name="connsiteX35" fmla="*/ 220359 w 5206857"/>
                <a:gd name="connsiteY35" fmla="*/ 1559552 h 4221188"/>
                <a:gd name="connsiteX36" fmla="*/ 0 w 5206857"/>
                <a:gd name="connsiteY36" fmla="*/ 974235 h 4221188"/>
                <a:gd name="connsiteX37" fmla="*/ 136031 w 5206857"/>
                <a:gd name="connsiteY37" fmla="*/ 632342 h 4221188"/>
                <a:gd name="connsiteX38" fmla="*/ 441680 w 5206857"/>
                <a:gd name="connsiteY38" fmla="*/ 683821 h 4221188"/>
                <a:gd name="connsiteX39" fmla="*/ 615174 w 5206857"/>
                <a:gd name="connsiteY39" fmla="*/ 766457 h 4221188"/>
                <a:gd name="connsiteX40" fmla="*/ 1149669 w 5206857"/>
                <a:gd name="connsiteY40" fmla="*/ 564016 h 4221188"/>
                <a:gd name="connsiteX41" fmla="*/ 1235408 w 5206857"/>
                <a:gd name="connsiteY41" fmla="*/ 0 h 4221188"/>
                <a:gd name="connsiteX42" fmla="*/ 1757574 w 5206857"/>
                <a:gd name="connsiteY42" fmla="*/ 501984 h 4221188"/>
                <a:gd name="connsiteX43" fmla="*/ 2586293 w 5206857"/>
                <a:gd name="connsiteY43" fmla="*/ 651253 h 4221188"/>
                <a:gd name="connsiteX44" fmla="*/ 2586551 w 5206857"/>
                <a:gd name="connsiteY44" fmla="*/ 653057 h 4221188"/>
                <a:gd name="connsiteX45" fmla="*/ 2998334 w 5206857"/>
                <a:gd name="connsiteY45" fmla="*/ 842092 h 4221188"/>
                <a:gd name="connsiteX46" fmla="*/ 3507935 w 5206857"/>
                <a:gd name="connsiteY46" fmla="*/ 1190180 h 4221188"/>
                <a:gd name="connsiteX47" fmla="*/ 4078560 w 5206857"/>
                <a:gd name="connsiteY47" fmla="*/ 1897671 h 4221188"/>
                <a:gd name="connsiteX48" fmla="*/ 4265191 w 5206857"/>
                <a:gd name="connsiteY48" fmla="*/ 1816859 h 4221188"/>
                <a:gd name="connsiteX49" fmla="*/ 4559259 w 5206857"/>
                <a:gd name="connsiteY49" fmla="*/ 1882733 h 4221188"/>
                <a:gd name="connsiteX50" fmla="*/ 4843997 w 5206857"/>
                <a:gd name="connsiteY50" fmla="*/ 1908391 h 4221188"/>
                <a:gd name="connsiteX51" fmla="*/ 5206857 w 5206857"/>
                <a:gd name="connsiteY51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937112 w 5206857"/>
                <a:gd name="connsiteY17" fmla="*/ 2070280 h 4221188"/>
                <a:gd name="connsiteX18" fmla="*/ 4678445 w 5206857"/>
                <a:gd name="connsiteY18" fmla="*/ 1985146 h 4221188"/>
                <a:gd name="connsiteX19" fmla="*/ 4727574 w 5206857"/>
                <a:gd name="connsiteY19" fmla="*/ 2203950 h 4221188"/>
                <a:gd name="connsiteX20" fmla="*/ 4430883 w 5206857"/>
                <a:gd name="connsiteY20" fmla="*/ 2375246 h 4221188"/>
                <a:gd name="connsiteX21" fmla="*/ 4259587 w 5206857"/>
                <a:gd name="connsiteY21" fmla="*/ 2078553 h 4221188"/>
                <a:gd name="connsiteX22" fmla="*/ 4378457 w 5206857"/>
                <a:gd name="connsiteY22" fmla="*/ 1928722 h 4221188"/>
                <a:gd name="connsiteX23" fmla="*/ 4281143 w 5206857"/>
                <a:gd name="connsiteY23" fmla="*/ 1925477 h 4221188"/>
                <a:gd name="connsiteX24" fmla="*/ 4111363 w 5206857"/>
                <a:gd name="connsiteY24" fmla="*/ 2010327 h 4221188"/>
                <a:gd name="connsiteX25" fmla="*/ 3937078 w 5206857"/>
                <a:gd name="connsiteY25" fmla="*/ 3001142 h 4221188"/>
                <a:gd name="connsiteX26" fmla="*/ 2864666 w 5206857"/>
                <a:gd name="connsiteY26" fmla="*/ 3621717 h 4221188"/>
                <a:gd name="connsiteX27" fmla="*/ 2346113 w 5206857"/>
                <a:gd name="connsiteY27" fmla="*/ 4221188 h 4221188"/>
                <a:gd name="connsiteX28" fmla="*/ 2043869 w 5206857"/>
                <a:gd name="connsiteY28" fmla="*/ 4046689 h 4221188"/>
                <a:gd name="connsiteX29" fmla="*/ 2232704 w 5206857"/>
                <a:gd name="connsiteY29" fmla="*/ 3502581 h 4221188"/>
                <a:gd name="connsiteX30" fmla="*/ 1545844 w 5206857"/>
                <a:gd name="connsiteY30" fmla="*/ 3182914 h 4221188"/>
                <a:gd name="connsiteX31" fmla="*/ 1187080 w 5206857"/>
                <a:gd name="connsiteY31" fmla="*/ 2940350 h 4221188"/>
                <a:gd name="connsiteX32" fmla="*/ 644563 w 5206857"/>
                <a:gd name="connsiteY32" fmla="*/ 3221269 h 4221188"/>
                <a:gd name="connsiteX33" fmla="*/ 313243 w 5206857"/>
                <a:gd name="connsiteY33" fmla="*/ 3021214 h 4221188"/>
                <a:gd name="connsiteX34" fmla="*/ 758618 w 5206857"/>
                <a:gd name="connsiteY34" fmla="*/ 2520701 h 4221188"/>
                <a:gd name="connsiteX35" fmla="*/ 220359 w 5206857"/>
                <a:gd name="connsiteY35" fmla="*/ 1559552 h 4221188"/>
                <a:gd name="connsiteX36" fmla="*/ 0 w 5206857"/>
                <a:gd name="connsiteY36" fmla="*/ 974235 h 4221188"/>
                <a:gd name="connsiteX37" fmla="*/ 136031 w 5206857"/>
                <a:gd name="connsiteY37" fmla="*/ 632342 h 4221188"/>
                <a:gd name="connsiteX38" fmla="*/ 441680 w 5206857"/>
                <a:gd name="connsiteY38" fmla="*/ 683821 h 4221188"/>
                <a:gd name="connsiteX39" fmla="*/ 615174 w 5206857"/>
                <a:gd name="connsiteY39" fmla="*/ 766457 h 4221188"/>
                <a:gd name="connsiteX40" fmla="*/ 1149669 w 5206857"/>
                <a:gd name="connsiteY40" fmla="*/ 564016 h 4221188"/>
                <a:gd name="connsiteX41" fmla="*/ 1235408 w 5206857"/>
                <a:gd name="connsiteY41" fmla="*/ 0 h 4221188"/>
                <a:gd name="connsiteX42" fmla="*/ 1757574 w 5206857"/>
                <a:gd name="connsiteY42" fmla="*/ 501984 h 4221188"/>
                <a:gd name="connsiteX43" fmla="*/ 2586293 w 5206857"/>
                <a:gd name="connsiteY43" fmla="*/ 651253 h 4221188"/>
                <a:gd name="connsiteX44" fmla="*/ 2586551 w 5206857"/>
                <a:gd name="connsiteY44" fmla="*/ 653057 h 4221188"/>
                <a:gd name="connsiteX45" fmla="*/ 2998334 w 5206857"/>
                <a:gd name="connsiteY45" fmla="*/ 842092 h 4221188"/>
                <a:gd name="connsiteX46" fmla="*/ 3507935 w 5206857"/>
                <a:gd name="connsiteY46" fmla="*/ 1190180 h 4221188"/>
                <a:gd name="connsiteX47" fmla="*/ 4078560 w 5206857"/>
                <a:gd name="connsiteY47" fmla="*/ 1897671 h 4221188"/>
                <a:gd name="connsiteX48" fmla="*/ 4265191 w 5206857"/>
                <a:gd name="connsiteY48" fmla="*/ 1816859 h 4221188"/>
                <a:gd name="connsiteX49" fmla="*/ 4559259 w 5206857"/>
                <a:gd name="connsiteY49" fmla="*/ 1882733 h 4221188"/>
                <a:gd name="connsiteX50" fmla="*/ 4843997 w 5206857"/>
                <a:gd name="connsiteY50" fmla="*/ 1908391 h 4221188"/>
                <a:gd name="connsiteX51" fmla="*/ 5206857 w 5206857"/>
                <a:gd name="connsiteY51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206857" h="4221188">
                  <a:moveTo>
                    <a:pt x="1295747" y="905623"/>
                  </a:moveTo>
                  <a:cubicBezTo>
                    <a:pt x="1206908" y="854331"/>
                    <a:pt x="1093311" y="884770"/>
                    <a:pt x="1042019" y="973609"/>
                  </a:cubicBezTo>
                  <a:cubicBezTo>
                    <a:pt x="990727" y="1062448"/>
                    <a:pt x="1021167" y="1176045"/>
                    <a:pt x="1110004" y="1227337"/>
                  </a:cubicBezTo>
                  <a:cubicBezTo>
                    <a:pt x="1198843" y="1278629"/>
                    <a:pt x="1312442" y="1248188"/>
                    <a:pt x="1363734" y="1159349"/>
                  </a:cubicBezTo>
                  <a:cubicBezTo>
                    <a:pt x="1415024" y="1070510"/>
                    <a:pt x="1384586" y="956913"/>
                    <a:pt x="1295747" y="905623"/>
                  </a:cubicBezTo>
                  <a:close/>
                  <a:moveTo>
                    <a:pt x="3357227" y="1446173"/>
                  </a:moveTo>
                  <a:cubicBezTo>
                    <a:pt x="3129812" y="1141517"/>
                    <a:pt x="2752436" y="968422"/>
                    <a:pt x="2389121" y="874986"/>
                  </a:cubicBezTo>
                  <a:lnTo>
                    <a:pt x="2317734" y="1082029"/>
                  </a:lnTo>
                  <a:cubicBezTo>
                    <a:pt x="2747544" y="1181755"/>
                    <a:pt x="2953061" y="1300410"/>
                    <a:pt x="3205629" y="1594653"/>
                  </a:cubicBezTo>
                  <a:lnTo>
                    <a:pt x="3357227" y="1446173"/>
                  </a:lnTo>
                  <a:close/>
                  <a:moveTo>
                    <a:pt x="4568006" y="2045651"/>
                  </a:moveTo>
                  <a:cubicBezTo>
                    <a:pt x="4555595" y="2035980"/>
                    <a:pt x="4541085" y="2028583"/>
                    <a:pt x="4524932" y="2024256"/>
                  </a:cubicBezTo>
                  <a:cubicBezTo>
                    <a:pt x="4460315" y="2006940"/>
                    <a:pt x="4393897" y="2045287"/>
                    <a:pt x="4376584" y="2109904"/>
                  </a:cubicBezTo>
                  <a:cubicBezTo>
                    <a:pt x="4359270" y="2174518"/>
                    <a:pt x="4397618" y="2240934"/>
                    <a:pt x="4462232" y="2258247"/>
                  </a:cubicBezTo>
                  <a:cubicBezTo>
                    <a:pt x="4526848" y="2275560"/>
                    <a:pt x="4593264" y="2237215"/>
                    <a:pt x="4610577" y="2172601"/>
                  </a:cubicBezTo>
                  <a:cubicBezTo>
                    <a:pt x="4623563" y="2124139"/>
                    <a:pt x="4605240" y="2074663"/>
                    <a:pt x="4568006" y="2045651"/>
                  </a:cubicBezTo>
                  <a:close/>
                  <a:moveTo>
                    <a:pt x="5206857" y="2224145"/>
                  </a:moveTo>
                  <a:cubicBezTo>
                    <a:pt x="4921274" y="2048294"/>
                    <a:pt x="4920915" y="2026120"/>
                    <a:pt x="4678445" y="1985146"/>
                  </a:cubicBezTo>
                  <a:cubicBezTo>
                    <a:pt x="4728023" y="2043477"/>
                    <a:pt x="4748889" y="2124397"/>
                    <a:pt x="4727574" y="2203950"/>
                  </a:cubicBezTo>
                  <a:cubicBezTo>
                    <a:pt x="4692947" y="2333181"/>
                    <a:pt x="4560113" y="2409872"/>
                    <a:pt x="4430883" y="2375246"/>
                  </a:cubicBezTo>
                  <a:cubicBezTo>
                    <a:pt x="4301653" y="2340617"/>
                    <a:pt x="4224961" y="2207783"/>
                    <a:pt x="4259587" y="2078553"/>
                  </a:cubicBezTo>
                  <a:cubicBezTo>
                    <a:pt x="4277514" y="2011651"/>
                    <a:pt x="4321758" y="1958831"/>
                    <a:pt x="4378457" y="1928722"/>
                  </a:cubicBezTo>
                  <a:cubicBezTo>
                    <a:pt x="4347097" y="1921171"/>
                    <a:pt x="4314157" y="1920631"/>
                    <a:pt x="4281143" y="1925477"/>
                  </a:cubicBezTo>
                  <a:cubicBezTo>
                    <a:pt x="4215467" y="1935122"/>
                    <a:pt x="4156203" y="1965111"/>
                    <a:pt x="4111363" y="2010327"/>
                  </a:cubicBezTo>
                  <a:cubicBezTo>
                    <a:pt x="4174707" y="2276774"/>
                    <a:pt x="4128182" y="2595919"/>
                    <a:pt x="3937078" y="3001142"/>
                  </a:cubicBezTo>
                  <a:cubicBezTo>
                    <a:pt x="3669544" y="3448889"/>
                    <a:pt x="3294666" y="3628704"/>
                    <a:pt x="2864666" y="3621717"/>
                  </a:cubicBezTo>
                  <a:lnTo>
                    <a:pt x="2346113" y="4221188"/>
                  </a:lnTo>
                  <a:lnTo>
                    <a:pt x="2043869" y="4046689"/>
                  </a:lnTo>
                  <a:lnTo>
                    <a:pt x="2232704" y="3502581"/>
                  </a:lnTo>
                  <a:cubicBezTo>
                    <a:pt x="2008768" y="3426591"/>
                    <a:pt x="1777979" y="3316937"/>
                    <a:pt x="1545844" y="3182914"/>
                  </a:cubicBezTo>
                  <a:cubicBezTo>
                    <a:pt x="1417311" y="3108706"/>
                    <a:pt x="1297174" y="3027587"/>
                    <a:pt x="1187080" y="2940350"/>
                  </a:cubicBezTo>
                  <a:lnTo>
                    <a:pt x="644563" y="3221269"/>
                  </a:lnTo>
                  <a:lnTo>
                    <a:pt x="313243" y="3021214"/>
                  </a:lnTo>
                  <a:lnTo>
                    <a:pt x="758618" y="2520701"/>
                  </a:lnTo>
                  <a:cubicBezTo>
                    <a:pt x="486809" y="2185364"/>
                    <a:pt x="366525" y="2001354"/>
                    <a:pt x="220359" y="1559552"/>
                  </a:cubicBezTo>
                  <a:lnTo>
                    <a:pt x="0" y="974235"/>
                  </a:lnTo>
                  <a:lnTo>
                    <a:pt x="136031" y="632342"/>
                  </a:lnTo>
                  <a:cubicBezTo>
                    <a:pt x="201560" y="518845"/>
                    <a:pt x="328181" y="618294"/>
                    <a:pt x="441680" y="683821"/>
                  </a:cubicBezTo>
                  <a:lnTo>
                    <a:pt x="615174" y="766457"/>
                  </a:lnTo>
                  <a:cubicBezTo>
                    <a:pt x="794799" y="679762"/>
                    <a:pt x="972030" y="610864"/>
                    <a:pt x="1149669" y="564016"/>
                  </a:cubicBezTo>
                  <a:cubicBezTo>
                    <a:pt x="1279669" y="425290"/>
                    <a:pt x="1292972" y="311951"/>
                    <a:pt x="1235408" y="0"/>
                  </a:cubicBezTo>
                  <a:cubicBezTo>
                    <a:pt x="1689387" y="260915"/>
                    <a:pt x="1677719" y="364303"/>
                    <a:pt x="1757574" y="501984"/>
                  </a:cubicBezTo>
                  <a:cubicBezTo>
                    <a:pt x="2034992" y="495023"/>
                    <a:pt x="2305491" y="544470"/>
                    <a:pt x="2586293" y="651253"/>
                  </a:cubicBezTo>
                  <a:lnTo>
                    <a:pt x="2586551" y="653057"/>
                  </a:lnTo>
                  <a:cubicBezTo>
                    <a:pt x="2720255" y="698863"/>
                    <a:pt x="2844770" y="752572"/>
                    <a:pt x="2998334" y="842092"/>
                  </a:cubicBezTo>
                  <a:cubicBezTo>
                    <a:pt x="3151898" y="931613"/>
                    <a:pt x="3327897" y="1014250"/>
                    <a:pt x="3507935" y="1190180"/>
                  </a:cubicBezTo>
                  <a:cubicBezTo>
                    <a:pt x="3763758" y="1398383"/>
                    <a:pt x="3991386" y="1651352"/>
                    <a:pt x="4078560" y="1897671"/>
                  </a:cubicBezTo>
                  <a:cubicBezTo>
                    <a:pt x="4130847" y="1854396"/>
                    <a:pt x="4195337" y="1827116"/>
                    <a:pt x="4265191" y="1816859"/>
                  </a:cubicBezTo>
                  <a:cubicBezTo>
                    <a:pt x="4370082" y="1801458"/>
                    <a:pt x="4474414" y="1826290"/>
                    <a:pt x="4559259" y="1882733"/>
                  </a:cubicBezTo>
                  <a:cubicBezTo>
                    <a:pt x="4654687" y="1869064"/>
                    <a:pt x="4752104" y="1878209"/>
                    <a:pt x="4843997" y="1908391"/>
                  </a:cubicBezTo>
                  <a:cubicBezTo>
                    <a:pt x="5016955" y="1984127"/>
                    <a:pt x="5035782" y="2044845"/>
                    <a:pt x="5206857" y="2224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5897FB1A-2CCC-4322-9791-6852188A231E}"/>
              </a:ext>
            </a:extLst>
          </p:cNvPr>
          <p:cNvGrpSpPr/>
          <p:nvPr/>
        </p:nvGrpSpPr>
        <p:grpSpPr>
          <a:xfrm>
            <a:off x="1084825" y="2136233"/>
            <a:ext cx="9430678" cy="4567065"/>
            <a:chOff x="839755" y="2045259"/>
            <a:chExt cx="9430678" cy="4567065"/>
          </a:xfrm>
        </p:grpSpPr>
        <p:sp>
          <p:nvSpPr>
            <p:cNvPr id="10" name="Block Arc 37">
              <a:extLst>
                <a:ext uri="{FF2B5EF4-FFF2-40B4-BE49-F238E27FC236}">
                  <a16:creationId xmlns:a16="http://schemas.microsoft.com/office/drawing/2014/main" id="{BC7928DE-B222-49D2-8816-9124728B1066}"/>
                </a:ext>
              </a:extLst>
            </p:cNvPr>
            <p:cNvSpPr/>
            <p:nvPr/>
          </p:nvSpPr>
          <p:spPr>
            <a:xfrm rot="15748868" flipH="1">
              <a:off x="1377176" y="4284331"/>
              <a:ext cx="980221" cy="519670"/>
            </a:xfrm>
            <a:custGeom>
              <a:avLst/>
              <a:gdLst>
                <a:gd name="connsiteX0" fmla="*/ 985614 w 985614"/>
                <a:gd name="connsiteY0" fmla="*/ 500458 h 509038"/>
                <a:gd name="connsiteX1" fmla="*/ 851805 w 985614"/>
                <a:gd name="connsiteY1" fmla="*/ 509038 h 509038"/>
                <a:gd name="connsiteX2" fmla="*/ 231 w 985614"/>
                <a:gd name="connsiteY2" fmla="*/ 111177 h 509038"/>
                <a:gd name="connsiteX3" fmla="*/ 0 w 985614"/>
                <a:gd name="connsiteY3" fmla="*/ 3 h 509038"/>
                <a:gd name="connsiteX4" fmla="*/ 985614 w 985614"/>
                <a:gd name="connsiteY4" fmla="*/ 500458 h 509038"/>
                <a:gd name="connsiteX0" fmla="*/ 980221 w 980221"/>
                <a:gd name="connsiteY0" fmla="*/ 519670 h 519670"/>
                <a:gd name="connsiteX1" fmla="*/ 851805 w 980221"/>
                <a:gd name="connsiteY1" fmla="*/ 509038 h 519670"/>
                <a:gd name="connsiteX2" fmla="*/ 231 w 980221"/>
                <a:gd name="connsiteY2" fmla="*/ 111177 h 519670"/>
                <a:gd name="connsiteX3" fmla="*/ 0 w 980221"/>
                <a:gd name="connsiteY3" fmla="*/ 3 h 519670"/>
                <a:gd name="connsiteX4" fmla="*/ 980221 w 980221"/>
                <a:gd name="connsiteY4" fmla="*/ 519670 h 519670"/>
                <a:gd name="connsiteX0" fmla="*/ 980221 w 980221"/>
                <a:gd name="connsiteY0" fmla="*/ 519670 h 519670"/>
                <a:gd name="connsiteX1" fmla="*/ 851805 w 980221"/>
                <a:gd name="connsiteY1" fmla="*/ 509038 h 519670"/>
                <a:gd name="connsiteX2" fmla="*/ 231 w 980221"/>
                <a:gd name="connsiteY2" fmla="*/ 111177 h 519670"/>
                <a:gd name="connsiteX3" fmla="*/ 0 w 980221"/>
                <a:gd name="connsiteY3" fmla="*/ 3 h 519670"/>
                <a:gd name="connsiteX4" fmla="*/ 980221 w 980221"/>
                <a:gd name="connsiteY4" fmla="*/ 519670 h 519670"/>
                <a:gd name="connsiteX0" fmla="*/ 980221 w 980221"/>
                <a:gd name="connsiteY0" fmla="*/ 519670 h 519670"/>
                <a:gd name="connsiteX1" fmla="*/ 851805 w 980221"/>
                <a:gd name="connsiteY1" fmla="*/ 509038 h 519670"/>
                <a:gd name="connsiteX2" fmla="*/ 231 w 980221"/>
                <a:gd name="connsiteY2" fmla="*/ 111177 h 519670"/>
                <a:gd name="connsiteX3" fmla="*/ 0 w 980221"/>
                <a:gd name="connsiteY3" fmla="*/ 3 h 519670"/>
                <a:gd name="connsiteX4" fmla="*/ 980221 w 980221"/>
                <a:gd name="connsiteY4" fmla="*/ 519670 h 519670"/>
                <a:gd name="connsiteX0" fmla="*/ 980221 w 980221"/>
                <a:gd name="connsiteY0" fmla="*/ 519670 h 519670"/>
                <a:gd name="connsiteX1" fmla="*/ 851805 w 980221"/>
                <a:gd name="connsiteY1" fmla="*/ 509038 h 519670"/>
                <a:gd name="connsiteX2" fmla="*/ 231 w 980221"/>
                <a:gd name="connsiteY2" fmla="*/ 111177 h 519670"/>
                <a:gd name="connsiteX3" fmla="*/ 0 w 980221"/>
                <a:gd name="connsiteY3" fmla="*/ 3 h 519670"/>
                <a:gd name="connsiteX4" fmla="*/ 980221 w 980221"/>
                <a:gd name="connsiteY4" fmla="*/ 519670 h 519670"/>
                <a:gd name="connsiteX0" fmla="*/ 980221 w 980221"/>
                <a:gd name="connsiteY0" fmla="*/ 519670 h 519670"/>
                <a:gd name="connsiteX1" fmla="*/ 851805 w 980221"/>
                <a:gd name="connsiteY1" fmla="*/ 509038 h 519670"/>
                <a:gd name="connsiteX2" fmla="*/ 231 w 980221"/>
                <a:gd name="connsiteY2" fmla="*/ 111177 h 519670"/>
                <a:gd name="connsiteX3" fmla="*/ 0 w 980221"/>
                <a:gd name="connsiteY3" fmla="*/ 3 h 519670"/>
                <a:gd name="connsiteX4" fmla="*/ 980221 w 980221"/>
                <a:gd name="connsiteY4" fmla="*/ 519670 h 51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221" h="519670">
                  <a:moveTo>
                    <a:pt x="980221" y="519670"/>
                  </a:moveTo>
                  <a:cubicBezTo>
                    <a:pt x="936484" y="514390"/>
                    <a:pt x="896993" y="499225"/>
                    <a:pt x="851805" y="509038"/>
                  </a:cubicBezTo>
                  <a:cubicBezTo>
                    <a:pt x="761601" y="313880"/>
                    <a:pt x="331813" y="110489"/>
                    <a:pt x="231" y="111177"/>
                  </a:cubicBezTo>
                  <a:lnTo>
                    <a:pt x="0" y="3"/>
                  </a:lnTo>
                  <a:cubicBezTo>
                    <a:pt x="392438" y="-812"/>
                    <a:pt x="883859" y="210406"/>
                    <a:pt x="980221" y="51967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36">
              <a:extLst>
                <a:ext uri="{FF2B5EF4-FFF2-40B4-BE49-F238E27FC236}">
                  <a16:creationId xmlns:a16="http://schemas.microsoft.com/office/drawing/2014/main" id="{349249A5-3759-4A22-8844-943E83540D52}"/>
                </a:ext>
              </a:extLst>
            </p:cNvPr>
            <p:cNvSpPr>
              <a:spLocks/>
            </p:cNvSpPr>
            <p:nvPr userDrawn="1"/>
          </p:nvSpPr>
          <p:spPr bwMode="auto">
            <a:xfrm rot="21447214">
              <a:off x="839755" y="3222889"/>
              <a:ext cx="1486654" cy="875700"/>
            </a:xfrm>
            <a:custGeom>
              <a:avLst/>
              <a:gdLst/>
              <a:ahLst/>
              <a:cxnLst/>
              <a:rect l="l" t="t" r="r" b="b"/>
              <a:pathLst>
                <a:path w="1255887" h="739769">
                  <a:moveTo>
                    <a:pt x="0" y="0"/>
                  </a:moveTo>
                  <a:lnTo>
                    <a:pt x="101935" y="0"/>
                  </a:lnTo>
                  <a:lnTo>
                    <a:pt x="126181" y="48492"/>
                  </a:lnTo>
                  <a:lnTo>
                    <a:pt x="165558" y="135996"/>
                  </a:lnTo>
                  <a:lnTo>
                    <a:pt x="194726" y="204540"/>
                  </a:lnTo>
                  <a:lnTo>
                    <a:pt x="223893" y="276001"/>
                  </a:lnTo>
                  <a:lnTo>
                    <a:pt x="255978" y="341629"/>
                  </a:lnTo>
                  <a:lnTo>
                    <a:pt x="288062" y="408715"/>
                  </a:lnTo>
                  <a:lnTo>
                    <a:pt x="327439" y="467050"/>
                  </a:lnTo>
                  <a:lnTo>
                    <a:pt x="369732" y="522469"/>
                  </a:lnTo>
                  <a:lnTo>
                    <a:pt x="423693" y="567679"/>
                  </a:lnTo>
                  <a:lnTo>
                    <a:pt x="452861" y="588097"/>
                  </a:lnTo>
                  <a:lnTo>
                    <a:pt x="489320" y="612889"/>
                  </a:lnTo>
                  <a:lnTo>
                    <a:pt x="528697" y="631848"/>
                  </a:lnTo>
                  <a:lnTo>
                    <a:pt x="573907" y="646432"/>
                  </a:lnTo>
                  <a:lnTo>
                    <a:pt x="622034" y="655183"/>
                  </a:lnTo>
                  <a:lnTo>
                    <a:pt x="674536" y="649349"/>
                  </a:lnTo>
                  <a:lnTo>
                    <a:pt x="741622" y="628932"/>
                  </a:lnTo>
                  <a:lnTo>
                    <a:pt x="799957" y="599764"/>
                  </a:lnTo>
                  <a:lnTo>
                    <a:pt x="849543" y="561846"/>
                  </a:lnTo>
                  <a:lnTo>
                    <a:pt x="894753" y="519552"/>
                  </a:lnTo>
                  <a:lnTo>
                    <a:pt x="935588" y="469967"/>
                  </a:lnTo>
                  <a:lnTo>
                    <a:pt x="969131" y="416007"/>
                  </a:lnTo>
                  <a:lnTo>
                    <a:pt x="998298" y="357671"/>
                  </a:lnTo>
                  <a:lnTo>
                    <a:pt x="1027466" y="296419"/>
                  </a:lnTo>
                  <a:lnTo>
                    <a:pt x="1053717" y="236625"/>
                  </a:lnTo>
                  <a:lnTo>
                    <a:pt x="1081427" y="175372"/>
                  </a:lnTo>
                  <a:lnTo>
                    <a:pt x="1107678" y="111203"/>
                  </a:lnTo>
                  <a:lnTo>
                    <a:pt x="1159187" y="0"/>
                  </a:lnTo>
                  <a:lnTo>
                    <a:pt x="1255887" y="0"/>
                  </a:lnTo>
                  <a:lnTo>
                    <a:pt x="1250600" y="10574"/>
                  </a:lnTo>
                  <a:lnTo>
                    <a:pt x="1218515" y="74743"/>
                  </a:lnTo>
                  <a:lnTo>
                    <a:pt x="1186431" y="140371"/>
                  </a:lnTo>
                  <a:lnTo>
                    <a:pt x="1160180" y="207457"/>
                  </a:lnTo>
                  <a:lnTo>
                    <a:pt x="1131012" y="273084"/>
                  </a:lnTo>
                  <a:lnTo>
                    <a:pt x="1101844" y="337254"/>
                  </a:lnTo>
                  <a:lnTo>
                    <a:pt x="1072676" y="399964"/>
                  </a:lnTo>
                  <a:lnTo>
                    <a:pt x="1040592" y="458300"/>
                  </a:lnTo>
                  <a:lnTo>
                    <a:pt x="1004132" y="515177"/>
                  </a:lnTo>
                  <a:lnTo>
                    <a:pt x="964755" y="567679"/>
                  </a:lnTo>
                  <a:lnTo>
                    <a:pt x="919545" y="615806"/>
                  </a:lnTo>
                  <a:lnTo>
                    <a:pt x="868502" y="655183"/>
                  </a:lnTo>
                  <a:lnTo>
                    <a:pt x="810166" y="690184"/>
                  </a:lnTo>
                  <a:lnTo>
                    <a:pt x="744539" y="719352"/>
                  </a:lnTo>
                  <a:lnTo>
                    <a:pt x="670161" y="736852"/>
                  </a:lnTo>
                  <a:lnTo>
                    <a:pt x="605991" y="739769"/>
                  </a:lnTo>
                  <a:lnTo>
                    <a:pt x="544739" y="732477"/>
                  </a:lnTo>
                  <a:lnTo>
                    <a:pt x="489320" y="710601"/>
                  </a:lnTo>
                  <a:lnTo>
                    <a:pt x="436818" y="687267"/>
                  </a:lnTo>
                  <a:lnTo>
                    <a:pt x="391608" y="658099"/>
                  </a:lnTo>
                  <a:lnTo>
                    <a:pt x="353690" y="631848"/>
                  </a:lnTo>
                  <a:lnTo>
                    <a:pt x="308480" y="591013"/>
                  </a:lnTo>
                  <a:lnTo>
                    <a:pt x="269103" y="544345"/>
                  </a:lnTo>
                  <a:lnTo>
                    <a:pt x="237019" y="490385"/>
                  </a:lnTo>
                  <a:lnTo>
                    <a:pt x="207851" y="434966"/>
                  </a:lnTo>
                  <a:lnTo>
                    <a:pt x="181600" y="376630"/>
                  </a:lnTo>
                  <a:lnTo>
                    <a:pt x="155349" y="315378"/>
                  </a:lnTo>
                  <a:lnTo>
                    <a:pt x="115972" y="227874"/>
                  </a:lnTo>
                  <a:lnTo>
                    <a:pt x="70762" y="140371"/>
                  </a:lnTo>
                  <a:lnTo>
                    <a:pt x="25552" y="5286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7FDB84E1-4038-4B77-ACDB-9B1C43675EBE}"/>
                </a:ext>
              </a:extLst>
            </p:cNvPr>
            <p:cNvSpPr>
              <a:spLocks/>
            </p:cNvSpPr>
            <p:nvPr userDrawn="1"/>
          </p:nvSpPr>
          <p:spPr bwMode="auto">
            <a:xfrm rot="21447214">
              <a:off x="1699115" y="2045259"/>
              <a:ext cx="706370" cy="1159665"/>
            </a:xfrm>
            <a:custGeom>
              <a:avLst/>
              <a:gdLst>
                <a:gd name="connsiteX0" fmla="*/ 115151 w 706370"/>
                <a:gd name="connsiteY0" fmla="*/ 0 h 1159665"/>
                <a:gd name="connsiteX1" fmla="*/ 164992 w 706370"/>
                <a:gd name="connsiteY1" fmla="*/ 13750 h 1159665"/>
                <a:gd name="connsiteX2" fmla="*/ 218271 w 706370"/>
                <a:gd name="connsiteY2" fmla="*/ 34374 h 1159665"/>
                <a:gd name="connsiteX3" fmla="*/ 266393 w 706370"/>
                <a:gd name="connsiteY3" fmla="*/ 56716 h 1159665"/>
                <a:gd name="connsiteX4" fmla="*/ 309359 w 706370"/>
                <a:gd name="connsiteY4" fmla="*/ 75622 h 1159665"/>
                <a:gd name="connsiteX5" fmla="*/ 374668 w 706370"/>
                <a:gd name="connsiteY5" fmla="*/ 109995 h 1159665"/>
                <a:gd name="connsiteX6" fmla="*/ 443414 w 706370"/>
                <a:gd name="connsiteY6" fmla="*/ 156398 h 1159665"/>
                <a:gd name="connsiteX7" fmla="*/ 507006 w 706370"/>
                <a:gd name="connsiteY7" fmla="*/ 209677 h 1159665"/>
                <a:gd name="connsiteX8" fmla="*/ 562003 w 706370"/>
                <a:gd name="connsiteY8" fmla="*/ 274986 h 1159665"/>
                <a:gd name="connsiteX9" fmla="*/ 611844 w 706370"/>
                <a:gd name="connsiteY9" fmla="*/ 350607 h 1159665"/>
                <a:gd name="connsiteX10" fmla="*/ 653092 w 706370"/>
                <a:gd name="connsiteY10" fmla="*/ 434821 h 1159665"/>
                <a:gd name="connsiteX11" fmla="*/ 684028 w 706370"/>
                <a:gd name="connsiteY11" fmla="*/ 525910 h 1159665"/>
                <a:gd name="connsiteX12" fmla="*/ 702933 w 706370"/>
                <a:gd name="connsiteY12" fmla="*/ 622155 h 1159665"/>
                <a:gd name="connsiteX13" fmla="*/ 706370 w 706370"/>
                <a:gd name="connsiteY13" fmla="*/ 728712 h 1159665"/>
                <a:gd name="connsiteX14" fmla="*/ 694340 w 706370"/>
                <a:gd name="connsiteY14" fmla="*/ 838706 h 1159665"/>
                <a:gd name="connsiteX15" fmla="*/ 671997 w 706370"/>
                <a:gd name="connsiteY15" fmla="*/ 931514 h 1159665"/>
                <a:gd name="connsiteX16" fmla="*/ 641061 w 706370"/>
                <a:gd name="connsiteY16" fmla="*/ 1015727 h 1159665"/>
                <a:gd name="connsiteX17" fmla="*/ 606688 w 706370"/>
                <a:gd name="connsiteY17" fmla="*/ 1096505 h 1159665"/>
                <a:gd name="connsiteX18" fmla="*/ 575108 w 706370"/>
                <a:gd name="connsiteY18" fmla="*/ 1159665 h 1159665"/>
                <a:gd name="connsiteX19" fmla="*/ 461150 w 706370"/>
                <a:gd name="connsiteY19" fmla="*/ 1159665 h 1159665"/>
                <a:gd name="connsiteX20" fmla="*/ 584346 w 706370"/>
                <a:gd name="connsiteY20" fmla="*/ 893703 h 1159665"/>
                <a:gd name="connsiteX21" fmla="*/ 596376 w 706370"/>
                <a:gd name="connsiteY21" fmla="*/ 819800 h 1159665"/>
                <a:gd name="connsiteX22" fmla="*/ 599813 w 706370"/>
                <a:gd name="connsiteY22" fmla="*/ 737305 h 1159665"/>
                <a:gd name="connsiteX23" fmla="*/ 596376 w 706370"/>
                <a:gd name="connsiteY23" fmla="*/ 653091 h 1159665"/>
                <a:gd name="connsiteX24" fmla="*/ 584346 w 706370"/>
                <a:gd name="connsiteY24" fmla="*/ 575751 h 1159665"/>
                <a:gd name="connsiteX25" fmla="*/ 565440 w 706370"/>
                <a:gd name="connsiteY25" fmla="*/ 500130 h 1159665"/>
                <a:gd name="connsiteX26" fmla="*/ 543098 w 706370"/>
                <a:gd name="connsiteY26" fmla="*/ 431383 h 1159665"/>
                <a:gd name="connsiteX27" fmla="*/ 515599 w 706370"/>
                <a:gd name="connsiteY27" fmla="*/ 378106 h 1159665"/>
                <a:gd name="connsiteX28" fmla="*/ 469195 w 706370"/>
                <a:gd name="connsiteY28" fmla="*/ 316234 h 1159665"/>
                <a:gd name="connsiteX29" fmla="*/ 412479 w 706370"/>
                <a:gd name="connsiteY29" fmla="*/ 254362 h 1159665"/>
                <a:gd name="connsiteX30" fmla="*/ 343732 w 706370"/>
                <a:gd name="connsiteY30" fmla="*/ 201083 h 1159665"/>
                <a:gd name="connsiteX31" fmla="*/ 266393 w 706370"/>
                <a:gd name="connsiteY31" fmla="*/ 156398 h 1159665"/>
                <a:gd name="connsiteX32" fmla="*/ 183897 w 706370"/>
                <a:gd name="connsiteY32" fmla="*/ 132337 h 1159665"/>
                <a:gd name="connsiteX33" fmla="*/ 152961 w 706370"/>
                <a:gd name="connsiteY33" fmla="*/ 128899 h 1159665"/>
                <a:gd name="connsiteX34" fmla="*/ 125463 w 706370"/>
                <a:gd name="connsiteY34" fmla="*/ 137493 h 1159665"/>
                <a:gd name="connsiteX35" fmla="*/ 94527 w 706370"/>
                <a:gd name="connsiteY35" fmla="*/ 144368 h 1159665"/>
                <a:gd name="connsiteX36" fmla="*/ 61872 w 706370"/>
                <a:gd name="connsiteY36" fmla="*/ 152961 h 1159665"/>
                <a:gd name="connsiteX37" fmla="*/ 27499 w 706370"/>
                <a:gd name="connsiteY37" fmla="*/ 151243 h 1159665"/>
                <a:gd name="connsiteX38" fmla="*/ 12031 w 706370"/>
                <a:gd name="connsiteY38" fmla="*/ 132337 h 1159665"/>
                <a:gd name="connsiteX39" fmla="*/ 3438 w 706370"/>
                <a:gd name="connsiteY39" fmla="*/ 103120 h 1159665"/>
                <a:gd name="connsiteX40" fmla="*/ 0 w 706370"/>
                <a:gd name="connsiteY40" fmla="*/ 72184 h 1159665"/>
                <a:gd name="connsiteX41" fmla="*/ 6875 w 706370"/>
                <a:gd name="connsiteY41" fmla="*/ 41248 h 1159665"/>
                <a:gd name="connsiteX42" fmla="*/ 12031 w 706370"/>
                <a:gd name="connsiteY42" fmla="*/ 13750 h 1159665"/>
                <a:gd name="connsiteX43" fmla="*/ 61872 w 706370"/>
                <a:gd name="connsiteY43" fmla="*/ 0 h 115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6370" h="1159665">
                  <a:moveTo>
                    <a:pt x="115151" y="0"/>
                  </a:moveTo>
                  <a:lnTo>
                    <a:pt x="164992" y="13750"/>
                  </a:lnTo>
                  <a:lnTo>
                    <a:pt x="218271" y="34374"/>
                  </a:lnTo>
                  <a:lnTo>
                    <a:pt x="266393" y="56716"/>
                  </a:lnTo>
                  <a:lnTo>
                    <a:pt x="309359" y="75622"/>
                  </a:lnTo>
                  <a:lnTo>
                    <a:pt x="374668" y="109995"/>
                  </a:lnTo>
                  <a:lnTo>
                    <a:pt x="443414" y="156398"/>
                  </a:lnTo>
                  <a:lnTo>
                    <a:pt x="507006" y="209677"/>
                  </a:lnTo>
                  <a:lnTo>
                    <a:pt x="562003" y="274986"/>
                  </a:lnTo>
                  <a:lnTo>
                    <a:pt x="611844" y="350607"/>
                  </a:lnTo>
                  <a:lnTo>
                    <a:pt x="653092" y="434821"/>
                  </a:lnTo>
                  <a:lnTo>
                    <a:pt x="684028" y="525910"/>
                  </a:lnTo>
                  <a:lnTo>
                    <a:pt x="702933" y="622155"/>
                  </a:lnTo>
                  <a:lnTo>
                    <a:pt x="706370" y="728712"/>
                  </a:lnTo>
                  <a:lnTo>
                    <a:pt x="694340" y="838706"/>
                  </a:lnTo>
                  <a:lnTo>
                    <a:pt x="671997" y="931514"/>
                  </a:lnTo>
                  <a:lnTo>
                    <a:pt x="641061" y="1015727"/>
                  </a:lnTo>
                  <a:lnTo>
                    <a:pt x="606688" y="1096505"/>
                  </a:lnTo>
                  <a:lnTo>
                    <a:pt x="575108" y="1159665"/>
                  </a:lnTo>
                  <a:lnTo>
                    <a:pt x="461150" y="1159665"/>
                  </a:lnTo>
                  <a:lnTo>
                    <a:pt x="584346" y="893703"/>
                  </a:lnTo>
                  <a:lnTo>
                    <a:pt x="596376" y="819800"/>
                  </a:lnTo>
                  <a:lnTo>
                    <a:pt x="599813" y="737305"/>
                  </a:lnTo>
                  <a:lnTo>
                    <a:pt x="596376" y="653091"/>
                  </a:lnTo>
                  <a:lnTo>
                    <a:pt x="584346" y="575751"/>
                  </a:lnTo>
                  <a:lnTo>
                    <a:pt x="565440" y="500130"/>
                  </a:lnTo>
                  <a:lnTo>
                    <a:pt x="543098" y="431383"/>
                  </a:lnTo>
                  <a:lnTo>
                    <a:pt x="515599" y="378106"/>
                  </a:lnTo>
                  <a:lnTo>
                    <a:pt x="469195" y="316234"/>
                  </a:lnTo>
                  <a:lnTo>
                    <a:pt x="412479" y="254362"/>
                  </a:lnTo>
                  <a:lnTo>
                    <a:pt x="343732" y="201083"/>
                  </a:lnTo>
                  <a:lnTo>
                    <a:pt x="266393" y="156398"/>
                  </a:lnTo>
                  <a:lnTo>
                    <a:pt x="183897" y="132337"/>
                  </a:lnTo>
                  <a:lnTo>
                    <a:pt x="152961" y="128899"/>
                  </a:lnTo>
                  <a:lnTo>
                    <a:pt x="125463" y="137493"/>
                  </a:lnTo>
                  <a:lnTo>
                    <a:pt x="94527" y="144368"/>
                  </a:lnTo>
                  <a:lnTo>
                    <a:pt x="61872" y="152961"/>
                  </a:lnTo>
                  <a:lnTo>
                    <a:pt x="27499" y="151243"/>
                  </a:lnTo>
                  <a:lnTo>
                    <a:pt x="12031" y="132337"/>
                  </a:lnTo>
                  <a:lnTo>
                    <a:pt x="3438" y="103120"/>
                  </a:lnTo>
                  <a:lnTo>
                    <a:pt x="0" y="72184"/>
                  </a:lnTo>
                  <a:lnTo>
                    <a:pt x="6875" y="41248"/>
                  </a:lnTo>
                  <a:lnTo>
                    <a:pt x="12031" y="13750"/>
                  </a:lnTo>
                  <a:lnTo>
                    <a:pt x="618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Block Arc 41">
              <a:extLst>
                <a:ext uri="{FF2B5EF4-FFF2-40B4-BE49-F238E27FC236}">
                  <a16:creationId xmlns:a16="http://schemas.microsoft.com/office/drawing/2014/main" id="{25F3E84F-6784-4045-B762-F5F4059F0475}"/>
                </a:ext>
              </a:extLst>
            </p:cNvPr>
            <p:cNvSpPr/>
            <p:nvPr/>
          </p:nvSpPr>
          <p:spPr>
            <a:xfrm>
              <a:off x="2691204" y="4300415"/>
              <a:ext cx="1751585" cy="1751585"/>
            </a:xfrm>
            <a:prstGeom prst="blockArc">
              <a:avLst>
                <a:gd name="adj1" fmla="val 5406166"/>
                <a:gd name="adj2" fmla="val 9674859"/>
                <a:gd name="adj3" fmla="val 670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직사각형 41">
              <a:extLst>
                <a:ext uri="{FF2B5EF4-FFF2-40B4-BE49-F238E27FC236}">
                  <a16:creationId xmlns:a16="http://schemas.microsoft.com/office/drawing/2014/main" id="{89481436-D4D6-4856-A864-C9A462894833}"/>
                </a:ext>
              </a:extLst>
            </p:cNvPr>
            <p:cNvSpPr/>
            <p:nvPr/>
          </p:nvSpPr>
          <p:spPr>
            <a:xfrm>
              <a:off x="3527422" y="5932534"/>
              <a:ext cx="4356000" cy="11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" name="그룹 44">
              <a:extLst>
                <a:ext uri="{FF2B5EF4-FFF2-40B4-BE49-F238E27FC236}">
                  <a16:creationId xmlns:a16="http://schemas.microsoft.com/office/drawing/2014/main" id="{CD6D5533-9C34-4CCA-93C3-0E890ABD7D2D}"/>
                </a:ext>
              </a:extLst>
            </p:cNvPr>
            <p:cNvGrpSpPr/>
            <p:nvPr/>
          </p:nvGrpSpPr>
          <p:grpSpPr>
            <a:xfrm flipH="1">
              <a:off x="6979405" y="4300415"/>
              <a:ext cx="3291028" cy="2302181"/>
              <a:chOff x="2131651" y="4696180"/>
              <a:chExt cx="3291028" cy="2302181"/>
            </a:xfrm>
          </p:grpSpPr>
          <p:sp>
            <p:nvSpPr>
              <p:cNvPr id="20" name="Block Arc 41">
                <a:extLst>
                  <a:ext uri="{FF2B5EF4-FFF2-40B4-BE49-F238E27FC236}">
                    <a16:creationId xmlns:a16="http://schemas.microsoft.com/office/drawing/2014/main" id="{9D333017-DA48-4182-9FA4-78876B7CE776}"/>
                  </a:ext>
                </a:extLst>
              </p:cNvPr>
              <p:cNvSpPr/>
              <p:nvPr/>
            </p:nvSpPr>
            <p:spPr>
              <a:xfrm>
                <a:off x="2131651" y="5246776"/>
                <a:ext cx="1751585" cy="1751585"/>
              </a:xfrm>
              <a:prstGeom prst="blockArc">
                <a:avLst>
                  <a:gd name="adj1" fmla="val 16679288"/>
                  <a:gd name="adj2" fmla="val 20366881"/>
                  <a:gd name="adj3" fmla="val 665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Block Arc 41">
                <a:extLst>
                  <a:ext uri="{FF2B5EF4-FFF2-40B4-BE49-F238E27FC236}">
                    <a16:creationId xmlns:a16="http://schemas.microsoft.com/office/drawing/2014/main" id="{412AEBA5-B67E-4B48-92ED-A4454D015EEC}"/>
                  </a:ext>
                </a:extLst>
              </p:cNvPr>
              <p:cNvSpPr/>
              <p:nvPr/>
            </p:nvSpPr>
            <p:spPr>
              <a:xfrm>
                <a:off x="3671094" y="4696180"/>
                <a:ext cx="1751585" cy="1751585"/>
              </a:xfrm>
              <a:prstGeom prst="blockArc">
                <a:avLst>
                  <a:gd name="adj1" fmla="val 5406166"/>
                  <a:gd name="adj2" fmla="val 9674859"/>
                  <a:gd name="adj3" fmla="val 6705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Block Arc 41">
              <a:extLst>
                <a:ext uri="{FF2B5EF4-FFF2-40B4-BE49-F238E27FC236}">
                  <a16:creationId xmlns:a16="http://schemas.microsoft.com/office/drawing/2014/main" id="{947029F4-79AB-42A4-87A4-A182B152879F}"/>
                </a:ext>
              </a:extLst>
            </p:cNvPr>
            <p:cNvSpPr/>
            <p:nvPr/>
          </p:nvSpPr>
          <p:spPr>
            <a:xfrm>
              <a:off x="1151964" y="4860739"/>
              <a:ext cx="1751585" cy="1751585"/>
            </a:xfrm>
            <a:prstGeom prst="blockArc">
              <a:avLst>
                <a:gd name="adj1" fmla="val 16679288"/>
                <a:gd name="adj2" fmla="val 20366881"/>
                <a:gd name="adj3" fmla="val 665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그룹 45">
              <a:extLst>
                <a:ext uri="{FF2B5EF4-FFF2-40B4-BE49-F238E27FC236}">
                  <a16:creationId xmlns:a16="http://schemas.microsoft.com/office/drawing/2014/main" id="{4B652469-3871-431E-BC78-8DDC2618BB3D}"/>
                </a:ext>
              </a:extLst>
            </p:cNvPr>
            <p:cNvGrpSpPr/>
            <p:nvPr/>
          </p:nvGrpSpPr>
          <p:grpSpPr>
            <a:xfrm>
              <a:off x="9244082" y="4507591"/>
              <a:ext cx="686839" cy="686839"/>
              <a:chOff x="5151701" y="3281109"/>
              <a:chExt cx="686839" cy="686839"/>
            </a:xfrm>
          </p:grpSpPr>
          <p:sp>
            <p:nvSpPr>
              <p:cNvPr id="18" name="Oval 39">
                <a:extLst>
                  <a:ext uri="{FF2B5EF4-FFF2-40B4-BE49-F238E27FC236}">
                    <a16:creationId xmlns:a16="http://schemas.microsoft.com/office/drawing/2014/main" id="{25FE0981-E436-4187-8B31-2568F74171C3}"/>
                  </a:ext>
                </a:extLst>
              </p:cNvPr>
              <p:cNvSpPr/>
              <p:nvPr userDrawn="1"/>
            </p:nvSpPr>
            <p:spPr>
              <a:xfrm>
                <a:off x="5273238" y="3402645"/>
                <a:ext cx="443765" cy="44376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Block Arc 42">
                <a:extLst>
                  <a:ext uri="{FF2B5EF4-FFF2-40B4-BE49-F238E27FC236}">
                    <a16:creationId xmlns:a16="http://schemas.microsoft.com/office/drawing/2014/main" id="{23C97602-4893-494E-A9E8-FA56ED6FE29D}"/>
                  </a:ext>
                </a:extLst>
              </p:cNvPr>
              <p:cNvSpPr/>
              <p:nvPr userDrawn="1"/>
            </p:nvSpPr>
            <p:spPr>
              <a:xfrm rot="16200000">
                <a:off x="5151701" y="3281109"/>
                <a:ext cx="686839" cy="686839"/>
              </a:xfrm>
              <a:prstGeom prst="blockArc">
                <a:avLst>
                  <a:gd name="adj1" fmla="val 10678508"/>
                  <a:gd name="adj2" fmla="val 10599768"/>
                  <a:gd name="adj3" fmla="val 678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9E44F80-CC01-48CC-91D8-FBB19EE9C2ED}"/>
              </a:ext>
            </a:extLst>
          </p:cNvPr>
          <p:cNvSpPr txBox="1"/>
          <p:nvPr/>
        </p:nvSpPr>
        <p:spPr>
          <a:xfrm>
            <a:off x="3401511" y="1634592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404040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rgbClr val="40404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219A6E-010A-4449-87E7-E29A17D3EE04}"/>
              </a:ext>
            </a:extLst>
          </p:cNvPr>
          <p:cNvSpPr txBox="1"/>
          <p:nvPr/>
        </p:nvSpPr>
        <p:spPr>
          <a:xfrm>
            <a:off x="4693624" y="1870275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24" name="Group 93">
            <a:extLst>
              <a:ext uri="{FF2B5EF4-FFF2-40B4-BE49-F238E27FC236}">
                <a16:creationId xmlns:a16="http://schemas.microsoft.com/office/drawing/2014/main" id="{653E4CFB-7C4E-4307-A135-BBE5A9846906}"/>
              </a:ext>
            </a:extLst>
          </p:cNvPr>
          <p:cNvGrpSpPr/>
          <p:nvPr/>
        </p:nvGrpSpPr>
        <p:grpSpPr>
          <a:xfrm>
            <a:off x="3426052" y="3608413"/>
            <a:ext cx="1869057" cy="1867217"/>
            <a:chOff x="-475010" y="1042169"/>
            <a:chExt cx="3859356" cy="186721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4691AA-3B8B-4D64-88B0-4F9B3F6E1DAD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4DEC29-5CC8-45EC-9A4C-89761DBE09E8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  <p:grpSp>
        <p:nvGrpSpPr>
          <p:cNvPr id="27" name="Group 96">
            <a:extLst>
              <a:ext uri="{FF2B5EF4-FFF2-40B4-BE49-F238E27FC236}">
                <a16:creationId xmlns:a16="http://schemas.microsoft.com/office/drawing/2014/main" id="{0E9531A1-5610-4899-8734-F88B3A47285B}"/>
              </a:ext>
            </a:extLst>
          </p:cNvPr>
          <p:cNvGrpSpPr/>
          <p:nvPr/>
        </p:nvGrpSpPr>
        <p:grpSpPr>
          <a:xfrm>
            <a:off x="5724683" y="3608413"/>
            <a:ext cx="1869057" cy="1867217"/>
            <a:chOff x="-475010" y="1042169"/>
            <a:chExt cx="3859356" cy="186721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9F9DC7-A0A5-48F0-BC47-FFA8EE445EA5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2D5B50-EDC6-4C6F-B33D-4B8209BBFE6A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6C973D4-9DED-4D58-AADC-2916942674AD}"/>
              </a:ext>
            </a:extLst>
          </p:cNvPr>
          <p:cNvSpPr txBox="1"/>
          <p:nvPr/>
        </p:nvSpPr>
        <p:spPr>
          <a:xfrm>
            <a:off x="3431550" y="2475335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3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3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3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4557</Words>
  <Application>Microsoft Office PowerPoint</Application>
  <PresentationFormat>와이드스크린</PresentationFormat>
  <Paragraphs>621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86</cp:revision>
  <dcterms:created xsi:type="dcterms:W3CDTF">2020-01-20T05:08:25Z</dcterms:created>
  <dcterms:modified xsi:type="dcterms:W3CDTF">2025-11-06T18:15:04Z</dcterms:modified>
</cp:coreProperties>
</file>